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3.xml" ContentType="application/vnd.openxmlformats-officedocument.them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4.xml" ContentType="application/vnd.openxmlformats-officedocument.them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5.xml" ContentType="application/vnd.openxmlformats-officedocument.them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6.xml" ContentType="application/vnd.openxmlformats-officedocument.them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7.xml" ContentType="application/vnd.openxmlformats-officedocument.them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theme/theme8.xml" ContentType="application/vnd.openxmlformats-officedocument.them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theme/theme9.xml" ContentType="application/vnd.openxmlformats-officedocument.them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0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8"/>
    <p:sldMasterId id="2147483826" r:id="rId9"/>
    <p:sldMasterId id="2147483868" r:id="rId10"/>
    <p:sldMasterId id="2147483955" r:id="rId11"/>
    <p:sldMasterId id="2147483996" r:id="rId12"/>
    <p:sldMasterId id="2147484128" r:id="rId13"/>
    <p:sldMasterId id="2147484169" r:id="rId14"/>
    <p:sldMasterId id="2147484213" r:id="rId15"/>
    <p:sldMasterId id="2147484253" r:id="rId16"/>
  </p:sldMasterIdLst>
  <p:notesMasterIdLst>
    <p:notesMasterId r:id="rId51"/>
  </p:notesMasterIdLst>
  <p:handoutMasterIdLst>
    <p:handoutMasterId r:id="rId52"/>
  </p:handoutMasterIdLst>
  <p:sldIdLst>
    <p:sldId id="2147471130" r:id="rId17"/>
    <p:sldId id="2147471095" r:id="rId18"/>
    <p:sldId id="2147471110" r:id="rId19"/>
    <p:sldId id="2113418084" r:id="rId20"/>
    <p:sldId id="2147471094" r:id="rId21"/>
    <p:sldId id="2147471103" r:id="rId22"/>
    <p:sldId id="2147471150" r:id="rId23"/>
    <p:sldId id="2147471151" r:id="rId24"/>
    <p:sldId id="2147471121" r:id="rId25"/>
    <p:sldId id="2147471126" r:id="rId26"/>
    <p:sldId id="2147471122" r:id="rId27"/>
    <p:sldId id="2147471155" r:id="rId28"/>
    <p:sldId id="2147471117" r:id="rId29"/>
    <p:sldId id="2147471140" r:id="rId30"/>
    <p:sldId id="2147471143" r:id="rId31"/>
    <p:sldId id="2147471148" r:id="rId32"/>
    <p:sldId id="2147471149" r:id="rId33"/>
    <p:sldId id="2147471152" r:id="rId34"/>
    <p:sldId id="2147471154" r:id="rId35"/>
    <p:sldId id="2147471097" r:id="rId36"/>
    <p:sldId id="2147471156" r:id="rId37"/>
    <p:sldId id="2147471104" r:id="rId38"/>
    <p:sldId id="2147471105" r:id="rId39"/>
    <p:sldId id="2147471106" r:id="rId40"/>
    <p:sldId id="2147471107" r:id="rId41"/>
    <p:sldId id="2147471108" r:id="rId42"/>
    <p:sldId id="2147471109" r:id="rId43"/>
    <p:sldId id="2147471112" r:id="rId44"/>
    <p:sldId id="2147471132" r:id="rId45"/>
    <p:sldId id="2147471115" r:id="rId46"/>
    <p:sldId id="2147471116" r:id="rId47"/>
    <p:sldId id="2147471127" r:id="rId48"/>
    <p:sldId id="2147471128" r:id="rId49"/>
    <p:sldId id="2147471129" r:id="rId50"/>
  </p:sldIdLst>
  <p:sldSz cx="12192000" cy="6858000"/>
  <p:notesSz cx="6858000" cy="9144000"/>
  <p:embeddedFontLst>
    <p:embeddedFont>
      <p:font typeface="Dstny Body" panose="02000603000000020004" pitchFamily="2" charset="0"/>
      <p:regular r:id="rId53"/>
      <p:bold r:id="rId54"/>
      <p:italic r:id="rId55"/>
      <p:boldItalic r:id="rId56"/>
    </p:embeddedFont>
    <p:embeddedFont>
      <p:font typeface="Dstny Headline" panose="02000603000000020004" pitchFamily="2" charset="0"/>
      <p:regular r:id="rId57"/>
      <p:bold r:id="rId58"/>
      <p:italic r:id="rId59"/>
      <p:boldItalic r:id="rId60"/>
    </p:embeddedFont>
    <p:embeddedFont>
      <p:font typeface="Fira Sans Extra Condensed Medium" panose="020B0604020202020204" pitchFamily="34" charset="0"/>
      <p:regular r:id="rId61"/>
      <p:bold r:id="rId62"/>
      <p:italic r:id="rId63"/>
      <p:boldItalic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ésentation commerciale" id="{9C56F2BB-0C3E-864D-8D14-184039470AE6}">
          <p14:sldIdLst>
            <p14:sldId id="2147471130"/>
            <p14:sldId id="2147471095"/>
            <p14:sldId id="2147471110"/>
            <p14:sldId id="2113418084"/>
            <p14:sldId id="2147471094"/>
            <p14:sldId id="2147471103"/>
            <p14:sldId id="2147471150"/>
            <p14:sldId id="2147471151"/>
            <p14:sldId id="2147471121"/>
            <p14:sldId id="2147471126"/>
            <p14:sldId id="2147471122"/>
            <p14:sldId id="2147471155"/>
            <p14:sldId id="2147471117"/>
            <p14:sldId id="2147471140"/>
            <p14:sldId id="2147471143"/>
            <p14:sldId id="2147471148"/>
            <p14:sldId id="2147471149"/>
            <p14:sldId id="2147471152"/>
            <p14:sldId id="2147471154"/>
            <p14:sldId id="2147471097"/>
            <p14:sldId id="2147471156"/>
            <p14:sldId id="2147471104"/>
            <p14:sldId id="2147471105"/>
            <p14:sldId id="2147471106"/>
            <p14:sldId id="2147471107"/>
            <p14:sldId id="2147471108"/>
            <p14:sldId id="2147471109"/>
            <p14:sldId id="2147471112"/>
            <p14:sldId id="2147471132"/>
            <p14:sldId id="2147471115"/>
            <p14:sldId id="2147471116"/>
            <p14:sldId id="2147471127"/>
            <p14:sldId id="2147471128"/>
            <p14:sldId id="214747112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C513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255905-9001-A64F-B302-6BDA81FDAEBF}" v="996" dt="2023-11-15T20:40:06.654"/>
  </p1510:revLst>
</p1510:revInfo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67" autoAdjust="0"/>
    <p:restoredTop sz="92809" autoAdjust="0"/>
  </p:normalViewPr>
  <p:slideViewPr>
    <p:cSldViewPr snapToGrid="0" showGuides="1">
      <p:cViewPr varScale="1">
        <p:scale>
          <a:sx n="145" d="100"/>
          <a:sy n="145" d="100"/>
        </p:scale>
        <p:origin x="10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2718" y="-18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font" Target="fonts/font11.fntdata"/><Relationship Id="rId68" Type="http://schemas.openxmlformats.org/officeDocument/2006/relationships/tableStyles" Target="tableStyle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9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4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viewProps" Target="viewProps.xml"/><Relationship Id="rId5" Type="http://schemas.openxmlformats.org/officeDocument/2006/relationships/customXml" Target="../customXml/item5.xml"/><Relationship Id="rId61" Type="http://schemas.openxmlformats.org/officeDocument/2006/relationships/font" Target="fonts/font9.fntdata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7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microsoft.com/office/2015/10/relationships/revisionInfo" Target="revisionInfo.xml"/><Relationship Id="rId8" Type="http://schemas.openxmlformats.org/officeDocument/2006/relationships/slideMaster" Target="slideMasters/slideMaster1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5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font" Target="fonts/font7.fntdata"/><Relationship Id="rId67" Type="http://schemas.openxmlformats.org/officeDocument/2006/relationships/theme" Target="theme/theme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Master" Target="slideMasters/slideMaster8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font" Target="fonts/font5.fntdata"/><Relationship Id="rId10" Type="http://schemas.openxmlformats.org/officeDocument/2006/relationships/slideMaster" Target="slideMasters/slideMaster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handoutMaster" Target="handoutMasters/handoutMaster1.xml"/><Relationship Id="rId60" Type="http://schemas.openxmlformats.org/officeDocument/2006/relationships/font" Target="fonts/font8.fntdata"/><Relationship Id="rId65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3" Type="http://schemas.openxmlformats.org/officeDocument/2006/relationships/slideMaster" Target="slideMasters/slideMaster6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61ADCD-0986-466F-BCF4-F140374402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AD45B1-DDA3-4823-B57F-398ED6D7CE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A9823-64E5-4E6F-89BD-D12B5BCBF150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B3C53-DC75-4A5C-81E7-5D7CB96E12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F6EE6-6533-46A0-A8FB-DBC252423243}" type="slidenum">
              <a:rPr lang="en-GB" smtClean="0"/>
              <a:t>‹#›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1B013-C79C-4BAB-9591-CE1E1BF2A9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838611-CB23-4A11-B466-01829FB3E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D025B-ACD2-45C1-B156-1DDB470CE319}" type="slidenum">
              <a:rPr lang="en-GB" smtClean="0"/>
              <a:t>‹#›</a:t>
            </a:fld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F8BE06-C1AD-4FF4-9212-678516BAB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10225-CB48-4A2A-9739-463AD2DBC31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618BE-91FC-4EFE-A617-4AD8309E2196}" type="datetime1">
              <a:rPr lang="en-GB" smtClean="0"/>
              <a:t>15/11/2023</a:t>
            </a:fld>
            <a:endParaRPr lang="en-GB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668863D3-1D0C-412C-99BB-873840116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5E44B7E2-ED93-42BE-81A6-FE398D91C1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5691570-C65F-4C66-9CB2-8798BF7E897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indent="0" algn="l" defTabSz="914400" rtl="0" eaLnBrk="1" latinLnBrk="0" hangingPunct="1">
      <a:buFont typeface="Dstny Body" panose="02000603000000020004" pitchFamily="2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80000" indent="0" algn="l" defTabSz="914400" rtl="0" eaLnBrk="1" latinLnBrk="0" hangingPunct="1">
      <a:buFont typeface="Dstny Body" panose="02000603000000020004" pitchFamily="2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000" indent="0" algn="l" defTabSz="914400" rtl="0" eaLnBrk="1" latinLnBrk="0" hangingPunct="1">
      <a:buFont typeface="Dstny Body" panose="02000603000000020004" pitchFamily="2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40000" indent="0" algn="l" defTabSz="914400" rtl="0" eaLnBrk="1" latinLnBrk="0" hangingPunct="1">
      <a:buFont typeface="Dstny Body" panose="02000603000000020004" pitchFamily="2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720000" indent="0" algn="l" defTabSz="914400" rtl="0" eaLnBrk="1" latinLnBrk="0" hangingPunct="1">
      <a:buFont typeface="Dstny Body" panose="02000603000000020004" pitchFamily="2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4</a:t>
            </a:fld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80618BE-91FC-4EFE-A617-4AD8309E2196}" type="datetime1">
              <a:rPr lang="en-GB" smtClean="0"/>
              <a:t>15/11/2023</a:t>
            </a:fld>
            <a:endParaRPr lang="en-GB"/>
          </a:p>
        </p:txBody>
      </p:sp>
      <p:sp>
        <p:nvSpPr>
          <p:cNvPr id="6" name="Espace réservé de l'en-tête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2369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19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80618BE-91FC-4EFE-A617-4AD8309E2196}" type="datetime1">
              <a:rPr lang="en-GB" smtClean="0"/>
              <a:t>15/11/2023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19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D025B-ACD2-45C1-B156-1DDB470CE3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stny Body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618BE-91FC-4EFE-A617-4AD8309E2196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stny Body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stny Body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stny Bod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532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CD6A9-140A-4EBA-8A15-597E1208AD7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54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CD6A9-140A-4EBA-8A15-597E1208AD7C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1056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CD6A9-140A-4EBA-8A15-597E1208AD7C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324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CD6A9-140A-4EBA-8A15-597E1208AD7C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2582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CD6A9-140A-4EBA-8A15-597E1208AD7C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39672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stny Body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A63892-2729-4CE6-B440-BB2A3B9879C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B69BC-BF3E-44D5-94AC-62923FC03AD6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stny Body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4B68B-1553-4F9F-A8C8-86B85139C77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stny Body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0FC95C64-7A04-4328-BEFF-382B7006D92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stny Bod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670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1 plateforme centralisé sur le cloud pour gérer les utilisateurs </a:t>
            </a:r>
          </a:p>
          <a:p>
            <a:r>
              <a:rPr lang="en-FR" dirty="0"/>
              <a:t>Dstny présence européenne </a:t>
            </a:r>
          </a:p>
          <a:p>
            <a:r>
              <a:rPr lang="en-FR" dirty="0"/>
              <a:t>Transformation des systèmes DECT pour une meilleure joignabilité</a:t>
            </a:r>
          </a:p>
          <a:p>
            <a:r>
              <a:rPr lang="en-FR" dirty="0"/>
              <a:t>Ergonime et expérience utilisateur améliorée </a:t>
            </a:r>
          </a:p>
          <a:p>
            <a:r>
              <a:rPr lang="en-FR" dirty="0"/>
              <a:t>Efficacité prouvée  </a:t>
            </a:r>
          </a:p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33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80618BE-91FC-4EFE-A617-4AD8309E2196}" type="datetime1">
              <a:rPr lang="en-GB" smtClean="0"/>
              <a:t>15/11/2023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3331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6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80618BE-91FC-4EFE-A617-4AD8309E2196}" type="datetime1">
              <a:rPr lang="en-GB" smtClean="0"/>
              <a:t>15/11/2023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3111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7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80618BE-91FC-4EFE-A617-4AD8309E2196}" type="datetime1">
              <a:rPr lang="en-GB" smtClean="0"/>
              <a:t>15/11/2023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1895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8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80618BE-91FC-4EFE-A617-4AD8309E2196}" type="datetime1">
              <a:rPr lang="en-GB" smtClean="0"/>
              <a:t>15/11/2023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4637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12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80618BE-91FC-4EFE-A617-4AD8309E2196}" type="datetime1">
              <a:rPr lang="en-GB" smtClean="0"/>
              <a:t>15/11/2023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0322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15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80618BE-91FC-4EFE-A617-4AD8309E2196}" type="datetime1">
              <a:rPr lang="en-GB" smtClean="0"/>
              <a:t>15/11/2023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4804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16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80618BE-91FC-4EFE-A617-4AD8309E2196}" type="datetime1">
              <a:rPr lang="en-GB" smtClean="0"/>
              <a:t>15/11/2023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2435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17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80618BE-91FC-4EFE-A617-4AD8309E2196}" type="datetime1">
              <a:rPr lang="en-GB" smtClean="0"/>
              <a:t>15/11/2023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3189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18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80618BE-91FC-4EFE-A617-4AD8309E2196}" type="datetime1">
              <a:rPr lang="en-GB" smtClean="0"/>
              <a:t>15/11/2023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8803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23D6DE55-12CE-4DCC-AB6C-3C77D2902D28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Rectangle">
            <a:extLst>
              <a:ext uri="{FF2B5EF4-FFF2-40B4-BE49-F238E27FC236}">
                <a16:creationId xmlns:a16="http://schemas.microsoft.com/office/drawing/2014/main" id="{8937A0AD-FEFD-45EB-B4D0-1E2ED999056C}"/>
              </a:ext>
            </a:extLst>
          </p:cNvPr>
          <p:cNvSpPr/>
          <p:nvPr userDrawn="1"/>
        </p:nvSpPr>
        <p:spPr>
          <a:xfrm rot="16200000" flipV="1">
            <a:off x="-1088912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0" y="3104303"/>
            <a:ext cx="2091981" cy="716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 b="1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FEED0661-B3F8-4AFA-9CE3-DCAF01813D98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Speaker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691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C">
    <p:bg>
      <p:bgPr>
        <a:gradFill>
          <a:gsLst>
            <a:gs pos="0">
              <a:srgbClr val="B41284"/>
            </a:gs>
            <a:gs pos="95000">
              <a:srgbClr val="7E0A5C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E7966683-9609-42DF-8F42-B189A0907425}"/>
              </a:ext>
            </a:extLst>
          </p:cNvPr>
          <p:cNvSpPr/>
          <p:nvPr userDrawn="1"/>
        </p:nvSpPr>
        <p:spPr bwMode="ltGray">
          <a:xfrm>
            <a:off x="0" y="0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B41284"/>
              </a:gs>
              <a:gs pos="95000">
                <a:srgbClr val="7E0A5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0A89C57B-F8F6-40E2-833E-C9320F7E1A33}"/>
              </a:ext>
            </a:extLst>
          </p:cNvPr>
          <p:cNvSpPr/>
          <p:nvPr userDrawn="1"/>
        </p:nvSpPr>
        <p:spPr bwMode="white">
          <a:xfrm rot="16200000" flipV="1">
            <a:off x="-1088912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FB615E5-EF3E-4EBF-AA9B-470031CB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1944778"/>
            <a:ext cx="7833600" cy="3109002"/>
          </a:xfrm>
        </p:spPr>
        <p:txBody>
          <a:bodyPr anchor="t" anchorCtr="0"/>
          <a:lstStyle>
            <a:lvl1pPr algn="l">
              <a:defRPr sz="8000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726350"/>
            <a:ext cx="78336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1pPr>
            <a:lvl2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2pPr>
            <a:lvl3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3pPr>
            <a:lvl4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4pPr>
            <a:lvl5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5pPr>
            <a:lvl6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6pPr>
            <a:lvl7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7pPr>
            <a:lvl8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8pPr>
            <a:lvl9pPr marL="0" indent="0" algn="l">
              <a:buFont typeface="Dstny Body" panose="02000603000000020004" pitchFamily="2" charset="0"/>
              <a:buChar char="​"/>
              <a:tabLst/>
              <a:defRPr sz="8000" b="1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#01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F21-26AE-46C9-A9BF-E3C2D25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ACE3-9C9E-48B3-8EB8-2D71E81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DB5A3-15DC-4831-8A0C-FB090E04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7396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ackground">
            <a:extLst>
              <a:ext uri="{FF2B5EF4-FFF2-40B4-BE49-F238E27FC236}">
                <a16:creationId xmlns:a16="http://schemas.microsoft.com/office/drawing/2014/main" id="{F1D09505-09FC-487B-8929-B777E84E1BB6}"/>
              </a:ext>
            </a:extLst>
          </p:cNvPr>
          <p:cNvSpPr/>
          <p:nvPr userDrawn="1"/>
        </p:nvSpPr>
        <p:spPr>
          <a:xfrm>
            <a:off x="0" y="0"/>
            <a:ext cx="3136490" cy="6858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10732458" y="5991225"/>
            <a:ext cx="1097592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1319872" y="6213914"/>
            <a:ext cx="60070" cy="834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07CD6B4-09CD-40D3-BFB2-70EAF73B36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10949429 w 12193200"/>
              <a:gd name="connsiteY0" fmla="*/ 6274031 h 6861600"/>
              <a:gd name="connsiteX1" fmla="*/ 10976402 w 12193200"/>
              <a:gd name="connsiteY1" fmla="*/ 6280953 h 6861600"/>
              <a:gd name="connsiteX2" fmla="*/ 10996453 w 12193200"/>
              <a:gd name="connsiteY2" fmla="*/ 6301487 h 6861600"/>
              <a:gd name="connsiteX3" fmla="*/ 11004014 w 12193200"/>
              <a:gd name="connsiteY3" fmla="*/ 6334872 h 6861600"/>
              <a:gd name="connsiteX4" fmla="*/ 10996120 w 12193200"/>
              <a:gd name="connsiteY4" fmla="*/ 6368427 h 6861600"/>
              <a:gd name="connsiteX5" fmla="*/ 10975559 w 12193200"/>
              <a:gd name="connsiteY5" fmla="*/ 6389151 h 6861600"/>
              <a:gd name="connsiteX6" fmla="*/ 10948422 w 12193200"/>
              <a:gd name="connsiteY6" fmla="*/ 6396060 h 6861600"/>
              <a:gd name="connsiteX7" fmla="*/ 10910754 w 12193200"/>
              <a:gd name="connsiteY7" fmla="*/ 6380101 h 6861600"/>
              <a:gd name="connsiteX8" fmla="*/ 10895795 w 12193200"/>
              <a:gd name="connsiteY8" fmla="*/ 6334872 h 6861600"/>
              <a:gd name="connsiteX9" fmla="*/ 10903023 w 12193200"/>
              <a:gd name="connsiteY9" fmla="*/ 6301487 h 6861600"/>
              <a:gd name="connsiteX10" fmla="*/ 10922612 w 12193200"/>
              <a:gd name="connsiteY10" fmla="*/ 6280926 h 6861600"/>
              <a:gd name="connsiteX11" fmla="*/ 10949429 w 12193200"/>
              <a:gd name="connsiteY11" fmla="*/ 6274031 h 6861600"/>
              <a:gd name="connsiteX12" fmla="*/ 11727068 w 12193200"/>
              <a:gd name="connsiteY12" fmla="*/ 6244407 h 6861600"/>
              <a:gd name="connsiteX13" fmla="*/ 11721710 w 12193200"/>
              <a:gd name="connsiteY13" fmla="*/ 6248092 h 6861600"/>
              <a:gd name="connsiteX14" fmla="*/ 11670163 w 12193200"/>
              <a:gd name="connsiteY14" fmla="*/ 6382577 h 6861600"/>
              <a:gd name="connsiteX15" fmla="*/ 11620528 w 12193200"/>
              <a:gd name="connsiteY15" fmla="*/ 6248194 h 6861600"/>
              <a:gd name="connsiteX16" fmla="*/ 11615150 w 12193200"/>
              <a:gd name="connsiteY16" fmla="*/ 6244441 h 6861600"/>
              <a:gd name="connsiteX17" fmla="*/ 11585851 w 12193200"/>
              <a:gd name="connsiteY17" fmla="*/ 6244441 h 6861600"/>
              <a:gd name="connsiteX18" fmla="*/ 11580145 w 12193200"/>
              <a:gd name="connsiteY18" fmla="*/ 6250212 h 6861600"/>
              <a:gd name="connsiteX19" fmla="*/ 11580541 w 12193200"/>
              <a:gd name="connsiteY19" fmla="*/ 6252274 h 6861600"/>
              <a:gd name="connsiteX20" fmla="*/ 11648922 w 12193200"/>
              <a:gd name="connsiteY20" fmla="*/ 6425658 h 6861600"/>
              <a:gd name="connsiteX21" fmla="*/ 11646366 w 12193200"/>
              <a:gd name="connsiteY21" fmla="*/ 6434266 h 6861600"/>
              <a:gd name="connsiteX22" fmla="*/ 11600517 w 12193200"/>
              <a:gd name="connsiteY22" fmla="*/ 6471527 h 6861600"/>
              <a:gd name="connsiteX23" fmla="*/ 11595282 w 12193200"/>
              <a:gd name="connsiteY23" fmla="*/ 6477734 h 6861600"/>
              <a:gd name="connsiteX24" fmla="*/ 11595003 w 12193200"/>
              <a:gd name="connsiteY24" fmla="*/ 6501933 h 6861600"/>
              <a:gd name="connsiteX25" fmla="*/ 11601238 w 12193200"/>
              <a:gd name="connsiteY25" fmla="*/ 6507937 h 6861600"/>
              <a:gd name="connsiteX26" fmla="*/ 11609758 w 12193200"/>
              <a:gd name="connsiteY26" fmla="*/ 6507332 h 6861600"/>
              <a:gd name="connsiteX27" fmla="*/ 11671904 w 12193200"/>
              <a:gd name="connsiteY27" fmla="*/ 6459057 h 6861600"/>
              <a:gd name="connsiteX28" fmla="*/ 11679540 w 12193200"/>
              <a:gd name="connsiteY28" fmla="*/ 6440855 h 6861600"/>
              <a:gd name="connsiteX29" fmla="*/ 11758623 w 12193200"/>
              <a:gd name="connsiteY29" fmla="*/ 6252355 h 6861600"/>
              <a:gd name="connsiteX30" fmla="*/ 11755537 w 12193200"/>
              <a:gd name="connsiteY30" fmla="*/ 6244849 h 6861600"/>
              <a:gd name="connsiteX31" fmla="*/ 11753327 w 12193200"/>
              <a:gd name="connsiteY31" fmla="*/ 6244407 h 6861600"/>
              <a:gd name="connsiteX32" fmla="*/ 11147569 w 12193200"/>
              <a:gd name="connsiteY32" fmla="*/ 6241435 h 6861600"/>
              <a:gd name="connsiteX33" fmla="*/ 11110866 w 12193200"/>
              <a:gd name="connsiteY33" fmla="*/ 6248357 h 6861600"/>
              <a:gd name="connsiteX34" fmla="*/ 11086389 w 12193200"/>
              <a:gd name="connsiteY34" fmla="*/ 6267273 h 6861600"/>
              <a:gd name="connsiteX35" fmla="*/ 11077849 w 12193200"/>
              <a:gd name="connsiteY35" fmla="*/ 6293641 h 6861600"/>
              <a:gd name="connsiteX36" fmla="*/ 11087232 w 12193200"/>
              <a:gd name="connsiteY36" fmla="*/ 6322259 h 6861600"/>
              <a:gd name="connsiteX37" fmla="*/ 11109425 w 12193200"/>
              <a:gd name="connsiteY37" fmla="*/ 6338374 h 6861600"/>
              <a:gd name="connsiteX38" fmla="*/ 11142660 w 12193200"/>
              <a:gd name="connsiteY38" fmla="*/ 6349253 h 6861600"/>
              <a:gd name="connsiteX39" fmla="*/ 11173407 w 12193200"/>
              <a:gd name="connsiteY39" fmla="*/ 6360132 h 6861600"/>
              <a:gd name="connsiteX40" fmla="*/ 11183110 w 12193200"/>
              <a:gd name="connsiteY40" fmla="*/ 6375267 h 6861600"/>
              <a:gd name="connsiteX41" fmla="*/ 11174400 w 12193200"/>
              <a:gd name="connsiteY41" fmla="*/ 6390906 h 6861600"/>
              <a:gd name="connsiteX42" fmla="*/ 11149888 w 12193200"/>
              <a:gd name="connsiteY42" fmla="*/ 6396991 h 6861600"/>
              <a:gd name="connsiteX43" fmla="*/ 11124730 w 12193200"/>
              <a:gd name="connsiteY43" fmla="*/ 6389253 h 6861600"/>
              <a:gd name="connsiteX44" fmla="*/ 11114416 w 12193200"/>
              <a:gd name="connsiteY44" fmla="*/ 6374295 h 6861600"/>
              <a:gd name="connsiteX45" fmla="*/ 11108922 w 12193200"/>
              <a:gd name="connsiteY45" fmla="*/ 6370045 h 6861600"/>
              <a:gd name="connsiteX46" fmla="*/ 11081269 w 12193200"/>
              <a:gd name="connsiteY46" fmla="*/ 6370045 h 6861600"/>
              <a:gd name="connsiteX47" fmla="*/ 11080382 w 12193200"/>
              <a:gd name="connsiteY47" fmla="*/ 6370116 h 6861600"/>
              <a:gd name="connsiteX48" fmla="*/ 11075564 w 12193200"/>
              <a:gd name="connsiteY48" fmla="*/ 6376743 h 6861600"/>
              <a:gd name="connsiteX49" fmla="*/ 11085416 w 12193200"/>
              <a:gd name="connsiteY49" fmla="*/ 6399820 h 6861600"/>
              <a:gd name="connsiteX50" fmla="*/ 11112206 w 12193200"/>
              <a:gd name="connsiteY50" fmla="*/ 6420898 h 6861600"/>
              <a:gd name="connsiteX51" fmla="*/ 11150507 w 12193200"/>
              <a:gd name="connsiteY51" fmla="*/ 6428622 h 6861600"/>
              <a:gd name="connsiteX52" fmla="*/ 11187223 w 12193200"/>
              <a:gd name="connsiteY52" fmla="*/ 6421721 h 6861600"/>
              <a:gd name="connsiteX53" fmla="*/ 11211368 w 12193200"/>
              <a:gd name="connsiteY53" fmla="*/ 6402641 h 6861600"/>
              <a:gd name="connsiteX54" fmla="*/ 11219922 w 12193200"/>
              <a:gd name="connsiteY54" fmla="*/ 6375002 h 6861600"/>
              <a:gd name="connsiteX55" fmla="*/ 11210402 w 12193200"/>
              <a:gd name="connsiteY55" fmla="*/ 6347036 h 6861600"/>
              <a:gd name="connsiteX56" fmla="*/ 11188536 w 12193200"/>
              <a:gd name="connsiteY56" fmla="*/ 6331085 h 6861600"/>
              <a:gd name="connsiteX57" fmla="*/ 11156130 w 12193200"/>
              <a:gd name="connsiteY57" fmla="*/ 6320403 h 6861600"/>
              <a:gd name="connsiteX58" fmla="*/ 11133760 w 12193200"/>
              <a:gd name="connsiteY58" fmla="*/ 6313318 h 6861600"/>
              <a:gd name="connsiteX59" fmla="*/ 11121351 w 12193200"/>
              <a:gd name="connsiteY59" fmla="*/ 6305988 h 6861600"/>
              <a:gd name="connsiteX60" fmla="*/ 11115687 w 12193200"/>
              <a:gd name="connsiteY60" fmla="*/ 6294484 h 6861600"/>
              <a:gd name="connsiteX61" fmla="*/ 11123561 w 12193200"/>
              <a:gd name="connsiteY61" fmla="*/ 6278655 h 6861600"/>
              <a:gd name="connsiteX62" fmla="*/ 11146257 w 12193200"/>
              <a:gd name="connsiteY62" fmla="*/ 6273066 h 6861600"/>
              <a:gd name="connsiteX63" fmla="*/ 11170273 w 12193200"/>
              <a:gd name="connsiteY63" fmla="*/ 6280293 h 6861600"/>
              <a:gd name="connsiteX64" fmla="*/ 11179486 w 12193200"/>
              <a:gd name="connsiteY64" fmla="*/ 6295252 h 6861600"/>
              <a:gd name="connsiteX65" fmla="*/ 11185027 w 12193200"/>
              <a:gd name="connsiteY65" fmla="*/ 6299665 h 6861600"/>
              <a:gd name="connsiteX66" fmla="*/ 11211327 w 12193200"/>
              <a:gd name="connsiteY66" fmla="*/ 6299665 h 6861600"/>
              <a:gd name="connsiteX67" fmla="*/ 11212093 w 12193200"/>
              <a:gd name="connsiteY67" fmla="*/ 6299613 h 6861600"/>
              <a:gd name="connsiteX68" fmla="*/ 11217045 w 12193200"/>
              <a:gd name="connsiteY68" fmla="*/ 6293110 h 6861600"/>
              <a:gd name="connsiteX69" fmla="*/ 11197409 w 12193200"/>
              <a:gd name="connsiteY69" fmla="*/ 6257073 h 6861600"/>
              <a:gd name="connsiteX70" fmla="*/ 11147569 w 12193200"/>
              <a:gd name="connsiteY70" fmla="*/ 6241435 h 6861600"/>
              <a:gd name="connsiteX71" fmla="*/ 11486016 w 12193200"/>
              <a:gd name="connsiteY71" fmla="*/ 6241408 h 6861600"/>
              <a:gd name="connsiteX72" fmla="*/ 11455595 w 12193200"/>
              <a:gd name="connsiteY72" fmla="*/ 6247663 h 6861600"/>
              <a:gd name="connsiteX73" fmla="*/ 11432076 w 12193200"/>
              <a:gd name="connsiteY73" fmla="*/ 6265104 h 6861600"/>
              <a:gd name="connsiteX74" fmla="*/ 11432076 w 12193200"/>
              <a:gd name="connsiteY74" fmla="*/ 6250145 h 6861600"/>
              <a:gd name="connsiteX75" fmla="*/ 11432076 w 12193200"/>
              <a:gd name="connsiteY75" fmla="*/ 6250138 h 6861600"/>
              <a:gd name="connsiteX76" fmla="*/ 11426338 w 12193200"/>
              <a:gd name="connsiteY76" fmla="*/ 6244413 h 6861600"/>
              <a:gd name="connsiteX77" fmla="*/ 11400303 w 12193200"/>
              <a:gd name="connsiteY77" fmla="*/ 6244413 h 6861600"/>
              <a:gd name="connsiteX78" fmla="*/ 11400296 w 12193200"/>
              <a:gd name="connsiteY78" fmla="*/ 6244413 h 6861600"/>
              <a:gd name="connsiteX79" fmla="*/ 11394564 w 12193200"/>
              <a:gd name="connsiteY79" fmla="*/ 6250145 h 6861600"/>
              <a:gd name="connsiteX80" fmla="*/ 11394564 w 12193200"/>
              <a:gd name="connsiteY80" fmla="*/ 6419926 h 6861600"/>
              <a:gd name="connsiteX81" fmla="*/ 11394564 w 12193200"/>
              <a:gd name="connsiteY81" fmla="*/ 6419932 h 6861600"/>
              <a:gd name="connsiteX82" fmla="*/ 11400303 w 12193200"/>
              <a:gd name="connsiteY82" fmla="*/ 6425658 h 6861600"/>
              <a:gd name="connsiteX83" fmla="*/ 11426338 w 12193200"/>
              <a:gd name="connsiteY83" fmla="*/ 6425658 h 6861600"/>
              <a:gd name="connsiteX84" fmla="*/ 11432076 w 12193200"/>
              <a:gd name="connsiteY84" fmla="*/ 6419932 h 6861600"/>
              <a:gd name="connsiteX85" fmla="*/ 11432076 w 12193200"/>
              <a:gd name="connsiteY85" fmla="*/ 6324347 h 6861600"/>
              <a:gd name="connsiteX86" fmla="*/ 11444403 w 12193200"/>
              <a:gd name="connsiteY86" fmla="*/ 6287032 h 6861600"/>
              <a:gd name="connsiteX87" fmla="*/ 11477802 w 12193200"/>
              <a:gd name="connsiteY87" fmla="*/ 6274031 h 6861600"/>
              <a:gd name="connsiteX88" fmla="*/ 11511024 w 12193200"/>
              <a:gd name="connsiteY88" fmla="*/ 6287004 h 6861600"/>
              <a:gd name="connsiteX89" fmla="*/ 11523188 w 12193200"/>
              <a:gd name="connsiteY89" fmla="*/ 6324347 h 6861600"/>
              <a:gd name="connsiteX90" fmla="*/ 11523188 w 12193200"/>
              <a:gd name="connsiteY90" fmla="*/ 6419926 h 6861600"/>
              <a:gd name="connsiteX91" fmla="*/ 11523188 w 12193200"/>
              <a:gd name="connsiteY91" fmla="*/ 6419932 h 6861600"/>
              <a:gd name="connsiteX92" fmla="*/ 11528927 w 12193200"/>
              <a:gd name="connsiteY92" fmla="*/ 6425658 h 6861600"/>
              <a:gd name="connsiteX93" fmla="*/ 11554642 w 12193200"/>
              <a:gd name="connsiteY93" fmla="*/ 6425658 h 6861600"/>
              <a:gd name="connsiteX94" fmla="*/ 11554655 w 12193200"/>
              <a:gd name="connsiteY94" fmla="*/ 6425658 h 6861600"/>
              <a:gd name="connsiteX95" fmla="*/ 11560381 w 12193200"/>
              <a:gd name="connsiteY95" fmla="*/ 6419932 h 6861600"/>
              <a:gd name="connsiteX96" fmla="*/ 11560381 w 12193200"/>
              <a:gd name="connsiteY96" fmla="*/ 6318758 h 6861600"/>
              <a:gd name="connsiteX97" fmla="*/ 11550861 w 12193200"/>
              <a:gd name="connsiteY97" fmla="*/ 6276642 h 6861600"/>
              <a:gd name="connsiteX98" fmla="*/ 11524344 w 12193200"/>
              <a:gd name="connsiteY98" fmla="*/ 6250329 h 6861600"/>
              <a:gd name="connsiteX99" fmla="*/ 11486016 w 12193200"/>
              <a:gd name="connsiteY99" fmla="*/ 6241408 h 6861600"/>
              <a:gd name="connsiteX100" fmla="*/ 11350417 w 12193200"/>
              <a:gd name="connsiteY100" fmla="*/ 6235847 h 6861600"/>
              <a:gd name="connsiteX101" fmla="*/ 11326708 w 12193200"/>
              <a:gd name="connsiteY101" fmla="*/ 6259556 h 6861600"/>
              <a:gd name="connsiteX102" fmla="*/ 11350417 w 12193200"/>
              <a:gd name="connsiteY102" fmla="*/ 6283266 h 6861600"/>
              <a:gd name="connsiteX103" fmla="*/ 11374127 w 12193200"/>
              <a:gd name="connsiteY103" fmla="*/ 6259556 h 6861600"/>
              <a:gd name="connsiteX104" fmla="*/ 11350417 w 12193200"/>
              <a:gd name="connsiteY104" fmla="*/ 6235847 h 6861600"/>
              <a:gd name="connsiteX105" fmla="*/ 11276288 w 12193200"/>
              <a:gd name="connsiteY105" fmla="*/ 6199340 h 6861600"/>
              <a:gd name="connsiteX106" fmla="*/ 11270563 w 12193200"/>
              <a:gd name="connsiteY106" fmla="*/ 6205079 h 6861600"/>
              <a:gd name="connsiteX107" fmla="*/ 11270563 w 12193200"/>
              <a:gd name="connsiteY107" fmla="*/ 6238674 h 6861600"/>
              <a:gd name="connsiteX108" fmla="*/ 11264825 w 12193200"/>
              <a:gd name="connsiteY108" fmla="*/ 6244413 h 6861600"/>
              <a:gd name="connsiteX109" fmla="*/ 11242217 w 12193200"/>
              <a:gd name="connsiteY109" fmla="*/ 6244413 h 6861600"/>
              <a:gd name="connsiteX110" fmla="*/ 11242210 w 12193200"/>
              <a:gd name="connsiteY110" fmla="*/ 6244413 h 6861600"/>
              <a:gd name="connsiteX111" fmla="*/ 11236478 w 12193200"/>
              <a:gd name="connsiteY111" fmla="*/ 6250145 h 6861600"/>
              <a:gd name="connsiteX112" fmla="*/ 11236478 w 12193200"/>
              <a:gd name="connsiteY112" fmla="*/ 6269272 h 6861600"/>
              <a:gd name="connsiteX113" fmla="*/ 11242217 w 12193200"/>
              <a:gd name="connsiteY113" fmla="*/ 6274997 h 6861600"/>
              <a:gd name="connsiteX114" fmla="*/ 11264825 w 12193200"/>
              <a:gd name="connsiteY114" fmla="*/ 6274997 h 6861600"/>
              <a:gd name="connsiteX115" fmla="*/ 11270563 w 12193200"/>
              <a:gd name="connsiteY115" fmla="*/ 6280735 h 6861600"/>
              <a:gd name="connsiteX116" fmla="*/ 11270563 w 12193200"/>
              <a:gd name="connsiteY116" fmla="*/ 6375342 h 6861600"/>
              <a:gd name="connsiteX117" fmla="*/ 11284040 w 12193200"/>
              <a:gd name="connsiteY117" fmla="*/ 6413826 h 6861600"/>
              <a:gd name="connsiteX118" fmla="*/ 11322857 w 12193200"/>
              <a:gd name="connsiteY118" fmla="*/ 6425671 h 6861600"/>
              <a:gd name="connsiteX119" fmla="*/ 11346750 w 12193200"/>
              <a:gd name="connsiteY119" fmla="*/ 6425671 h 6861600"/>
              <a:gd name="connsiteX120" fmla="*/ 11346757 w 12193200"/>
              <a:gd name="connsiteY120" fmla="*/ 6425671 h 6861600"/>
              <a:gd name="connsiteX121" fmla="*/ 11352489 w 12193200"/>
              <a:gd name="connsiteY121" fmla="*/ 6419939 h 6861600"/>
              <a:gd name="connsiteX122" fmla="*/ 11352489 w 12193200"/>
              <a:gd name="connsiteY122" fmla="*/ 6400153 h 6861600"/>
              <a:gd name="connsiteX123" fmla="*/ 11352489 w 12193200"/>
              <a:gd name="connsiteY123" fmla="*/ 6400146 h 6861600"/>
              <a:gd name="connsiteX124" fmla="*/ 11346750 w 12193200"/>
              <a:gd name="connsiteY124" fmla="*/ 6394421 h 6861600"/>
              <a:gd name="connsiteX125" fmla="*/ 11329466 w 12193200"/>
              <a:gd name="connsiteY125" fmla="*/ 6394421 h 6861600"/>
              <a:gd name="connsiteX126" fmla="*/ 11313148 w 12193200"/>
              <a:gd name="connsiteY126" fmla="*/ 6389988 h 6861600"/>
              <a:gd name="connsiteX127" fmla="*/ 11308388 w 12193200"/>
              <a:gd name="connsiteY127" fmla="*/ 6375342 h 6861600"/>
              <a:gd name="connsiteX128" fmla="*/ 11308388 w 12193200"/>
              <a:gd name="connsiteY128" fmla="*/ 6205079 h 6861600"/>
              <a:gd name="connsiteX129" fmla="*/ 11302650 w 12193200"/>
              <a:gd name="connsiteY129" fmla="*/ 6199340 h 6861600"/>
              <a:gd name="connsiteX130" fmla="*/ 11276295 w 12193200"/>
              <a:gd name="connsiteY130" fmla="*/ 6199340 h 6861600"/>
              <a:gd name="connsiteX131" fmla="*/ 11276288 w 12193200"/>
              <a:gd name="connsiteY131" fmla="*/ 6199340 h 6861600"/>
              <a:gd name="connsiteX132" fmla="*/ 11010705 w 12193200"/>
              <a:gd name="connsiteY132" fmla="*/ 6199340 h 6861600"/>
              <a:gd name="connsiteX133" fmla="*/ 11005007 w 12193200"/>
              <a:gd name="connsiteY133" fmla="*/ 6205038 h 6861600"/>
              <a:gd name="connsiteX134" fmla="*/ 11005007 w 12193200"/>
              <a:gd name="connsiteY134" fmla="*/ 6257903 h 6861600"/>
              <a:gd name="connsiteX135" fmla="*/ 10997106 w 12193200"/>
              <a:gd name="connsiteY135" fmla="*/ 6252953 h 6861600"/>
              <a:gd name="connsiteX136" fmla="*/ 10950068 w 12193200"/>
              <a:gd name="connsiteY136" fmla="*/ 6241428 h 6861600"/>
              <a:gd name="connsiteX137" fmla="*/ 10903016 w 12193200"/>
              <a:gd name="connsiteY137" fmla="*/ 6252953 h 6861600"/>
              <a:gd name="connsiteX138" fmla="*/ 10869794 w 12193200"/>
              <a:gd name="connsiteY138" fmla="*/ 6285848 h 6861600"/>
              <a:gd name="connsiteX139" fmla="*/ 10857637 w 12193200"/>
              <a:gd name="connsiteY139" fmla="*/ 6334872 h 6861600"/>
              <a:gd name="connsiteX140" fmla="*/ 10869482 w 12193200"/>
              <a:gd name="connsiteY140" fmla="*/ 6384052 h 6861600"/>
              <a:gd name="connsiteX141" fmla="*/ 10902051 w 12193200"/>
              <a:gd name="connsiteY141" fmla="*/ 6416954 h 6861600"/>
              <a:gd name="connsiteX142" fmla="*/ 10948429 w 12193200"/>
              <a:gd name="connsiteY142" fmla="*/ 6428622 h 6861600"/>
              <a:gd name="connsiteX143" fmla="*/ 10995964 w 12193200"/>
              <a:gd name="connsiteY143" fmla="*/ 6416954 h 6861600"/>
              <a:gd name="connsiteX144" fmla="*/ 11030015 w 12193200"/>
              <a:gd name="connsiteY144" fmla="*/ 6383889 h 6861600"/>
              <a:gd name="connsiteX145" fmla="*/ 11042512 w 12193200"/>
              <a:gd name="connsiteY145" fmla="*/ 6318411 h 6861600"/>
              <a:gd name="connsiteX146" fmla="*/ 11042512 w 12193200"/>
              <a:gd name="connsiteY146" fmla="*/ 6205038 h 6861600"/>
              <a:gd name="connsiteX147" fmla="*/ 11036814 w 12193200"/>
              <a:gd name="connsiteY147" fmla="*/ 6199340 h 6861600"/>
              <a:gd name="connsiteX148" fmla="*/ 433000 w 12193200"/>
              <a:gd name="connsiteY148" fmla="*/ 864356 h 6861600"/>
              <a:gd name="connsiteX149" fmla="*/ 433000 w 12193200"/>
              <a:gd name="connsiteY149" fmla="*/ 5990756 h 6861600"/>
              <a:gd name="connsiteX150" fmla="*/ 559000 w 12193200"/>
              <a:gd name="connsiteY150" fmla="*/ 5990756 h 6861600"/>
              <a:gd name="connsiteX151" fmla="*/ 559000 w 12193200"/>
              <a:gd name="connsiteY151" fmla="*/ 864356 h 6861600"/>
              <a:gd name="connsiteX152" fmla="*/ 0 w 12193200"/>
              <a:gd name="connsiteY152" fmla="*/ 0 h 6861600"/>
              <a:gd name="connsiteX153" fmla="*/ 12193200 w 12193200"/>
              <a:gd name="connsiteY153" fmla="*/ 0 h 6861600"/>
              <a:gd name="connsiteX154" fmla="*/ 12193200 w 12193200"/>
              <a:gd name="connsiteY154" fmla="*/ 6861600 h 6861600"/>
              <a:gd name="connsiteX155" fmla="*/ 0 w 12193200"/>
              <a:gd name="connsiteY155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2193200" h="6861600">
                <a:moveTo>
                  <a:pt x="10949429" y="6274031"/>
                </a:moveTo>
                <a:cubicBezTo>
                  <a:pt x="10958866" y="6273979"/>
                  <a:pt x="10968156" y="6276363"/>
                  <a:pt x="10976402" y="6280953"/>
                </a:cubicBezTo>
                <a:cubicBezTo>
                  <a:pt x="10984711" y="6285540"/>
                  <a:pt x="10991394" y="6292385"/>
                  <a:pt x="10996453" y="6301487"/>
                </a:cubicBezTo>
                <a:cubicBezTo>
                  <a:pt x="11001512" y="6310589"/>
                  <a:pt x="11004032" y="6321717"/>
                  <a:pt x="11004014" y="6334872"/>
                </a:cubicBezTo>
                <a:cubicBezTo>
                  <a:pt x="11004014" y="6348031"/>
                  <a:pt x="11001383" y="6359216"/>
                  <a:pt x="10996120" y="6368427"/>
                </a:cubicBezTo>
                <a:cubicBezTo>
                  <a:pt x="10990857" y="6377642"/>
                  <a:pt x="10984004" y="6384550"/>
                  <a:pt x="10975559" y="6389151"/>
                </a:cubicBezTo>
                <a:cubicBezTo>
                  <a:pt x="10967247" y="6393722"/>
                  <a:pt x="10957907" y="6396100"/>
                  <a:pt x="10948422" y="6396060"/>
                </a:cubicBezTo>
                <a:cubicBezTo>
                  <a:pt x="10933287" y="6396060"/>
                  <a:pt x="10920731" y="6390740"/>
                  <a:pt x="10910754" y="6380101"/>
                </a:cubicBezTo>
                <a:cubicBezTo>
                  <a:pt x="10900777" y="6369462"/>
                  <a:pt x="10895790" y="6354386"/>
                  <a:pt x="10895795" y="6334872"/>
                </a:cubicBezTo>
                <a:cubicBezTo>
                  <a:pt x="10895795" y="6321727"/>
                  <a:pt x="10898204" y="6310598"/>
                  <a:pt x="10903023" y="6301487"/>
                </a:cubicBezTo>
                <a:cubicBezTo>
                  <a:pt x="10907842" y="6292376"/>
                  <a:pt x="10914371" y="6285522"/>
                  <a:pt x="10922612" y="6280926"/>
                </a:cubicBezTo>
                <a:cubicBezTo>
                  <a:pt x="10930796" y="6276326"/>
                  <a:pt x="10940041" y="6273949"/>
                  <a:pt x="10949429" y="6274031"/>
                </a:cubicBezTo>
                <a:close/>
                <a:moveTo>
                  <a:pt x="11727068" y="6244407"/>
                </a:moveTo>
                <a:cubicBezTo>
                  <a:pt x="11724690" y="6244407"/>
                  <a:pt x="11722560" y="6245873"/>
                  <a:pt x="11721710" y="6248092"/>
                </a:cubicBezTo>
                <a:lnTo>
                  <a:pt x="11670163" y="6382577"/>
                </a:lnTo>
                <a:lnTo>
                  <a:pt x="11620528" y="6248194"/>
                </a:lnTo>
                <a:cubicBezTo>
                  <a:pt x="11619697" y="6245941"/>
                  <a:pt x="11617551" y="6244443"/>
                  <a:pt x="11615150" y="6244441"/>
                </a:cubicBezTo>
                <a:lnTo>
                  <a:pt x="11585851" y="6244441"/>
                </a:lnTo>
                <a:cubicBezTo>
                  <a:pt x="11582682" y="6244459"/>
                  <a:pt x="11580127" y="6247043"/>
                  <a:pt x="11580145" y="6250212"/>
                </a:cubicBezTo>
                <a:cubicBezTo>
                  <a:pt x="11580149" y="6250918"/>
                  <a:pt x="11580283" y="6251617"/>
                  <a:pt x="11580541" y="6252274"/>
                </a:cubicBezTo>
                <a:lnTo>
                  <a:pt x="11648922" y="6425658"/>
                </a:lnTo>
                <a:cubicBezTo>
                  <a:pt x="11648361" y="6428606"/>
                  <a:pt x="11647504" y="6431490"/>
                  <a:pt x="11646366" y="6434266"/>
                </a:cubicBezTo>
                <a:cubicBezTo>
                  <a:pt x="11638438" y="6454086"/>
                  <a:pt x="11623928" y="6468854"/>
                  <a:pt x="11600517" y="6471527"/>
                </a:cubicBezTo>
                <a:cubicBezTo>
                  <a:pt x="11597453" y="6471973"/>
                  <a:pt x="11595205" y="6474639"/>
                  <a:pt x="11595282" y="6477734"/>
                </a:cubicBezTo>
                <a:cubicBezTo>
                  <a:pt x="11595282" y="6480230"/>
                  <a:pt x="11595003" y="6497697"/>
                  <a:pt x="11595003" y="6501933"/>
                </a:cubicBezTo>
                <a:cubicBezTo>
                  <a:pt x="11595003" y="6506170"/>
                  <a:pt x="11597213" y="6507937"/>
                  <a:pt x="11601238" y="6507937"/>
                </a:cubicBezTo>
                <a:cubicBezTo>
                  <a:pt x="11604090" y="6507963"/>
                  <a:pt x="11606939" y="6507761"/>
                  <a:pt x="11609758" y="6507332"/>
                </a:cubicBezTo>
                <a:cubicBezTo>
                  <a:pt x="11642497" y="6501893"/>
                  <a:pt x="11660848" y="6484581"/>
                  <a:pt x="11671904" y="6459057"/>
                </a:cubicBezTo>
                <a:cubicBezTo>
                  <a:pt x="11674937" y="6452060"/>
                  <a:pt x="11677133" y="6446668"/>
                  <a:pt x="11679540" y="6440855"/>
                </a:cubicBezTo>
                <a:lnTo>
                  <a:pt x="11758623" y="6252355"/>
                </a:lnTo>
                <a:cubicBezTo>
                  <a:pt x="11759844" y="6249430"/>
                  <a:pt x="11758462" y="6246070"/>
                  <a:pt x="11755537" y="6244849"/>
                </a:cubicBezTo>
                <a:cubicBezTo>
                  <a:pt x="11754837" y="6244557"/>
                  <a:pt x="11754086" y="6244407"/>
                  <a:pt x="11753327" y="6244407"/>
                </a:cubicBezTo>
                <a:close/>
                <a:moveTo>
                  <a:pt x="11147569" y="6241435"/>
                </a:moveTo>
                <a:cubicBezTo>
                  <a:pt x="11133721" y="6241439"/>
                  <a:pt x="11121487" y="6243747"/>
                  <a:pt x="11110866" y="6248357"/>
                </a:cubicBezTo>
                <a:cubicBezTo>
                  <a:pt x="11100246" y="6252967"/>
                  <a:pt x="11092086" y="6259272"/>
                  <a:pt x="11086389" y="6267273"/>
                </a:cubicBezTo>
                <a:cubicBezTo>
                  <a:pt x="11080814" y="6274932"/>
                  <a:pt x="11077823" y="6284167"/>
                  <a:pt x="11077849" y="6293641"/>
                </a:cubicBezTo>
                <a:cubicBezTo>
                  <a:pt x="11077849" y="6305467"/>
                  <a:pt x="11080976" y="6315006"/>
                  <a:pt x="11087232" y="6322259"/>
                </a:cubicBezTo>
                <a:cubicBezTo>
                  <a:pt x="11093234" y="6329329"/>
                  <a:pt x="11100844" y="6334855"/>
                  <a:pt x="11109425" y="6338374"/>
                </a:cubicBezTo>
                <a:cubicBezTo>
                  <a:pt x="11117983" y="6341909"/>
                  <a:pt x="11129061" y="6345536"/>
                  <a:pt x="11142660" y="6349253"/>
                </a:cubicBezTo>
                <a:cubicBezTo>
                  <a:pt x="11156690" y="6353214"/>
                  <a:pt x="11166939" y="6356841"/>
                  <a:pt x="11173407" y="6360132"/>
                </a:cubicBezTo>
                <a:cubicBezTo>
                  <a:pt x="11179876" y="6363423"/>
                  <a:pt x="11183110" y="6368468"/>
                  <a:pt x="11183110" y="6375267"/>
                </a:cubicBezTo>
                <a:cubicBezTo>
                  <a:pt x="11183110" y="6381636"/>
                  <a:pt x="11180206" y="6386849"/>
                  <a:pt x="11174400" y="6390906"/>
                </a:cubicBezTo>
                <a:cubicBezTo>
                  <a:pt x="11168593" y="6394963"/>
                  <a:pt x="11160422" y="6396991"/>
                  <a:pt x="11149888" y="6396991"/>
                </a:cubicBezTo>
                <a:cubicBezTo>
                  <a:pt x="11139807" y="6397000"/>
                  <a:pt x="11131421" y="6394421"/>
                  <a:pt x="11124730" y="6389253"/>
                </a:cubicBezTo>
                <a:cubicBezTo>
                  <a:pt x="11119309" y="6385101"/>
                  <a:pt x="11115871" y="6380115"/>
                  <a:pt x="11114416" y="6374295"/>
                </a:cubicBezTo>
                <a:cubicBezTo>
                  <a:pt x="11113772" y="6371789"/>
                  <a:pt x="11111509" y="6370038"/>
                  <a:pt x="11108922" y="6370045"/>
                </a:cubicBezTo>
                <a:lnTo>
                  <a:pt x="11081269" y="6370045"/>
                </a:lnTo>
                <a:cubicBezTo>
                  <a:pt x="11080971" y="6370046"/>
                  <a:pt x="11080675" y="6370070"/>
                  <a:pt x="11080382" y="6370116"/>
                </a:cubicBezTo>
                <a:cubicBezTo>
                  <a:pt x="11077222" y="6370616"/>
                  <a:pt x="11075064" y="6373582"/>
                  <a:pt x="11075564" y="6376743"/>
                </a:cubicBezTo>
                <a:cubicBezTo>
                  <a:pt x="11076938" y="6385117"/>
                  <a:pt x="11080318" y="6393035"/>
                  <a:pt x="11085416" y="6399820"/>
                </a:cubicBezTo>
                <a:cubicBezTo>
                  <a:pt x="11091984" y="6408722"/>
                  <a:pt x="11100914" y="6415749"/>
                  <a:pt x="11112206" y="6420898"/>
                </a:cubicBezTo>
                <a:cubicBezTo>
                  <a:pt x="11123502" y="6426047"/>
                  <a:pt x="11136269" y="6428622"/>
                  <a:pt x="11150507" y="6428622"/>
                </a:cubicBezTo>
                <a:cubicBezTo>
                  <a:pt x="11164577" y="6428649"/>
                  <a:pt x="11176816" y="6426349"/>
                  <a:pt x="11187223" y="6421721"/>
                </a:cubicBezTo>
                <a:cubicBezTo>
                  <a:pt x="11197631" y="6417092"/>
                  <a:pt x="11205679" y="6410733"/>
                  <a:pt x="11211368" y="6402641"/>
                </a:cubicBezTo>
                <a:cubicBezTo>
                  <a:pt x="11217063" y="6394561"/>
                  <a:pt x="11220057" y="6384887"/>
                  <a:pt x="11219922" y="6375002"/>
                </a:cubicBezTo>
                <a:cubicBezTo>
                  <a:pt x="11219722" y="6363389"/>
                  <a:pt x="11216549" y="6354067"/>
                  <a:pt x="11210402" y="6347036"/>
                </a:cubicBezTo>
                <a:cubicBezTo>
                  <a:pt x="11204411" y="6340136"/>
                  <a:pt x="11196935" y="6334683"/>
                  <a:pt x="11188536" y="6331085"/>
                </a:cubicBezTo>
                <a:cubicBezTo>
                  <a:pt x="11180077" y="6327463"/>
                  <a:pt x="11169275" y="6323902"/>
                  <a:pt x="11156130" y="6320403"/>
                </a:cubicBezTo>
                <a:cubicBezTo>
                  <a:pt x="11146262" y="6317556"/>
                  <a:pt x="11138805" y="6315195"/>
                  <a:pt x="11133760" y="6313318"/>
                </a:cubicBezTo>
                <a:cubicBezTo>
                  <a:pt x="11129188" y="6311701"/>
                  <a:pt x="11124974" y="6309212"/>
                  <a:pt x="11121351" y="6305988"/>
                </a:cubicBezTo>
                <a:cubicBezTo>
                  <a:pt x="11118006" y="6303061"/>
                  <a:pt x="11115967" y="6298920"/>
                  <a:pt x="11115687" y="6294484"/>
                </a:cubicBezTo>
                <a:cubicBezTo>
                  <a:pt x="11115370" y="6287843"/>
                  <a:pt x="11117994" y="6282567"/>
                  <a:pt x="11123561" y="6278655"/>
                </a:cubicBezTo>
                <a:cubicBezTo>
                  <a:pt x="11128828" y="6274929"/>
                  <a:pt x="11136393" y="6273066"/>
                  <a:pt x="11146257" y="6273066"/>
                </a:cubicBezTo>
                <a:cubicBezTo>
                  <a:pt x="11156375" y="6273061"/>
                  <a:pt x="11164380" y="6275470"/>
                  <a:pt x="11170273" y="6280293"/>
                </a:cubicBezTo>
                <a:cubicBezTo>
                  <a:pt x="11174982" y="6284063"/>
                  <a:pt x="11178238" y="6289350"/>
                  <a:pt x="11179486" y="6295252"/>
                </a:cubicBezTo>
                <a:cubicBezTo>
                  <a:pt x="11180069" y="6297841"/>
                  <a:pt x="11182374" y="6299676"/>
                  <a:pt x="11185027" y="6299665"/>
                </a:cubicBezTo>
                <a:lnTo>
                  <a:pt x="11211327" y="6299665"/>
                </a:lnTo>
                <a:cubicBezTo>
                  <a:pt x="11211583" y="6299664"/>
                  <a:pt x="11211839" y="6299647"/>
                  <a:pt x="11212093" y="6299613"/>
                </a:cubicBezTo>
                <a:cubicBezTo>
                  <a:pt x="11215256" y="6299184"/>
                  <a:pt x="11217474" y="6296273"/>
                  <a:pt x="11217045" y="6293110"/>
                </a:cubicBezTo>
                <a:cubicBezTo>
                  <a:pt x="11214992" y="6278201"/>
                  <a:pt x="11208447" y="6266189"/>
                  <a:pt x="11197409" y="6257073"/>
                </a:cubicBezTo>
                <a:cubicBezTo>
                  <a:pt x="11184798" y="6246648"/>
                  <a:pt x="11168185" y="6241435"/>
                  <a:pt x="11147569" y="6241435"/>
                </a:cubicBezTo>
                <a:close/>
                <a:moveTo>
                  <a:pt x="11486016" y="6241408"/>
                </a:moveTo>
                <a:cubicBezTo>
                  <a:pt x="11475551" y="6241355"/>
                  <a:pt x="11465190" y="6243485"/>
                  <a:pt x="11455595" y="6247663"/>
                </a:cubicBezTo>
                <a:cubicBezTo>
                  <a:pt x="11446044" y="6251834"/>
                  <a:pt x="11438204" y="6257647"/>
                  <a:pt x="11432076" y="6265104"/>
                </a:cubicBezTo>
                <a:lnTo>
                  <a:pt x="11432076" y="6250145"/>
                </a:lnTo>
                <a:cubicBezTo>
                  <a:pt x="11432076" y="6250143"/>
                  <a:pt x="11432076" y="6250140"/>
                  <a:pt x="11432076" y="6250138"/>
                </a:cubicBezTo>
                <a:cubicBezTo>
                  <a:pt x="11432072" y="6246973"/>
                  <a:pt x="11429503" y="6244409"/>
                  <a:pt x="11426338" y="6244413"/>
                </a:cubicBezTo>
                <a:lnTo>
                  <a:pt x="11400303" y="6244413"/>
                </a:lnTo>
                <a:cubicBezTo>
                  <a:pt x="11400301" y="6244413"/>
                  <a:pt x="11400298" y="6244413"/>
                  <a:pt x="11400296" y="6244413"/>
                </a:cubicBezTo>
                <a:cubicBezTo>
                  <a:pt x="11397130" y="6244413"/>
                  <a:pt x="11394564" y="6246979"/>
                  <a:pt x="11394564" y="6250145"/>
                </a:cubicBezTo>
                <a:lnTo>
                  <a:pt x="11394564" y="6419926"/>
                </a:lnTo>
                <a:cubicBezTo>
                  <a:pt x="11394564" y="6419928"/>
                  <a:pt x="11394564" y="6419930"/>
                  <a:pt x="11394564" y="6419932"/>
                </a:cubicBezTo>
                <a:cubicBezTo>
                  <a:pt x="11394568" y="6423098"/>
                  <a:pt x="11397137" y="6425662"/>
                  <a:pt x="11400303" y="6425658"/>
                </a:cubicBezTo>
                <a:lnTo>
                  <a:pt x="11426338" y="6425658"/>
                </a:lnTo>
                <a:cubicBezTo>
                  <a:pt x="11429503" y="6425662"/>
                  <a:pt x="11432072" y="6423098"/>
                  <a:pt x="11432076" y="6419932"/>
                </a:cubicBezTo>
                <a:lnTo>
                  <a:pt x="11432076" y="6324347"/>
                </a:lnTo>
                <a:cubicBezTo>
                  <a:pt x="11432081" y="6308137"/>
                  <a:pt x="11436190" y="6295699"/>
                  <a:pt x="11444403" y="6287032"/>
                </a:cubicBezTo>
                <a:cubicBezTo>
                  <a:pt x="11452617" y="6278365"/>
                  <a:pt x="11463750" y="6274031"/>
                  <a:pt x="11477802" y="6274031"/>
                </a:cubicBezTo>
                <a:cubicBezTo>
                  <a:pt x="11491841" y="6274022"/>
                  <a:pt x="11502914" y="6278347"/>
                  <a:pt x="11511024" y="6287004"/>
                </a:cubicBezTo>
                <a:cubicBezTo>
                  <a:pt x="11519133" y="6295662"/>
                  <a:pt x="11523188" y="6308110"/>
                  <a:pt x="11523188" y="6324347"/>
                </a:cubicBezTo>
                <a:lnTo>
                  <a:pt x="11523188" y="6419926"/>
                </a:lnTo>
                <a:cubicBezTo>
                  <a:pt x="11523188" y="6419928"/>
                  <a:pt x="11523188" y="6419930"/>
                  <a:pt x="11523188" y="6419932"/>
                </a:cubicBezTo>
                <a:cubicBezTo>
                  <a:pt x="11523192" y="6423098"/>
                  <a:pt x="11525761" y="6425662"/>
                  <a:pt x="11528927" y="6425658"/>
                </a:cubicBezTo>
                <a:lnTo>
                  <a:pt x="11554642" y="6425658"/>
                </a:lnTo>
                <a:cubicBezTo>
                  <a:pt x="11554647" y="6425658"/>
                  <a:pt x="11554651" y="6425658"/>
                  <a:pt x="11554655" y="6425658"/>
                </a:cubicBezTo>
                <a:cubicBezTo>
                  <a:pt x="11557817" y="6425658"/>
                  <a:pt x="11560381" y="6423094"/>
                  <a:pt x="11560381" y="6419932"/>
                </a:cubicBezTo>
                <a:lnTo>
                  <a:pt x="11560381" y="6318758"/>
                </a:lnTo>
                <a:cubicBezTo>
                  <a:pt x="11560421" y="6302308"/>
                  <a:pt x="11557248" y="6288269"/>
                  <a:pt x="11550861" y="6276642"/>
                </a:cubicBezTo>
                <a:cubicBezTo>
                  <a:pt x="11544475" y="6265015"/>
                  <a:pt x="11535636" y="6256244"/>
                  <a:pt x="11524344" y="6250329"/>
                </a:cubicBezTo>
                <a:cubicBezTo>
                  <a:pt x="11513052" y="6244400"/>
                  <a:pt x="11500276" y="6241426"/>
                  <a:pt x="11486016" y="6241408"/>
                </a:cubicBezTo>
                <a:close/>
                <a:moveTo>
                  <a:pt x="11350417" y="6235847"/>
                </a:moveTo>
                <a:cubicBezTo>
                  <a:pt x="11337323" y="6235847"/>
                  <a:pt x="11326708" y="6246462"/>
                  <a:pt x="11326708" y="6259556"/>
                </a:cubicBezTo>
                <a:cubicBezTo>
                  <a:pt x="11326708" y="6272651"/>
                  <a:pt x="11337323" y="6283266"/>
                  <a:pt x="11350417" y="6283266"/>
                </a:cubicBezTo>
                <a:cubicBezTo>
                  <a:pt x="11363512" y="6283266"/>
                  <a:pt x="11374127" y="6272651"/>
                  <a:pt x="11374127" y="6259556"/>
                </a:cubicBezTo>
                <a:cubicBezTo>
                  <a:pt x="11374127" y="6246462"/>
                  <a:pt x="11363512" y="6235847"/>
                  <a:pt x="11350417" y="6235847"/>
                </a:cubicBezTo>
                <a:close/>
                <a:moveTo>
                  <a:pt x="11276288" y="6199340"/>
                </a:moveTo>
                <a:cubicBezTo>
                  <a:pt x="11273123" y="6199344"/>
                  <a:pt x="11270559" y="6201913"/>
                  <a:pt x="11270563" y="6205079"/>
                </a:cubicBezTo>
                <a:lnTo>
                  <a:pt x="11270563" y="6238674"/>
                </a:lnTo>
                <a:cubicBezTo>
                  <a:pt x="11270563" y="6241844"/>
                  <a:pt x="11267994" y="6244413"/>
                  <a:pt x="11264825" y="6244413"/>
                </a:cubicBezTo>
                <a:lnTo>
                  <a:pt x="11242217" y="6244413"/>
                </a:lnTo>
                <a:cubicBezTo>
                  <a:pt x="11242215" y="6244413"/>
                  <a:pt x="11242212" y="6244413"/>
                  <a:pt x="11242210" y="6244413"/>
                </a:cubicBezTo>
                <a:cubicBezTo>
                  <a:pt x="11239044" y="6244413"/>
                  <a:pt x="11236478" y="6246979"/>
                  <a:pt x="11236478" y="6250145"/>
                </a:cubicBezTo>
                <a:lnTo>
                  <a:pt x="11236478" y="6269272"/>
                </a:lnTo>
                <a:cubicBezTo>
                  <a:pt x="11236485" y="6272436"/>
                  <a:pt x="11239053" y="6274997"/>
                  <a:pt x="11242217" y="6274997"/>
                </a:cubicBezTo>
                <a:lnTo>
                  <a:pt x="11264825" y="6274997"/>
                </a:lnTo>
                <a:cubicBezTo>
                  <a:pt x="11267994" y="6274997"/>
                  <a:pt x="11270563" y="6277566"/>
                  <a:pt x="11270563" y="6280735"/>
                </a:cubicBezTo>
                <a:lnTo>
                  <a:pt x="11270563" y="6375342"/>
                </a:lnTo>
                <a:cubicBezTo>
                  <a:pt x="11270559" y="6393102"/>
                  <a:pt x="11275051" y="6405930"/>
                  <a:pt x="11284040" y="6413826"/>
                </a:cubicBezTo>
                <a:cubicBezTo>
                  <a:pt x="11293028" y="6421723"/>
                  <a:pt x="11305968" y="6425671"/>
                  <a:pt x="11322857" y="6425671"/>
                </a:cubicBezTo>
                <a:lnTo>
                  <a:pt x="11346750" y="6425671"/>
                </a:lnTo>
                <a:cubicBezTo>
                  <a:pt x="11346752" y="6425671"/>
                  <a:pt x="11346755" y="6425671"/>
                  <a:pt x="11346757" y="6425671"/>
                </a:cubicBezTo>
                <a:cubicBezTo>
                  <a:pt x="11349923" y="6425671"/>
                  <a:pt x="11352489" y="6423105"/>
                  <a:pt x="11352489" y="6419939"/>
                </a:cubicBezTo>
                <a:lnTo>
                  <a:pt x="11352489" y="6400153"/>
                </a:lnTo>
                <a:cubicBezTo>
                  <a:pt x="11352489" y="6400151"/>
                  <a:pt x="11352489" y="6400148"/>
                  <a:pt x="11352489" y="6400146"/>
                </a:cubicBezTo>
                <a:cubicBezTo>
                  <a:pt x="11352485" y="6396980"/>
                  <a:pt x="11349916" y="6394417"/>
                  <a:pt x="11346750" y="6394421"/>
                </a:cubicBezTo>
                <a:lnTo>
                  <a:pt x="11329466" y="6394421"/>
                </a:lnTo>
                <a:cubicBezTo>
                  <a:pt x="11321756" y="6394421"/>
                  <a:pt x="11316330" y="6392959"/>
                  <a:pt x="11313148" y="6389988"/>
                </a:cubicBezTo>
                <a:cubicBezTo>
                  <a:pt x="11309966" y="6387016"/>
                  <a:pt x="11308388" y="6382141"/>
                  <a:pt x="11308388" y="6375342"/>
                </a:cubicBezTo>
                <a:lnTo>
                  <a:pt x="11308388" y="6205079"/>
                </a:lnTo>
                <a:cubicBezTo>
                  <a:pt x="11308388" y="6201909"/>
                  <a:pt x="11305819" y="6199340"/>
                  <a:pt x="11302650" y="6199340"/>
                </a:cubicBezTo>
                <a:lnTo>
                  <a:pt x="11276295" y="6199340"/>
                </a:lnTo>
                <a:cubicBezTo>
                  <a:pt x="11276293" y="6199340"/>
                  <a:pt x="11276290" y="6199340"/>
                  <a:pt x="11276288" y="6199340"/>
                </a:cubicBezTo>
                <a:close/>
                <a:moveTo>
                  <a:pt x="11010705" y="6199340"/>
                </a:moveTo>
                <a:cubicBezTo>
                  <a:pt x="11007558" y="6199340"/>
                  <a:pt x="11005007" y="6201891"/>
                  <a:pt x="11005007" y="6205038"/>
                </a:cubicBezTo>
                <a:lnTo>
                  <a:pt x="11005007" y="6257903"/>
                </a:lnTo>
                <a:cubicBezTo>
                  <a:pt x="11002465" y="6256112"/>
                  <a:pt x="10999827" y="6254459"/>
                  <a:pt x="10997106" y="6252953"/>
                </a:cubicBezTo>
                <a:cubicBezTo>
                  <a:pt x="10983054" y="6245247"/>
                  <a:pt x="10967374" y="6241405"/>
                  <a:pt x="10950068" y="6241428"/>
                </a:cubicBezTo>
                <a:cubicBezTo>
                  <a:pt x="10932761" y="6241451"/>
                  <a:pt x="10917077" y="6245292"/>
                  <a:pt x="10903016" y="6252953"/>
                </a:cubicBezTo>
                <a:cubicBezTo>
                  <a:pt x="10889055" y="6260557"/>
                  <a:pt x="10877535" y="6271963"/>
                  <a:pt x="10869794" y="6285848"/>
                </a:cubicBezTo>
                <a:cubicBezTo>
                  <a:pt x="10861689" y="6300104"/>
                  <a:pt x="10857637" y="6316446"/>
                  <a:pt x="10857637" y="6334872"/>
                </a:cubicBezTo>
                <a:cubicBezTo>
                  <a:pt x="10857637" y="6353516"/>
                  <a:pt x="10861585" y="6369909"/>
                  <a:pt x="10869482" y="6384052"/>
                </a:cubicBezTo>
                <a:cubicBezTo>
                  <a:pt x="10877030" y="6397862"/>
                  <a:pt x="10888318" y="6409265"/>
                  <a:pt x="10902051" y="6416954"/>
                </a:cubicBezTo>
                <a:cubicBezTo>
                  <a:pt x="10915858" y="6424733"/>
                  <a:pt x="10931317" y="6428622"/>
                  <a:pt x="10948429" y="6428622"/>
                </a:cubicBezTo>
                <a:cubicBezTo>
                  <a:pt x="10965754" y="6428622"/>
                  <a:pt x="10981599" y="6424733"/>
                  <a:pt x="10995964" y="6416954"/>
                </a:cubicBezTo>
                <a:cubicBezTo>
                  <a:pt x="11010324" y="6409162"/>
                  <a:pt x="11022005" y="6398331"/>
                  <a:pt x="11030015" y="6383889"/>
                </a:cubicBezTo>
                <a:cubicBezTo>
                  <a:pt x="11040425" y="6365129"/>
                  <a:pt x="11042512" y="6348022"/>
                  <a:pt x="11042512" y="6318411"/>
                </a:cubicBezTo>
                <a:lnTo>
                  <a:pt x="11042512" y="6205038"/>
                </a:lnTo>
                <a:cubicBezTo>
                  <a:pt x="11042512" y="6201891"/>
                  <a:pt x="11039961" y="6199340"/>
                  <a:pt x="11036814" y="6199340"/>
                </a:cubicBezTo>
                <a:close/>
                <a:moveTo>
                  <a:pt x="433000" y="864356"/>
                </a:moveTo>
                <a:lnTo>
                  <a:pt x="433000" y="5990756"/>
                </a:lnTo>
                <a:lnTo>
                  <a:pt x="559000" y="5990756"/>
                </a:lnTo>
                <a:lnTo>
                  <a:pt x="559000" y="864356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990000" y="864000"/>
            <a:ext cx="2930400" cy="5126400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DA8A14E-DC03-49C9-92CA-121CFBEC32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9799200" y="864000"/>
            <a:ext cx="1954800" cy="5126400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3pPr>
            <a:lvl4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 cap="none" baseline="0">
                <a:solidFill>
                  <a:schemeClr val="bg1"/>
                </a:solidFill>
              </a:defRPr>
            </a:lvl4pPr>
            <a:lvl5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6pPr>
            <a:lvl7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7pPr>
            <a:lvl8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8pPr>
            <a:lvl9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F36C25B-EFDD-4B87-A607-B8183191C162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5A5089DE-3A5D-4836-9D47-6BDBF8FAAE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0B90375-CCC9-436F-8691-66054ECC60F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02887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Three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">
            <a:extLst>
              <a:ext uri="{FF2B5EF4-FFF2-40B4-BE49-F238E27FC236}">
                <a16:creationId xmlns:a16="http://schemas.microsoft.com/office/drawing/2014/main" id="{F03AC526-60AF-400B-958A-EFA1393D6F3A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64000"/>
            <a:ext cx="2505600" cy="2347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20400" y="864000"/>
            <a:ext cx="4892400" cy="51264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252000" y="864000"/>
            <a:ext cx="2505600" cy="51264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Enter &amp; TAB for next text level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7600" y="5991225"/>
            <a:ext cx="4892400" cy="138113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CA41F9-B3AB-4ABF-9E7C-D0B105A19F6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D7391-3B33-41C9-8269-95E34C967C0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4685DB-542A-4253-8885-33548C2CDA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3232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26">
          <p15:clr>
            <a:srgbClr val="F26B43"/>
          </p15:clr>
        </p15:guide>
        <p15:guide id="2" orient="horz" pos="2291">
          <p15:clr>
            <a:srgbClr val="F26B43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Three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A720CB42-81A1-4A6B-977A-543E442C7704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4F0B8F97-F01E-49B6-99DD-0C487D2382B4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4F400C32-FBDE-424B-B4C5-B20E6FA9EC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60801" y="6299695"/>
            <a:ext cx="496797" cy="1700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2000" y="864000"/>
            <a:ext cx="2505600" cy="2347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43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white">
          <a:xfrm>
            <a:off x="3920400" y="864000"/>
            <a:ext cx="4892400" cy="51264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white">
          <a:xfrm>
            <a:off x="9252000" y="864000"/>
            <a:ext cx="2505600" cy="51264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3927600" y="5991225"/>
            <a:ext cx="4892400" cy="138113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CA41F9-B3AB-4ABF-9E7C-D0B105A19F62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white"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D7391-3B33-41C9-8269-95E34C967C0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white"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4685DB-542A-4253-8885-33548C2CDA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1781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026">
          <p15:clr>
            <a:srgbClr val="F26B43"/>
          </p15:clr>
        </p15:guide>
        <p15:guide id="2" orient="horz" pos="2291">
          <p15:clr>
            <a:srgbClr val="F26B43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Five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">
            <a:extLst>
              <a:ext uri="{FF2B5EF4-FFF2-40B4-BE49-F238E27FC236}">
                <a16:creationId xmlns:a16="http://schemas.microsoft.com/office/drawing/2014/main" id="{F03AC526-60AF-400B-958A-EFA1393D6F3A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64000"/>
            <a:ext cx="2505600" cy="2347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20400" y="864000"/>
            <a:ext cx="48924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920400" y="3643200"/>
            <a:ext cx="48924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68EC61-8561-4994-8A68-09675655FE3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252000" y="8640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80BF4E0-B153-411A-B8D8-A592C7C565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25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7600" y="5991225"/>
            <a:ext cx="4892400" cy="138113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CA41F9-B3AB-4ABF-9E7C-D0B105A19F6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D7391-3B33-41C9-8269-95E34C967C0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4685DB-542A-4253-8885-33548C2CDA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0871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26">
          <p15:clr>
            <a:srgbClr val="F26B43"/>
          </p15:clr>
        </p15:guide>
        <p15:guide id="2" orient="horz" pos="2291">
          <p15:clr>
            <a:srgbClr val="F26B43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Five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FD1B9649-FA38-462A-A772-F439A69356A5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4" name="Rectangle">
            <a:extLst>
              <a:ext uri="{FF2B5EF4-FFF2-40B4-BE49-F238E27FC236}">
                <a16:creationId xmlns:a16="http://schemas.microsoft.com/office/drawing/2014/main" id="{F03AC526-60AF-400B-958A-EFA1393D6F3A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5A5521B7-1186-4CA9-A8D4-6E07481414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60801" y="6299695"/>
            <a:ext cx="496797" cy="1700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2000" y="864000"/>
            <a:ext cx="2505600" cy="2347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43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white">
          <a:xfrm>
            <a:off x="3920400" y="864000"/>
            <a:ext cx="48924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white">
          <a:xfrm>
            <a:off x="3920400" y="3643200"/>
            <a:ext cx="48924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68EC61-8561-4994-8A68-09675655FE3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white">
          <a:xfrm>
            <a:off x="9252000" y="8640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80BF4E0-B153-411A-B8D8-A592C7C565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white">
          <a:xfrm>
            <a:off x="925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3927600" y="5991224"/>
            <a:ext cx="4892400" cy="138113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b="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964F4D-7160-4DB8-900F-F3B7AB805741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white"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F8B77D-D382-42D8-95C1-0C47695CBD9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white"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1259E83-889E-4E1B-BEA6-D8459EDC58F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9293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026">
          <p15:clr>
            <a:srgbClr val="F26B43"/>
          </p15:clr>
        </p15:guide>
        <p15:guide id="2" orient="horz" pos="2291">
          <p15:clr>
            <a:srgbClr val="F26B43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, Title and Tex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10732458" y="5991225"/>
            <a:ext cx="1097592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1319872" y="6213914"/>
            <a:ext cx="60070" cy="834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0661E8-4F26-4A53-B447-6F2633036C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10949429 w 12193200"/>
              <a:gd name="connsiteY0" fmla="*/ 6274031 h 6861600"/>
              <a:gd name="connsiteX1" fmla="*/ 10976402 w 12193200"/>
              <a:gd name="connsiteY1" fmla="*/ 6280953 h 6861600"/>
              <a:gd name="connsiteX2" fmla="*/ 10996453 w 12193200"/>
              <a:gd name="connsiteY2" fmla="*/ 6301487 h 6861600"/>
              <a:gd name="connsiteX3" fmla="*/ 11004014 w 12193200"/>
              <a:gd name="connsiteY3" fmla="*/ 6334872 h 6861600"/>
              <a:gd name="connsiteX4" fmla="*/ 10996120 w 12193200"/>
              <a:gd name="connsiteY4" fmla="*/ 6368427 h 6861600"/>
              <a:gd name="connsiteX5" fmla="*/ 10975559 w 12193200"/>
              <a:gd name="connsiteY5" fmla="*/ 6389151 h 6861600"/>
              <a:gd name="connsiteX6" fmla="*/ 10948422 w 12193200"/>
              <a:gd name="connsiteY6" fmla="*/ 6396060 h 6861600"/>
              <a:gd name="connsiteX7" fmla="*/ 10910754 w 12193200"/>
              <a:gd name="connsiteY7" fmla="*/ 6380101 h 6861600"/>
              <a:gd name="connsiteX8" fmla="*/ 10895795 w 12193200"/>
              <a:gd name="connsiteY8" fmla="*/ 6334872 h 6861600"/>
              <a:gd name="connsiteX9" fmla="*/ 10903023 w 12193200"/>
              <a:gd name="connsiteY9" fmla="*/ 6301487 h 6861600"/>
              <a:gd name="connsiteX10" fmla="*/ 10922612 w 12193200"/>
              <a:gd name="connsiteY10" fmla="*/ 6280926 h 6861600"/>
              <a:gd name="connsiteX11" fmla="*/ 10949429 w 12193200"/>
              <a:gd name="connsiteY11" fmla="*/ 6274031 h 6861600"/>
              <a:gd name="connsiteX12" fmla="*/ 11727068 w 12193200"/>
              <a:gd name="connsiteY12" fmla="*/ 6244407 h 6861600"/>
              <a:gd name="connsiteX13" fmla="*/ 11721710 w 12193200"/>
              <a:gd name="connsiteY13" fmla="*/ 6248092 h 6861600"/>
              <a:gd name="connsiteX14" fmla="*/ 11670163 w 12193200"/>
              <a:gd name="connsiteY14" fmla="*/ 6382577 h 6861600"/>
              <a:gd name="connsiteX15" fmla="*/ 11620528 w 12193200"/>
              <a:gd name="connsiteY15" fmla="*/ 6248194 h 6861600"/>
              <a:gd name="connsiteX16" fmla="*/ 11615150 w 12193200"/>
              <a:gd name="connsiteY16" fmla="*/ 6244441 h 6861600"/>
              <a:gd name="connsiteX17" fmla="*/ 11585851 w 12193200"/>
              <a:gd name="connsiteY17" fmla="*/ 6244441 h 6861600"/>
              <a:gd name="connsiteX18" fmla="*/ 11580145 w 12193200"/>
              <a:gd name="connsiteY18" fmla="*/ 6250212 h 6861600"/>
              <a:gd name="connsiteX19" fmla="*/ 11580541 w 12193200"/>
              <a:gd name="connsiteY19" fmla="*/ 6252274 h 6861600"/>
              <a:gd name="connsiteX20" fmla="*/ 11648922 w 12193200"/>
              <a:gd name="connsiteY20" fmla="*/ 6425658 h 6861600"/>
              <a:gd name="connsiteX21" fmla="*/ 11646366 w 12193200"/>
              <a:gd name="connsiteY21" fmla="*/ 6434266 h 6861600"/>
              <a:gd name="connsiteX22" fmla="*/ 11600517 w 12193200"/>
              <a:gd name="connsiteY22" fmla="*/ 6471527 h 6861600"/>
              <a:gd name="connsiteX23" fmla="*/ 11595282 w 12193200"/>
              <a:gd name="connsiteY23" fmla="*/ 6477734 h 6861600"/>
              <a:gd name="connsiteX24" fmla="*/ 11595003 w 12193200"/>
              <a:gd name="connsiteY24" fmla="*/ 6501933 h 6861600"/>
              <a:gd name="connsiteX25" fmla="*/ 11601238 w 12193200"/>
              <a:gd name="connsiteY25" fmla="*/ 6507937 h 6861600"/>
              <a:gd name="connsiteX26" fmla="*/ 11609758 w 12193200"/>
              <a:gd name="connsiteY26" fmla="*/ 6507332 h 6861600"/>
              <a:gd name="connsiteX27" fmla="*/ 11671904 w 12193200"/>
              <a:gd name="connsiteY27" fmla="*/ 6459057 h 6861600"/>
              <a:gd name="connsiteX28" fmla="*/ 11679540 w 12193200"/>
              <a:gd name="connsiteY28" fmla="*/ 6440855 h 6861600"/>
              <a:gd name="connsiteX29" fmla="*/ 11758623 w 12193200"/>
              <a:gd name="connsiteY29" fmla="*/ 6252355 h 6861600"/>
              <a:gd name="connsiteX30" fmla="*/ 11755537 w 12193200"/>
              <a:gd name="connsiteY30" fmla="*/ 6244849 h 6861600"/>
              <a:gd name="connsiteX31" fmla="*/ 11753327 w 12193200"/>
              <a:gd name="connsiteY31" fmla="*/ 6244407 h 6861600"/>
              <a:gd name="connsiteX32" fmla="*/ 11147569 w 12193200"/>
              <a:gd name="connsiteY32" fmla="*/ 6241435 h 6861600"/>
              <a:gd name="connsiteX33" fmla="*/ 11110866 w 12193200"/>
              <a:gd name="connsiteY33" fmla="*/ 6248357 h 6861600"/>
              <a:gd name="connsiteX34" fmla="*/ 11086389 w 12193200"/>
              <a:gd name="connsiteY34" fmla="*/ 6267273 h 6861600"/>
              <a:gd name="connsiteX35" fmla="*/ 11077849 w 12193200"/>
              <a:gd name="connsiteY35" fmla="*/ 6293641 h 6861600"/>
              <a:gd name="connsiteX36" fmla="*/ 11087232 w 12193200"/>
              <a:gd name="connsiteY36" fmla="*/ 6322259 h 6861600"/>
              <a:gd name="connsiteX37" fmla="*/ 11109425 w 12193200"/>
              <a:gd name="connsiteY37" fmla="*/ 6338374 h 6861600"/>
              <a:gd name="connsiteX38" fmla="*/ 11142660 w 12193200"/>
              <a:gd name="connsiteY38" fmla="*/ 6349253 h 6861600"/>
              <a:gd name="connsiteX39" fmla="*/ 11173407 w 12193200"/>
              <a:gd name="connsiteY39" fmla="*/ 6360132 h 6861600"/>
              <a:gd name="connsiteX40" fmla="*/ 11183110 w 12193200"/>
              <a:gd name="connsiteY40" fmla="*/ 6375267 h 6861600"/>
              <a:gd name="connsiteX41" fmla="*/ 11174400 w 12193200"/>
              <a:gd name="connsiteY41" fmla="*/ 6390906 h 6861600"/>
              <a:gd name="connsiteX42" fmla="*/ 11149888 w 12193200"/>
              <a:gd name="connsiteY42" fmla="*/ 6396991 h 6861600"/>
              <a:gd name="connsiteX43" fmla="*/ 11124730 w 12193200"/>
              <a:gd name="connsiteY43" fmla="*/ 6389253 h 6861600"/>
              <a:gd name="connsiteX44" fmla="*/ 11114416 w 12193200"/>
              <a:gd name="connsiteY44" fmla="*/ 6374295 h 6861600"/>
              <a:gd name="connsiteX45" fmla="*/ 11108922 w 12193200"/>
              <a:gd name="connsiteY45" fmla="*/ 6370045 h 6861600"/>
              <a:gd name="connsiteX46" fmla="*/ 11081269 w 12193200"/>
              <a:gd name="connsiteY46" fmla="*/ 6370045 h 6861600"/>
              <a:gd name="connsiteX47" fmla="*/ 11080382 w 12193200"/>
              <a:gd name="connsiteY47" fmla="*/ 6370116 h 6861600"/>
              <a:gd name="connsiteX48" fmla="*/ 11075564 w 12193200"/>
              <a:gd name="connsiteY48" fmla="*/ 6376743 h 6861600"/>
              <a:gd name="connsiteX49" fmla="*/ 11085416 w 12193200"/>
              <a:gd name="connsiteY49" fmla="*/ 6399820 h 6861600"/>
              <a:gd name="connsiteX50" fmla="*/ 11112206 w 12193200"/>
              <a:gd name="connsiteY50" fmla="*/ 6420898 h 6861600"/>
              <a:gd name="connsiteX51" fmla="*/ 11150507 w 12193200"/>
              <a:gd name="connsiteY51" fmla="*/ 6428622 h 6861600"/>
              <a:gd name="connsiteX52" fmla="*/ 11187223 w 12193200"/>
              <a:gd name="connsiteY52" fmla="*/ 6421721 h 6861600"/>
              <a:gd name="connsiteX53" fmla="*/ 11211368 w 12193200"/>
              <a:gd name="connsiteY53" fmla="*/ 6402641 h 6861600"/>
              <a:gd name="connsiteX54" fmla="*/ 11219922 w 12193200"/>
              <a:gd name="connsiteY54" fmla="*/ 6375002 h 6861600"/>
              <a:gd name="connsiteX55" fmla="*/ 11210402 w 12193200"/>
              <a:gd name="connsiteY55" fmla="*/ 6347036 h 6861600"/>
              <a:gd name="connsiteX56" fmla="*/ 11188536 w 12193200"/>
              <a:gd name="connsiteY56" fmla="*/ 6331085 h 6861600"/>
              <a:gd name="connsiteX57" fmla="*/ 11156130 w 12193200"/>
              <a:gd name="connsiteY57" fmla="*/ 6320403 h 6861600"/>
              <a:gd name="connsiteX58" fmla="*/ 11133760 w 12193200"/>
              <a:gd name="connsiteY58" fmla="*/ 6313318 h 6861600"/>
              <a:gd name="connsiteX59" fmla="*/ 11121351 w 12193200"/>
              <a:gd name="connsiteY59" fmla="*/ 6305988 h 6861600"/>
              <a:gd name="connsiteX60" fmla="*/ 11115687 w 12193200"/>
              <a:gd name="connsiteY60" fmla="*/ 6294484 h 6861600"/>
              <a:gd name="connsiteX61" fmla="*/ 11123561 w 12193200"/>
              <a:gd name="connsiteY61" fmla="*/ 6278655 h 6861600"/>
              <a:gd name="connsiteX62" fmla="*/ 11146257 w 12193200"/>
              <a:gd name="connsiteY62" fmla="*/ 6273066 h 6861600"/>
              <a:gd name="connsiteX63" fmla="*/ 11170273 w 12193200"/>
              <a:gd name="connsiteY63" fmla="*/ 6280293 h 6861600"/>
              <a:gd name="connsiteX64" fmla="*/ 11179486 w 12193200"/>
              <a:gd name="connsiteY64" fmla="*/ 6295252 h 6861600"/>
              <a:gd name="connsiteX65" fmla="*/ 11185027 w 12193200"/>
              <a:gd name="connsiteY65" fmla="*/ 6299665 h 6861600"/>
              <a:gd name="connsiteX66" fmla="*/ 11211327 w 12193200"/>
              <a:gd name="connsiteY66" fmla="*/ 6299665 h 6861600"/>
              <a:gd name="connsiteX67" fmla="*/ 11212093 w 12193200"/>
              <a:gd name="connsiteY67" fmla="*/ 6299613 h 6861600"/>
              <a:gd name="connsiteX68" fmla="*/ 11217045 w 12193200"/>
              <a:gd name="connsiteY68" fmla="*/ 6293110 h 6861600"/>
              <a:gd name="connsiteX69" fmla="*/ 11197409 w 12193200"/>
              <a:gd name="connsiteY69" fmla="*/ 6257073 h 6861600"/>
              <a:gd name="connsiteX70" fmla="*/ 11147569 w 12193200"/>
              <a:gd name="connsiteY70" fmla="*/ 6241435 h 6861600"/>
              <a:gd name="connsiteX71" fmla="*/ 11486016 w 12193200"/>
              <a:gd name="connsiteY71" fmla="*/ 6241408 h 6861600"/>
              <a:gd name="connsiteX72" fmla="*/ 11455595 w 12193200"/>
              <a:gd name="connsiteY72" fmla="*/ 6247663 h 6861600"/>
              <a:gd name="connsiteX73" fmla="*/ 11432076 w 12193200"/>
              <a:gd name="connsiteY73" fmla="*/ 6265104 h 6861600"/>
              <a:gd name="connsiteX74" fmla="*/ 11432076 w 12193200"/>
              <a:gd name="connsiteY74" fmla="*/ 6250145 h 6861600"/>
              <a:gd name="connsiteX75" fmla="*/ 11432076 w 12193200"/>
              <a:gd name="connsiteY75" fmla="*/ 6250138 h 6861600"/>
              <a:gd name="connsiteX76" fmla="*/ 11426338 w 12193200"/>
              <a:gd name="connsiteY76" fmla="*/ 6244413 h 6861600"/>
              <a:gd name="connsiteX77" fmla="*/ 11400303 w 12193200"/>
              <a:gd name="connsiteY77" fmla="*/ 6244413 h 6861600"/>
              <a:gd name="connsiteX78" fmla="*/ 11400296 w 12193200"/>
              <a:gd name="connsiteY78" fmla="*/ 6244413 h 6861600"/>
              <a:gd name="connsiteX79" fmla="*/ 11394564 w 12193200"/>
              <a:gd name="connsiteY79" fmla="*/ 6250145 h 6861600"/>
              <a:gd name="connsiteX80" fmla="*/ 11394564 w 12193200"/>
              <a:gd name="connsiteY80" fmla="*/ 6419926 h 6861600"/>
              <a:gd name="connsiteX81" fmla="*/ 11394564 w 12193200"/>
              <a:gd name="connsiteY81" fmla="*/ 6419932 h 6861600"/>
              <a:gd name="connsiteX82" fmla="*/ 11400303 w 12193200"/>
              <a:gd name="connsiteY82" fmla="*/ 6425658 h 6861600"/>
              <a:gd name="connsiteX83" fmla="*/ 11426338 w 12193200"/>
              <a:gd name="connsiteY83" fmla="*/ 6425658 h 6861600"/>
              <a:gd name="connsiteX84" fmla="*/ 11432076 w 12193200"/>
              <a:gd name="connsiteY84" fmla="*/ 6419932 h 6861600"/>
              <a:gd name="connsiteX85" fmla="*/ 11432076 w 12193200"/>
              <a:gd name="connsiteY85" fmla="*/ 6324347 h 6861600"/>
              <a:gd name="connsiteX86" fmla="*/ 11444403 w 12193200"/>
              <a:gd name="connsiteY86" fmla="*/ 6287032 h 6861600"/>
              <a:gd name="connsiteX87" fmla="*/ 11477802 w 12193200"/>
              <a:gd name="connsiteY87" fmla="*/ 6274031 h 6861600"/>
              <a:gd name="connsiteX88" fmla="*/ 11511024 w 12193200"/>
              <a:gd name="connsiteY88" fmla="*/ 6287004 h 6861600"/>
              <a:gd name="connsiteX89" fmla="*/ 11523188 w 12193200"/>
              <a:gd name="connsiteY89" fmla="*/ 6324347 h 6861600"/>
              <a:gd name="connsiteX90" fmla="*/ 11523188 w 12193200"/>
              <a:gd name="connsiteY90" fmla="*/ 6419926 h 6861600"/>
              <a:gd name="connsiteX91" fmla="*/ 11523188 w 12193200"/>
              <a:gd name="connsiteY91" fmla="*/ 6419932 h 6861600"/>
              <a:gd name="connsiteX92" fmla="*/ 11528927 w 12193200"/>
              <a:gd name="connsiteY92" fmla="*/ 6425658 h 6861600"/>
              <a:gd name="connsiteX93" fmla="*/ 11554642 w 12193200"/>
              <a:gd name="connsiteY93" fmla="*/ 6425658 h 6861600"/>
              <a:gd name="connsiteX94" fmla="*/ 11554655 w 12193200"/>
              <a:gd name="connsiteY94" fmla="*/ 6425658 h 6861600"/>
              <a:gd name="connsiteX95" fmla="*/ 11560381 w 12193200"/>
              <a:gd name="connsiteY95" fmla="*/ 6419932 h 6861600"/>
              <a:gd name="connsiteX96" fmla="*/ 11560381 w 12193200"/>
              <a:gd name="connsiteY96" fmla="*/ 6318758 h 6861600"/>
              <a:gd name="connsiteX97" fmla="*/ 11550861 w 12193200"/>
              <a:gd name="connsiteY97" fmla="*/ 6276642 h 6861600"/>
              <a:gd name="connsiteX98" fmla="*/ 11524344 w 12193200"/>
              <a:gd name="connsiteY98" fmla="*/ 6250329 h 6861600"/>
              <a:gd name="connsiteX99" fmla="*/ 11486016 w 12193200"/>
              <a:gd name="connsiteY99" fmla="*/ 6241408 h 6861600"/>
              <a:gd name="connsiteX100" fmla="*/ 11350417 w 12193200"/>
              <a:gd name="connsiteY100" fmla="*/ 6235847 h 6861600"/>
              <a:gd name="connsiteX101" fmla="*/ 11326708 w 12193200"/>
              <a:gd name="connsiteY101" fmla="*/ 6259556 h 6861600"/>
              <a:gd name="connsiteX102" fmla="*/ 11350417 w 12193200"/>
              <a:gd name="connsiteY102" fmla="*/ 6283266 h 6861600"/>
              <a:gd name="connsiteX103" fmla="*/ 11374127 w 12193200"/>
              <a:gd name="connsiteY103" fmla="*/ 6259556 h 6861600"/>
              <a:gd name="connsiteX104" fmla="*/ 11350417 w 12193200"/>
              <a:gd name="connsiteY104" fmla="*/ 6235847 h 6861600"/>
              <a:gd name="connsiteX105" fmla="*/ 11276288 w 12193200"/>
              <a:gd name="connsiteY105" fmla="*/ 6199340 h 6861600"/>
              <a:gd name="connsiteX106" fmla="*/ 11270563 w 12193200"/>
              <a:gd name="connsiteY106" fmla="*/ 6205079 h 6861600"/>
              <a:gd name="connsiteX107" fmla="*/ 11270563 w 12193200"/>
              <a:gd name="connsiteY107" fmla="*/ 6238674 h 6861600"/>
              <a:gd name="connsiteX108" fmla="*/ 11264825 w 12193200"/>
              <a:gd name="connsiteY108" fmla="*/ 6244413 h 6861600"/>
              <a:gd name="connsiteX109" fmla="*/ 11242217 w 12193200"/>
              <a:gd name="connsiteY109" fmla="*/ 6244413 h 6861600"/>
              <a:gd name="connsiteX110" fmla="*/ 11242210 w 12193200"/>
              <a:gd name="connsiteY110" fmla="*/ 6244413 h 6861600"/>
              <a:gd name="connsiteX111" fmla="*/ 11236478 w 12193200"/>
              <a:gd name="connsiteY111" fmla="*/ 6250145 h 6861600"/>
              <a:gd name="connsiteX112" fmla="*/ 11236478 w 12193200"/>
              <a:gd name="connsiteY112" fmla="*/ 6269272 h 6861600"/>
              <a:gd name="connsiteX113" fmla="*/ 11242217 w 12193200"/>
              <a:gd name="connsiteY113" fmla="*/ 6274997 h 6861600"/>
              <a:gd name="connsiteX114" fmla="*/ 11264825 w 12193200"/>
              <a:gd name="connsiteY114" fmla="*/ 6274997 h 6861600"/>
              <a:gd name="connsiteX115" fmla="*/ 11270563 w 12193200"/>
              <a:gd name="connsiteY115" fmla="*/ 6280735 h 6861600"/>
              <a:gd name="connsiteX116" fmla="*/ 11270563 w 12193200"/>
              <a:gd name="connsiteY116" fmla="*/ 6375342 h 6861600"/>
              <a:gd name="connsiteX117" fmla="*/ 11284040 w 12193200"/>
              <a:gd name="connsiteY117" fmla="*/ 6413826 h 6861600"/>
              <a:gd name="connsiteX118" fmla="*/ 11322857 w 12193200"/>
              <a:gd name="connsiteY118" fmla="*/ 6425671 h 6861600"/>
              <a:gd name="connsiteX119" fmla="*/ 11346750 w 12193200"/>
              <a:gd name="connsiteY119" fmla="*/ 6425671 h 6861600"/>
              <a:gd name="connsiteX120" fmla="*/ 11346757 w 12193200"/>
              <a:gd name="connsiteY120" fmla="*/ 6425671 h 6861600"/>
              <a:gd name="connsiteX121" fmla="*/ 11352489 w 12193200"/>
              <a:gd name="connsiteY121" fmla="*/ 6419939 h 6861600"/>
              <a:gd name="connsiteX122" fmla="*/ 11352489 w 12193200"/>
              <a:gd name="connsiteY122" fmla="*/ 6400153 h 6861600"/>
              <a:gd name="connsiteX123" fmla="*/ 11352489 w 12193200"/>
              <a:gd name="connsiteY123" fmla="*/ 6400146 h 6861600"/>
              <a:gd name="connsiteX124" fmla="*/ 11346750 w 12193200"/>
              <a:gd name="connsiteY124" fmla="*/ 6394421 h 6861600"/>
              <a:gd name="connsiteX125" fmla="*/ 11329466 w 12193200"/>
              <a:gd name="connsiteY125" fmla="*/ 6394421 h 6861600"/>
              <a:gd name="connsiteX126" fmla="*/ 11313148 w 12193200"/>
              <a:gd name="connsiteY126" fmla="*/ 6389988 h 6861600"/>
              <a:gd name="connsiteX127" fmla="*/ 11308388 w 12193200"/>
              <a:gd name="connsiteY127" fmla="*/ 6375342 h 6861600"/>
              <a:gd name="connsiteX128" fmla="*/ 11308388 w 12193200"/>
              <a:gd name="connsiteY128" fmla="*/ 6205079 h 6861600"/>
              <a:gd name="connsiteX129" fmla="*/ 11302650 w 12193200"/>
              <a:gd name="connsiteY129" fmla="*/ 6199340 h 6861600"/>
              <a:gd name="connsiteX130" fmla="*/ 11276295 w 12193200"/>
              <a:gd name="connsiteY130" fmla="*/ 6199340 h 6861600"/>
              <a:gd name="connsiteX131" fmla="*/ 11276288 w 12193200"/>
              <a:gd name="connsiteY131" fmla="*/ 6199340 h 6861600"/>
              <a:gd name="connsiteX132" fmla="*/ 11010705 w 12193200"/>
              <a:gd name="connsiteY132" fmla="*/ 6199340 h 6861600"/>
              <a:gd name="connsiteX133" fmla="*/ 11005007 w 12193200"/>
              <a:gd name="connsiteY133" fmla="*/ 6205038 h 6861600"/>
              <a:gd name="connsiteX134" fmla="*/ 11005007 w 12193200"/>
              <a:gd name="connsiteY134" fmla="*/ 6257903 h 6861600"/>
              <a:gd name="connsiteX135" fmla="*/ 10997106 w 12193200"/>
              <a:gd name="connsiteY135" fmla="*/ 6252953 h 6861600"/>
              <a:gd name="connsiteX136" fmla="*/ 10950068 w 12193200"/>
              <a:gd name="connsiteY136" fmla="*/ 6241428 h 6861600"/>
              <a:gd name="connsiteX137" fmla="*/ 10903016 w 12193200"/>
              <a:gd name="connsiteY137" fmla="*/ 6252953 h 6861600"/>
              <a:gd name="connsiteX138" fmla="*/ 10869794 w 12193200"/>
              <a:gd name="connsiteY138" fmla="*/ 6285848 h 6861600"/>
              <a:gd name="connsiteX139" fmla="*/ 10857637 w 12193200"/>
              <a:gd name="connsiteY139" fmla="*/ 6334872 h 6861600"/>
              <a:gd name="connsiteX140" fmla="*/ 10869482 w 12193200"/>
              <a:gd name="connsiteY140" fmla="*/ 6384052 h 6861600"/>
              <a:gd name="connsiteX141" fmla="*/ 10902051 w 12193200"/>
              <a:gd name="connsiteY141" fmla="*/ 6416954 h 6861600"/>
              <a:gd name="connsiteX142" fmla="*/ 10948429 w 12193200"/>
              <a:gd name="connsiteY142" fmla="*/ 6428622 h 6861600"/>
              <a:gd name="connsiteX143" fmla="*/ 10995964 w 12193200"/>
              <a:gd name="connsiteY143" fmla="*/ 6416954 h 6861600"/>
              <a:gd name="connsiteX144" fmla="*/ 11030015 w 12193200"/>
              <a:gd name="connsiteY144" fmla="*/ 6383889 h 6861600"/>
              <a:gd name="connsiteX145" fmla="*/ 11042512 w 12193200"/>
              <a:gd name="connsiteY145" fmla="*/ 6318411 h 6861600"/>
              <a:gd name="connsiteX146" fmla="*/ 11042512 w 12193200"/>
              <a:gd name="connsiteY146" fmla="*/ 6205038 h 6861600"/>
              <a:gd name="connsiteX147" fmla="*/ 11036814 w 12193200"/>
              <a:gd name="connsiteY147" fmla="*/ 6199340 h 6861600"/>
              <a:gd name="connsiteX148" fmla="*/ 0 w 12193200"/>
              <a:gd name="connsiteY148" fmla="*/ 0 h 6861600"/>
              <a:gd name="connsiteX149" fmla="*/ 12193200 w 12193200"/>
              <a:gd name="connsiteY149" fmla="*/ 0 h 6861600"/>
              <a:gd name="connsiteX150" fmla="*/ 12193200 w 12193200"/>
              <a:gd name="connsiteY150" fmla="*/ 6861600 h 6861600"/>
              <a:gd name="connsiteX151" fmla="*/ 0 w 12193200"/>
              <a:gd name="connsiteY151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12193200" h="6861600">
                <a:moveTo>
                  <a:pt x="10949429" y="6274031"/>
                </a:moveTo>
                <a:cubicBezTo>
                  <a:pt x="10958866" y="6273979"/>
                  <a:pt x="10968156" y="6276363"/>
                  <a:pt x="10976402" y="6280953"/>
                </a:cubicBezTo>
                <a:cubicBezTo>
                  <a:pt x="10984711" y="6285540"/>
                  <a:pt x="10991394" y="6292385"/>
                  <a:pt x="10996453" y="6301487"/>
                </a:cubicBezTo>
                <a:cubicBezTo>
                  <a:pt x="11001512" y="6310589"/>
                  <a:pt x="11004032" y="6321717"/>
                  <a:pt x="11004014" y="6334872"/>
                </a:cubicBezTo>
                <a:cubicBezTo>
                  <a:pt x="11004014" y="6348031"/>
                  <a:pt x="11001383" y="6359216"/>
                  <a:pt x="10996120" y="6368427"/>
                </a:cubicBezTo>
                <a:cubicBezTo>
                  <a:pt x="10990857" y="6377642"/>
                  <a:pt x="10984004" y="6384550"/>
                  <a:pt x="10975559" y="6389151"/>
                </a:cubicBezTo>
                <a:cubicBezTo>
                  <a:pt x="10967247" y="6393722"/>
                  <a:pt x="10957907" y="6396100"/>
                  <a:pt x="10948422" y="6396060"/>
                </a:cubicBezTo>
                <a:cubicBezTo>
                  <a:pt x="10933287" y="6396060"/>
                  <a:pt x="10920731" y="6390740"/>
                  <a:pt x="10910754" y="6380101"/>
                </a:cubicBezTo>
                <a:cubicBezTo>
                  <a:pt x="10900777" y="6369462"/>
                  <a:pt x="10895790" y="6354386"/>
                  <a:pt x="10895795" y="6334872"/>
                </a:cubicBezTo>
                <a:cubicBezTo>
                  <a:pt x="10895795" y="6321727"/>
                  <a:pt x="10898204" y="6310598"/>
                  <a:pt x="10903023" y="6301487"/>
                </a:cubicBezTo>
                <a:cubicBezTo>
                  <a:pt x="10907842" y="6292376"/>
                  <a:pt x="10914371" y="6285522"/>
                  <a:pt x="10922612" y="6280926"/>
                </a:cubicBezTo>
                <a:cubicBezTo>
                  <a:pt x="10930796" y="6276326"/>
                  <a:pt x="10940041" y="6273949"/>
                  <a:pt x="10949429" y="6274031"/>
                </a:cubicBezTo>
                <a:close/>
                <a:moveTo>
                  <a:pt x="11727068" y="6244407"/>
                </a:moveTo>
                <a:cubicBezTo>
                  <a:pt x="11724690" y="6244407"/>
                  <a:pt x="11722560" y="6245873"/>
                  <a:pt x="11721710" y="6248092"/>
                </a:cubicBezTo>
                <a:lnTo>
                  <a:pt x="11670163" y="6382577"/>
                </a:lnTo>
                <a:lnTo>
                  <a:pt x="11620528" y="6248194"/>
                </a:lnTo>
                <a:cubicBezTo>
                  <a:pt x="11619697" y="6245941"/>
                  <a:pt x="11617551" y="6244443"/>
                  <a:pt x="11615150" y="6244441"/>
                </a:cubicBezTo>
                <a:lnTo>
                  <a:pt x="11585851" y="6244441"/>
                </a:lnTo>
                <a:cubicBezTo>
                  <a:pt x="11582682" y="6244459"/>
                  <a:pt x="11580127" y="6247043"/>
                  <a:pt x="11580145" y="6250212"/>
                </a:cubicBezTo>
                <a:cubicBezTo>
                  <a:pt x="11580149" y="6250918"/>
                  <a:pt x="11580283" y="6251617"/>
                  <a:pt x="11580541" y="6252274"/>
                </a:cubicBezTo>
                <a:lnTo>
                  <a:pt x="11648922" y="6425658"/>
                </a:lnTo>
                <a:cubicBezTo>
                  <a:pt x="11648361" y="6428606"/>
                  <a:pt x="11647504" y="6431490"/>
                  <a:pt x="11646366" y="6434266"/>
                </a:cubicBezTo>
                <a:cubicBezTo>
                  <a:pt x="11638438" y="6454086"/>
                  <a:pt x="11623928" y="6468854"/>
                  <a:pt x="11600517" y="6471527"/>
                </a:cubicBezTo>
                <a:cubicBezTo>
                  <a:pt x="11597453" y="6471973"/>
                  <a:pt x="11595205" y="6474639"/>
                  <a:pt x="11595282" y="6477734"/>
                </a:cubicBezTo>
                <a:cubicBezTo>
                  <a:pt x="11595282" y="6480230"/>
                  <a:pt x="11595003" y="6497697"/>
                  <a:pt x="11595003" y="6501933"/>
                </a:cubicBezTo>
                <a:cubicBezTo>
                  <a:pt x="11595003" y="6506170"/>
                  <a:pt x="11597213" y="6507937"/>
                  <a:pt x="11601238" y="6507937"/>
                </a:cubicBezTo>
                <a:cubicBezTo>
                  <a:pt x="11604090" y="6507963"/>
                  <a:pt x="11606939" y="6507761"/>
                  <a:pt x="11609758" y="6507332"/>
                </a:cubicBezTo>
                <a:cubicBezTo>
                  <a:pt x="11642497" y="6501893"/>
                  <a:pt x="11660848" y="6484581"/>
                  <a:pt x="11671904" y="6459057"/>
                </a:cubicBezTo>
                <a:cubicBezTo>
                  <a:pt x="11674937" y="6452060"/>
                  <a:pt x="11677133" y="6446668"/>
                  <a:pt x="11679540" y="6440855"/>
                </a:cubicBezTo>
                <a:lnTo>
                  <a:pt x="11758623" y="6252355"/>
                </a:lnTo>
                <a:cubicBezTo>
                  <a:pt x="11759844" y="6249430"/>
                  <a:pt x="11758462" y="6246070"/>
                  <a:pt x="11755537" y="6244849"/>
                </a:cubicBezTo>
                <a:cubicBezTo>
                  <a:pt x="11754837" y="6244557"/>
                  <a:pt x="11754086" y="6244407"/>
                  <a:pt x="11753327" y="6244407"/>
                </a:cubicBezTo>
                <a:close/>
                <a:moveTo>
                  <a:pt x="11147569" y="6241435"/>
                </a:moveTo>
                <a:cubicBezTo>
                  <a:pt x="11133721" y="6241439"/>
                  <a:pt x="11121487" y="6243747"/>
                  <a:pt x="11110866" y="6248357"/>
                </a:cubicBezTo>
                <a:cubicBezTo>
                  <a:pt x="11100246" y="6252967"/>
                  <a:pt x="11092086" y="6259272"/>
                  <a:pt x="11086389" y="6267273"/>
                </a:cubicBezTo>
                <a:cubicBezTo>
                  <a:pt x="11080814" y="6274932"/>
                  <a:pt x="11077823" y="6284167"/>
                  <a:pt x="11077849" y="6293641"/>
                </a:cubicBezTo>
                <a:cubicBezTo>
                  <a:pt x="11077849" y="6305467"/>
                  <a:pt x="11080976" y="6315006"/>
                  <a:pt x="11087232" y="6322259"/>
                </a:cubicBezTo>
                <a:cubicBezTo>
                  <a:pt x="11093234" y="6329329"/>
                  <a:pt x="11100844" y="6334855"/>
                  <a:pt x="11109425" y="6338374"/>
                </a:cubicBezTo>
                <a:cubicBezTo>
                  <a:pt x="11117983" y="6341909"/>
                  <a:pt x="11129061" y="6345536"/>
                  <a:pt x="11142660" y="6349253"/>
                </a:cubicBezTo>
                <a:cubicBezTo>
                  <a:pt x="11156690" y="6353214"/>
                  <a:pt x="11166939" y="6356841"/>
                  <a:pt x="11173407" y="6360132"/>
                </a:cubicBezTo>
                <a:cubicBezTo>
                  <a:pt x="11179876" y="6363423"/>
                  <a:pt x="11183110" y="6368468"/>
                  <a:pt x="11183110" y="6375267"/>
                </a:cubicBezTo>
                <a:cubicBezTo>
                  <a:pt x="11183110" y="6381636"/>
                  <a:pt x="11180206" y="6386849"/>
                  <a:pt x="11174400" y="6390906"/>
                </a:cubicBezTo>
                <a:cubicBezTo>
                  <a:pt x="11168593" y="6394963"/>
                  <a:pt x="11160422" y="6396991"/>
                  <a:pt x="11149888" y="6396991"/>
                </a:cubicBezTo>
                <a:cubicBezTo>
                  <a:pt x="11139807" y="6397000"/>
                  <a:pt x="11131421" y="6394421"/>
                  <a:pt x="11124730" y="6389253"/>
                </a:cubicBezTo>
                <a:cubicBezTo>
                  <a:pt x="11119309" y="6385101"/>
                  <a:pt x="11115871" y="6380115"/>
                  <a:pt x="11114416" y="6374295"/>
                </a:cubicBezTo>
                <a:cubicBezTo>
                  <a:pt x="11113772" y="6371789"/>
                  <a:pt x="11111509" y="6370038"/>
                  <a:pt x="11108922" y="6370045"/>
                </a:cubicBezTo>
                <a:lnTo>
                  <a:pt x="11081269" y="6370045"/>
                </a:lnTo>
                <a:cubicBezTo>
                  <a:pt x="11080971" y="6370046"/>
                  <a:pt x="11080675" y="6370070"/>
                  <a:pt x="11080382" y="6370116"/>
                </a:cubicBezTo>
                <a:cubicBezTo>
                  <a:pt x="11077222" y="6370616"/>
                  <a:pt x="11075064" y="6373582"/>
                  <a:pt x="11075564" y="6376743"/>
                </a:cubicBezTo>
                <a:cubicBezTo>
                  <a:pt x="11076938" y="6385117"/>
                  <a:pt x="11080318" y="6393035"/>
                  <a:pt x="11085416" y="6399820"/>
                </a:cubicBezTo>
                <a:cubicBezTo>
                  <a:pt x="11091984" y="6408722"/>
                  <a:pt x="11100914" y="6415749"/>
                  <a:pt x="11112206" y="6420898"/>
                </a:cubicBezTo>
                <a:cubicBezTo>
                  <a:pt x="11123502" y="6426047"/>
                  <a:pt x="11136269" y="6428622"/>
                  <a:pt x="11150507" y="6428622"/>
                </a:cubicBezTo>
                <a:cubicBezTo>
                  <a:pt x="11164577" y="6428649"/>
                  <a:pt x="11176816" y="6426349"/>
                  <a:pt x="11187223" y="6421721"/>
                </a:cubicBezTo>
                <a:cubicBezTo>
                  <a:pt x="11197631" y="6417092"/>
                  <a:pt x="11205679" y="6410733"/>
                  <a:pt x="11211368" y="6402641"/>
                </a:cubicBezTo>
                <a:cubicBezTo>
                  <a:pt x="11217063" y="6394561"/>
                  <a:pt x="11220057" y="6384887"/>
                  <a:pt x="11219922" y="6375002"/>
                </a:cubicBezTo>
                <a:cubicBezTo>
                  <a:pt x="11219722" y="6363389"/>
                  <a:pt x="11216549" y="6354067"/>
                  <a:pt x="11210402" y="6347036"/>
                </a:cubicBezTo>
                <a:cubicBezTo>
                  <a:pt x="11204411" y="6340136"/>
                  <a:pt x="11196935" y="6334683"/>
                  <a:pt x="11188536" y="6331085"/>
                </a:cubicBezTo>
                <a:cubicBezTo>
                  <a:pt x="11180077" y="6327463"/>
                  <a:pt x="11169275" y="6323902"/>
                  <a:pt x="11156130" y="6320403"/>
                </a:cubicBezTo>
                <a:cubicBezTo>
                  <a:pt x="11146262" y="6317556"/>
                  <a:pt x="11138805" y="6315195"/>
                  <a:pt x="11133760" y="6313318"/>
                </a:cubicBezTo>
                <a:cubicBezTo>
                  <a:pt x="11129188" y="6311701"/>
                  <a:pt x="11124974" y="6309212"/>
                  <a:pt x="11121351" y="6305988"/>
                </a:cubicBezTo>
                <a:cubicBezTo>
                  <a:pt x="11118006" y="6303061"/>
                  <a:pt x="11115967" y="6298920"/>
                  <a:pt x="11115687" y="6294484"/>
                </a:cubicBezTo>
                <a:cubicBezTo>
                  <a:pt x="11115370" y="6287843"/>
                  <a:pt x="11117994" y="6282567"/>
                  <a:pt x="11123561" y="6278655"/>
                </a:cubicBezTo>
                <a:cubicBezTo>
                  <a:pt x="11128828" y="6274929"/>
                  <a:pt x="11136393" y="6273066"/>
                  <a:pt x="11146257" y="6273066"/>
                </a:cubicBezTo>
                <a:cubicBezTo>
                  <a:pt x="11156375" y="6273061"/>
                  <a:pt x="11164380" y="6275470"/>
                  <a:pt x="11170273" y="6280293"/>
                </a:cubicBezTo>
                <a:cubicBezTo>
                  <a:pt x="11174982" y="6284063"/>
                  <a:pt x="11178238" y="6289350"/>
                  <a:pt x="11179486" y="6295252"/>
                </a:cubicBezTo>
                <a:cubicBezTo>
                  <a:pt x="11180069" y="6297841"/>
                  <a:pt x="11182374" y="6299676"/>
                  <a:pt x="11185027" y="6299665"/>
                </a:cubicBezTo>
                <a:lnTo>
                  <a:pt x="11211327" y="6299665"/>
                </a:lnTo>
                <a:cubicBezTo>
                  <a:pt x="11211583" y="6299664"/>
                  <a:pt x="11211839" y="6299647"/>
                  <a:pt x="11212093" y="6299613"/>
                </a:cubicBezTo>
                <a:cubicBezTo>
                  <a:pt x="11215256" y="6299184"/>
                  <a:pt x="11217474" y="6296273"/>
                  <a:pt x="11217045" y="6293110"/>
                </a:cubicBezTo>
                <a:cubicBezTo>
                  <a:pt x="11214992" y="6278201"/>
                  <a:pt x="11208447" y="6266189"/>
                  <a:pt x="11197409" y="6257073"/>
                </a:cubicBezTo>
                <a:cubicBezTo>
                  <a:pt x="11184798" y="6246648"/>
                  <a:pt x="11168185" y="6241435"/>
                  <a:pt x="11147569" y="6241435"/>
                </a:cubicBezTo>
                <a:close/>
                <a:moveTo>
                  <a:pt x="11486016" y="6241408"/>
                </a:moveTo>
                <a:cubicBezTo>
                  <a:pt x="11475551" y="6241355"/>
                  <a:pt x="11465190" y="6243485"/>
                  <a:pt x="11455595" y="6247663"/>
                </a:cubicBezTo>
                <a:cubicBezTo>
                  <a:pt x="11446044" y="6251834"/>
                  <a:pt x="11438204" y="6257647"/>
                  <a:pt x="11432076" y="6265104"/>
                </a:cubicBezTo>
                <a:lnTo>
                  <a:pt x="11432076" y="6250145"/>
                </a:lnTo>
                <a:cubicBezTo>
                  <a:pt x="11432076" y="6250143"/>
                  <a:pt x="11432076" y="6250140"/>
                  <a:pt x="11432076" y="6250138"/>
                </a:cubicBezTo>
                <a:cubicBezTo>
                  <a:pt x="11432072" y="6246973"/>
                  <a:pt x="11429503" y="6244409"/>
                  <a:pt x="11426338" y="6244413"/>
                </a:cubicBezTo>
                <a:lnTo>
                  <a:pt x="11400303" y="6244413"/>
                </a:lnTo>
                <a:cubicBezTo>
                  <a:pt x="11400301" y="6244413"/>
                  <a:pt x="11400298" y="6244413"/>
                  <a:pt x="11400296" y="6244413"/>
                </a:cubicBezTo>
                <a:cubicBezTo>
                  <a:pt x="11397130" y="6244413"/>
                  <a:pt x="11394564" y="6246979"/>
                  <a:pt x="11394564" y="6250145"/>
                </a:cubicBezTo>
                <a:lnTo>
                  <a:pt x="11394564" y="6419926"/>
                </a:lnTo>
                <a:cubicBezTo>
                  <a:pt x="11394564" y="6419928"/>
                  <a:pt x="11394564" y="6419930"/>
                  <a:pt x="11394564" y="6419932"/>
                </a:cubicBezTo>
                <a:cubicBezTo>
                  <a:pt x="11394568" y="6423098"/>
                  <a:pt x="11397137" y="6425662"/>
                  <a:pt x="11400303" y="6425658"/>
                </a:cubicBezTo>
                <a:lnTo>
                  <a:pt x="11426338" y="6425658"/>
                </a:lnTo>
                <a:cubicBezTo>
                  <a:pt x="11429503" y="6425662"/>
                  <a:pt x="11432072" y="6423098"/>
                  <a:pt x="11432076" y="6419932"/>
                </a:cubicBezTo>
                <a:lnTo>
                  <a:pt x="11432076" y="6324347"/>
                </a:lnTo>
                <a:cubicBezTo>
                  <a:pt x="11432081" y="6308137"/>
                  <a:pt x="11436190" y="6295699"/>
                  <a:pt x="11444403" y="6287032"/>
                </a:cubicBezTo>
                <a:cubicBezTo>
                  <a:pt x="11452617" y="6278365"/>
                  <a:pt x="11463750" y="6274031"/>
                  <a:pt x="11477802" y="6274031"/>
                </a:cubicBezTo>
                <a:cubicBezTo>
                  <a:pt x="11491841" y="6274022"/>
                  <a:pt x="11502914" y="6278347"/>
                  <a:pt x="11511024" y="6287004"/>
                </a:cubicBezTo>
                <a:cubicBezTo>
                  <a:pt x="11519133" y="6295662"/>
                  <a:pt x="11523188" y="6308110"/>
                  <a:pt x="11523188" y="6324347"/>
                </a:cubicBezTo>
                <a:lnTo>
                  <a:pt x="11523188" y="6419926"/>
                </a:lnTo>
                <a:cubicBezTo>
                  <a:pt x="11523188" y="6419928"/>
                  <a:pt x="11523188" y="6419930"/>
                  <a:pt x="11523188" y="6419932"/>
                </a:cubicBezTo>
                <a:cubicBezTo>
                  <a:pt x="11523192" y="6423098"/>
                  <a:pt x="11525761" y="6425662"/>
                  <a:pt x="11528927" y="6425658"/>
                </a:cubicBezTo>
                <a:lnTo>
                  <a:pt x="11554642" y="6425658"/>
                </a:lnTo>
                <a:cubicBezTo>
                  <a:pt x="11554647" y="6425658"/>
                  <a:pt x="11554651" y="6425658"/>
                  <a:pt x="11554655" y="6425658"/>
                </a:cubicBezTo>
                <a:cubicBezTo>
                  <a:pt x="11557817" y="6425658"/>
                  <a:pt x="11560381" y="6423094"/>
                  <a:pt x="11560381" y="6419932"/>
                </a:cubicBezTo>
                <a:lnTo>
                  <a:pt x="11560381" y="6318758"/>
                </a:lnTo>
                <a:cubicBezTo>
                  <a:pt x="11560421" y="6302308"/>
                  <a:pt x="11557248" y="6288269"/>
                  <a:pt x="11550861" y="6276642"/>
                </a:cubicBezTo>
                <a:cubicBezTo>
                  <a:pt x="11544475" y="6265015"/>
                  <a:pt x="11535636" y="6256244"/>
                  <a:pt x="11524344" y="6250329"/>
                </a:cubicBezTo>
                <a:cubicBezTo>
                  <a:pt x="11513052" y="6244400"/>
                  <a:pt x="11500276" y="6241426"/>
                  <a:pt x="11486016" y="6241408"/>
                </a:cubicBezTo>
                <a:close/>
                <a:moveTo>
                  <a:pt x="11350417" y="6235847"/>
                </a:moveTo>
                <a:cubicBezTo>
                  <a:pt x="11337323" y="6235847"/>
                  <a:pt x="11326708" y="6246462"/>
                  <a:pt x="11326708" y="6259556"/>
                </a:cubicBezTo>
                <a:cubicBezTo>
                  <a:pt x="11326708" y="6272651"/>
                  <a:pt x="11337323" y="6283266"/>
                  <a:pt x="11350417" y="6283266"/>
                </a:cubicBezTo>
                <a:cubicBezTo>
                  <a:pt x="11363512" y="6283266"/>
                  <a:pt x="11374127" y="6272651"/>
                  <a:pt x="11374127" y="6259556"/>
                </a:cubicBezTo>
                <a:cubicBezTo>
                  <a:pt x="11374127" y="6246462"/>
                  <a:pt x="11363512" y="6235847"/>
                  <a:pt x="11350417" y="6235847"/>
                </a:cubicBezTo>
                <a:close/>
                <a:moveTo>
                  <a:pt x="11276288" y="6199340"/>
                </a:moveTo>
                <a:cubicBezTo>
                  <a:pt x="11273123" y="6199344"/>
                  <a:pt x="11270559" y="6201913"/>
                  <a:pt x="11270563" y="6205079"/>
                </a:cubicBezTo>
                <a:lnTo>
                  <a:pt x="11270563" y="6238674"/>
                </a:lnTo>
                <a:cubicBezTo>
                  <a:pt x="11270563" y="6241844"/>
                  <a:pt x="11267994" y="6244413"/>
                  <a:pt x="11264825" y="6244413"/>
                </a:cubicBezTo>
                <a:lnTo>
                  <a:pt x="11242217" y="6244413"/>
                </a:lnTo>
                <a:cubicBezTo>
                  <a:pt x="11242215" y="6244413"/>
                  <a:pt x="11242212" y="6244413"/>
                  <a:pt x="11242210" y="6244413"/>
                </a:cubicBezTo>
                <a:cubicBezTo>
                  <a:pt x="11239044" y="6244413"/>
                  <a:pt x="11236478" y="6246979"/>
                  <a:pt x="11236478" y="6250145"/>
                </a:cubicBezTo>
                <a:lnTo>
                  <a:pt x="11236478" y="6269272"/>
                </a:lnTo>
                <a:cubicBezTo>
                  <a:pt x="11236485" y="6272436"/>
                  <a:pt x="11239053" y="6274997"/>
                  <a:pt x="11242217" y="6274997"/>
                </a:cubicBezTo>
                <a:lnTo>
                  <a:pt x="11264825" y="6274997"/>
                </a:lnTo>
                <a:cubicBezTo>
                  <a:pt x="11267994" y="6274997"/>
                  <a:pt x="11270563" y="6277566"/>
                  <a:pt x="11270563" y="6280735"/>
                </a:cubicBezTo>
                <a:lnTo>
                  <a:pt x="11270563" y="6375342"/>
                </a:lnTo>
                <a:cubicBezTo>
                  <a:pt x="11270559" y="6393102"/>
                  <a:pt x="11275051" y="6405930"/>
                  <a:pt x="11284040" y="6413826"/>
                </a:cubicBezTo>
                <a:cubicBezTo>
                  <a:pt x="11293028" y="6421723"/>
                  <a:pt x="11305968" y="6425671"/>
                  <a:pt x="11322857" y="6425671"/>
                </a:cubicBezTo>
                <a:lnTo>
                  <a:pt x="11346750" y="6425671"/>
                </a:lnTo>
                <a:cubicBezTo>
                  <a:pt x="11346752" y="6425671"/>
                  <a:pt x="11346755" y="6425671"/>
                  <a:pt x="11346757" y="6425671"/>
                </a:cubicBezTo>
                <a:cubicBezTo>
                  <a:pt x="11349923" y="6425671"/>
                  <a:pt x="11352489" y="6423105"/>
                  <a:pt x="11352489" y="6419939"/>
                </a:cubicBezTo>
                <a:lnTo>
                  <a:pt x="11352489" y="6400153"/>
                </a:lnTo>
                <a:cubicBezTo>
                  <a:pt x="11352489" y="6400151"/>
                  <a:pt x="11352489" y="6400148"/>
                  <a:pt x="11352489" y="6400146"/>
                </a:cubicBezTo>
                <a:cubicBezTo>
                  <a:pt x="11352485" y="6396980"/>
                  <a:pt x="11349916" y="6394417"/>
                  <a:pt x="11346750" y="6394421"/>
                </a:cubicBezTo>
                <a:lnTo>
                  <a:pt x="11329466" y="6394421"/>
                </a:lnTo>
                <a:cubicBezTo>
                  <a:pt x="11321756" y="6394421"/>
                  <a:pt x="11316330" y="6392959"/>
                  <a:pt x="11313148" y="6389988"/>
                </a:cubicBezTo>
                <a:cubicBezTo>
                  <a:pt x="11309966" y="6387016"/>
                  <a:pt x="11308388" y="6382141"/>
                  <a:pt x="11308388" y="6375342"/>
                </a:cubicBezTo>
                <a:lnTo>
                  <a:pt x="11308388" y="6205079"/>
                </a:lnTo>
                <a:cubicBezTo>
                  <a:pt x="11308388" y="6201909"/>
                  <a:pt x="11305819" y="6199340"/>
                  <a:pt x="11302650" y="6199340"/>
                </a:cubicBezTo>
                <a:lnTo>
                  <a:pt x="11276295" y="6199340"/>
                </a:lnTo>
                <a:cubicBezTo>
                  <a:pt x="11276293" y="6199340"/>
                  <a:pt x="11276290" y="6199340"/>
                  <a:pt x="11276288" y="6199340"/>
                </a:cubicBezTo>
                <a:close/>
                <a:moveTo>
                  <a:pt x="11010705" y="6199340"/>
                </a:moveTo>
                <a:cubicBezTo>
                  <a:pt x="11007558" y="6199340"/>
                  <a:pt x="11005007" y="6201891"/>
                  <a:pt x="11005007" y="6205038"/>
                </a:cubicBezTo>
                <a:lnTo>
                  <a:pt x="11005007" y="6257903"/>
                </a:lnTo>
                <a:cubicBezTo>
                  <a:pt x="11002465" y="6256112"/>
                  <a:pt x="10999827" y="6254459"/>
                  <a:pt x="10997106" y="6252953"/>
                </a:cubicBezTo>
                <a:cubicBezTo>
                  <a:pt x="10983054" y="6245247"/>
                  <a:pt x="10967374" y="6241405"/>
                  <a:pt x="10950068" y="6241428"/>
                </a:cubicBezTo>
                <a:cubicBezTo>
                  <a:pt x="10932761" y="6241451"/>
                  <a:pt x="10917077" y="6245292"/>
                  <a:pt x="10903016" y="6252953"/>
                </a:cubicBezTo>
                <a:cubicBezTo>
                  <a:pt x="10889055" y="6260557"/>
                  <a:pt x="10877535" y="6271963"/>
                  <a:pt x="10869794" y="6285848"/>
                </a:cubicBezTo>
                <a:cubicBezTo>
                  <a:pt x="10861689" y="6300104"/>
                  <a:pt x="10857637" y="6316446"/>
                  <a:pt x="10857637" y="6334872"/>
                </a:cubicBezTo>
                <a:cubicBezTo>
                  <a:pt x="10857637" y="6353516"/>
                  <a:pt x="10861585" y="6369909"/>
                  <a:pt x="10869482" y="6384052"/>
                </a:cubicBezTo>
                <a:cubicBezTo>
                  <a:pt x="10877030" y="6397862"/>
                  <a:pt x="10888318" y="6409265"/>
                  <a:pt x="10902051" y="6416954"/>
                </a:cubicBezTo>
                <a:cubicBezTo>
                  <a:pt x="10915858" y="6424733"/>
                  <a:pt x="10931317" y="6428622"/>
                  <a:pt x="10948429" y="6428622"/>
                </a:cubicBezTo>
                <a:cubicBezTo>
                  <a:pt x="10965754" y="6428622"/>
                  <a:pt x="10981599" y="6424733"/>
                  <a:pt x="10995964" y="6416954"/>
                </a:cubicBezTo>
                <a:cubicBezTo>
                  <a:pt x="11010324" y="6409162"/>
                  <a:pt x="11022005" y="6398331"/>
                  <a:pt x="11030015" y="6383889"/>
                </a:cubicBezTo>
                <a:cubicBezTo>
                  <a:pt x="11040425" y="6365129"/>
                  <a:pt x="11042512" y="6348022"/>
                  <a:pt x="11042512" y="6318411"/>
                </a:cubicBezTo>
                <a:lnTo>
                  <a:pt x="11042512" y="6205038"/>
                </a:lnTo>
                <a:cubicBezTo>
                  <a:pt x="11042512" y="6201891"/>
                  <a:pt x="11039961" y="6199340"/>
                  <a:pt x="11036814" y="6199340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0" y="864000"/>
            <a:ext cx="5036400" cy="5126400"/>
          </a:xfrm>
        </p:spPr>
        <p:txBody>
          <a:bodyPr anchor="t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F36C25B-EFDD-4B87-A607-B8183191C162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5A5089DE-3A5D-4836-9D47-6BDBF8FAAE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0B90375-CCC9-436F-8691-66054ECC60F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0249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, Title and Tex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10732458" y="5991225"/>
            <a:ext cx="1097592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1319872" y="6213914"/>
            <a:ext cx="60070" cy="834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0661E8-4F26-4A53-B447-6F2633036C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10949429 w 12193200"/>
              <a:gd name="connsiteY0" fmla="*/ 6274031 h 6861600"/>
              <a:gd name="connsiteX1" fmla="*/ 10976402 w 12193200"/>
              <a:gd name="connsiteY1" fmla="*/ 6280953 h 6861600"/>
              <a:gd name="connsiteX2" fmla="*/ 10996453 w 12193200"/>
              <a:gd name="connsiteY2" fmla="*/ 6301487 h 6861600"/>
              <a:gd name="connsiteX3" fmla="*/ 11004014 w 12193200"/>
              <a:gd name="connsiteY3" fmla="*/ 6334872 h 6861600"/>
              <a:gd name="connsiteX4" fmla="*/ 10996120 w 12193200"/>
              <a:gd name="connsiteY4" fmla="*/ 6368427 h 6861600"/>
              <a:gd name="connsiteX5" fmla="*/ 10975559 w 12193200"/>
              <a:gd name="connsiteY5" fmla="*/ 6389151 h 6861600"/>
              <a:gd name="connsiteX6" fmla="*/ 10948422 w 12193200"/>
              <a:gd name="connsiteY6" fmla="*/ 6396060 h 6861600"/>
              <a:gd name="connsiteX7" fmla="*/ 10910754 w 12193200"/>
              <a:gd name="connsiteY7" fmla="*/ 6380101 h 6861600"/>
              <a:gd name="connsiteX8" fmla="*/ 10895795 w 12193200"/>
              <a:gd name="connsiteY8" fmla="*/ 6334872 h 6861600"/>
              <a:gd name="connsiteX9" fmla="*/ 10903023 w 12193200"/>
              <a:gd name="connsiteY9" fmla="*/ 6301487 h 6861600"/>
              <a:gd name="connsiteX10" fmla="*/ 10922612 w 12193200"/>
              <a:gd name="connsiteY10" fmla="*/ 6280926 h 6861600"/>
              <a:gd name="connsiteX11" fmla="*/ 10949429 w 12193200"/>
              <a:gd name="connsiteY11" fmla="*/ 6274031 h 6861600"/>
              <a:gd name="connsiteX12" fmla="*/ 11727068 w 12193200"/>
              <a:gd name="connsiteY12" fmla="*/ 6244407 h 6861600"/>
              <a:gd name="connsiteX13" fmla="*/ 11721710 w 12193200"/>
              <a:gd name="connsiteY13" fmla="*/ 6248092 h 6861600"/>
              <a:gd name="connsiteX14" fmla="*/ 11670163 w 12193200"/>
              <a:gd name="connsiteY14" fmla="*/ 6382577 h 6861600"/>
              <a:gd name="connsiteX15" fmla="*/ 11620528 w 12193200"/>
              <a:gd name="connsiteY15" fmla="*/ 6248194 h 6861600"/>
              <a:gd name="connsiteX16" fmla="*/ 11615150 w 12193200"/>
              <a:gd name="connsiteY16" fmla="*/ 6244441 h 6861600"/>
              <a:gd name="connsiteX17" fmla="*/ 11585851 w 12193200"/>
              <a:gd name="connsiteY17" fmla="*/ 6244441 h 6861600"/>
              <a:gd name="connsiteX18" fmla="*/ 11580145 w 12193200"/>
              <a:gd name="connsiteY18" fmla="*/ 6250212 h 6861600"/>
              <a:gd name="connsiteX19" fmla="*/ 11580541 w 12193200"/>
              <a:gd name="connsiteY19" fmla="*/ 6252274 h 6861600"/>
              <a:gd name="connsiteX20" fmla="*/ 11648922 w 12193200"/>
              <a:gd name="connsiteY20" fmla="*/ 6425658 h 6861600"/>
              <a:gd name="connsiteX21" fmla="*/ 11646366 w 12193200"/>
              <a:gd name="connsiteY21" fmla="*/ 6434266 h 6861600"/>
              <a:gd name="connsiteX22" fmla="*/ 11600517 w 12193200"/>
              <a:gd name="connsiteY22" fmla="*/ 6471527 h 6861600"/>
              <a:gd name="connsiteX23" fmla="*/ 11595282 w 12193200"/>
              <a:gd name="connsiteY23" fmla="*/ 6477734 h 6861600"/>
              <a:gd name="connsiteX24" fmla="*/ 11595003 w 12193200"/>
              <a:gd name="connsiteY24" fmla="*/ 6501933 h 6861600"/>
              <a:gd name="connsiteX25" fmla="*/ 11601238 w 12193200"/>
              <a:gd name="connsiteY25" fmla="*/ 6507937 h 6861600"/>
              <a:gd name="connsiteX26" fmla="*/ 11609758 w 12193200"/>
              <a:gd name="connsiteY26" fmla="*/ 6507332 h 6861600"/>
              <a:gd name="connsiteX27" fmla="*/ 11671904 w 12193200"/>
              <a:gd name="connsiteY27" fmla="*/ 6459057 h 6861600"/>
              <a:gd name="connsiteX28" fmla="*/ 11679540 w 12193200"/>
              <a:gd name="connsiteY28" fmla="*/ 6440855 h 6861600"/>
              <a:gd name="connsiteX29" fmla="*/ 11758623 w 12193200"/>
              <a:gd name="connsiteY29" fmla="*/ 6252355 h 6861600"/>
              <a:gd name="connsiteX30" fmla="*/ 11755537 w 12193200"/>
              <a:gd name="connsiteY30" fmla="*/ 6244849 h 6861600"/>
              <a:gd name="connsiteX31" fmla="*/ 11753327 w 12193200"/>
              <a:gd name="connsiteY31" fmla="*/ 6244407 h 6861600"/>
              <a:gd name="connsiteX32" fmla="*/ 11147569 w 12193200"/>
              <a:gd name="connsiteY32" fmla="*/ 6241435 h 6861600"/>
              <a:gd name="connsiteX33" fmla="*/ 11110866 w 12193200"/>
              <a:gd name="connsiteY33" fmla="*/ 6248357 h 6861600"/>
              <a:gd name="connsiteX34" fmla="*/ 11086389 w 12193200"/>
              <a:gd name="connsiteY34" fmla="*/ 6267273 h 6861600"/>
              <a:gd name="connsiteX35" fmla="*/ 11077849 w 12193200"/>
              <a:gd name="connsiteY35" fmla="*/ 6293641 h 6861600"/>
              <a:gd name="connsiteX36" fmla="*/ 11087232 w 12193200"/>
              <a:gd name="connsiteY36" fmla="*/ 6322259 h 6861600"/>
              <a:gd name="connsiteX37" fmla="*/ 11109425 w 12193200"/>
              <a:gd name="connsiteY37" fmla="*/ 6338374 h 6861600"/>
              <a:gd name="connsiteX38" fmla="*/ 11142660 w 12193200"/>
              <a:gd name="connsiteY38" fmla="*/ 6349253 h 6861600"/>
              <a:gd name="connsiteX39" fmla="*/ 11173407 w 12193200"/>
              <a:gd name="connsiteY39" fmla="*/ 6360132 h 6861600"/>
              <a:gd name="connsiteX40" fmla="*/ 11183110 w 12193200"/>
              <a:gd name="connsiteY40" fmla="*/ 6375267 h 6861600"/>
              <a:gd name="connsiteX41" fmla="*/ 11174400 w 12193200"/>
              <a:gd name="connsiteY41" fmla="*/ 6390906 h 6861600"/>
              <a:gd name="connsiteX42" fmla="*/ 11149888 w 12193200"/>
              <a:gd name="connsiteY42" fmla="*/ 6396991 h 6861600"/>
              <a:gd name="connsiteX43" fmla="*/ 11124730 w 12193200"/>
              <a:gd name="connsiteY43" fmla="*/ 6389253 h 6861600"/>
              <a:gd name="connsiteX44" fmla="*/ 11114416 w 12193200"/>
              <a:gd name="connsiteY44" fmla="*/ 6374295 h 6861600"/>
              <a:gd name="connsiteX45" fmla="*/ 11108922 w 12193200"/>
              <a:gd name="connsiteY45" fmla="*/ 6370045 h 6861600"/>
              <a:gd name="connsiteX46" fmla="*/ 11081269 w 12193200"/>
              <a:gd name="connsiteY46" fmla="*/ 6370045 h 6861600"/>
              <a:gd name="connsiteX47" fmla="*/ 11080382 w 12193200"/>
              <a:gd name="connsiteY47" fmla="*/ 6370116 h 6861600"/>
              <a:gd name="connsiteX48" fmla="*/ 11075564 w 12193200"/>
              <a:gd name="connsiteY48" fmla="*/ 6376743 h 6861600"/>
              <a:gd name="connsiteX49" fmla="*/ 11085416 w 12193200"/>
              <a:gd name="connsiteY49" fmla="*/ 6399820 h 6861600"/>
              <a:gd name="connsiteX50" fmla="*/ 11112206 w 12193200"/>
              <a:gd name="connsiteY50" fmla="*/ 6420898 h 6861600"/>
              <a:gd name="connsiteX51" fmla="*/ 11150507 w 12193200"/>
              <a:gd name="connsiteY51" fmla="*/ 6428622 h 6861600"/>
              <a:gd name="connsiteX52" fmla="*/ 11187223 w 12193200"/>
              <a:gd name="connsiteY52" fmla="*/ 6421721 h 6861600"/>
              <a:gd name="connsiteX53" fmla="*/ 11211368 w 12193200"/>
              <a:gd name="connsiteY53" fmla="*/ 6402641 h 6861600"/>
              <a:gd name="connsiteX54" fmla="*/ 11219922 w 12193200"/>
              <a:gd name="connsiteY54" fmla="*/ 6375002 h 6861600"/>
              <a:gd name="connsiteX55" fmla="*/ 11210402 w 12193200"/>
              <a:gd name="connsiteY55" fmla="*/ 6347036 h 6861600"/>
              <a:gd name="connsiteX56" fmla="*/ 11188536 w 12193200"/>
              <a:gd name="connsiteY56" fmla="*/ 6331085 h 6861600"/>
              <a:gd name="connsiteX57" fmla="*/ 11156130 w 12193200"/>
              <a:gd name="connsiteY57" fmla="*/ 6320403 h 6861600"/>
              <a:gd name="connsiteX58" fmla="*/ 11133760 w 12193200"/>
              <a:gd name="connsiteY58" fmla="*/ 6313318 h 6861600"/>
              <a:gd name="connsiteX59" fmla="*/ 11121351 w 12193200"/>
              <a:gd name="connsiteY59" fmla="*/ 6305988 h 6861600"/>
              <a:gd name="connsiteX60" fmla="*/ 11115687 w 12193200"/>
              <a:gd name="connsiteY60" fmla="*/ 6294484 h 6861600"/>
              <a:gd name="connsiteX61" fmla="*/ 11123561 w 12193200"/>
              <a:gd name="connsiteY61" fmla="*/ 6278655 h 6861600"/>
              <a:gd name="connsiteX62" fmla="*/ 11146257 w 12193200"/>
              <a:gd name="connsiteY62" fmla="*/ 6273066 h 6861600"/>
              <a:gd name="connsiteX63" fmla="*/ 11170273 w 12193200"/>
              <a:gd name="connsiteY63" fmla="*/ 6280293 h 6861600"/>
              <a:gd name="connsiteX64" fmla="*/ 11179486 w 12193200"/>
              <a:gd name="connsiteY64" fmla="*/ 6295252 h 6861600"/>
              <a:gd name="connsiteX65" fmla="*/ 11185027 w 12193200"/>
              <a:gd name="connsiteY65" fmla="*/ 6299665 h 6861600"/>
              <a:gd name="connsiteX66" fmla="*/ 11211327 w 12193200"/>
              <a:gd name="connsiteY66" fmla="*/ 6299665 h 6861600"/>
              <a:gd name="connsiteX67" fmla="*/ 11212093 w 12193200"/>
              <a:gd name="connsiteY67" fmla="*/ 6299613 h 6861600"/>
              <a:gd name="connsiteX68" fmla="*/ 11217045 w 12193200"/>
              <a:gd name="connsiteY68" fmla="*/ 6293110 h 6861600"/>
              <a:gd name="connsiteX69" fmla="*/ 11197409 w 12193200"/>
              <a:gd name="connsiteY69" fmla="*/ 6257073 h 6861600"/>
              <a:gd name="connsiteX70" fmla="*/ 11147569 w 12193200"/>
              <a:gd name="connsiteY70" fmla="*/ 6241435 h 6861600"/>
              <a:gd name="connsiteX71" fmla="*/ 11486016 w 12193200"/>
              <a:gd name="connsiteY71" fmla="*/ 6241408 h 6861600"/>
              <a:gd name="connsiteX72" fmla="*/ 11455595 w 12193200"/>
              <a:gd name="connsiteY72" fmla="*/ 6247663 h 6861600"/>
              <a:gd name="connsiteX73" fmla="*/ 11432076 w 12193200"/>
              <a:gd name="connsiteY73" fmla="*/ 6265104 h 6861600"/>
              <a:gd name="connsiteX74" fmla="*/ 11432076 w 12193200"/>
              <a:gd name="connsiteY74" fmla="*/ 6250145 h 6861600"/>
              <a:gd name="connsiteX75" fmla="*/ 11432076 w 12193200"/>
              <a:gd name="connsiteY75" fmla="*/ 6250138 h 6861600"/>
              <a:gd name="connsiteX76" fmla="*/ 11426338 w 12193200"/>
              <a:gd name="connsiteY76" fmla="*/ 6244413 h 6861600"/>
              <a:gd name="connsiteX77" fmla="*/ 11400303 w 12193200"/>
              <a:gd name="connsiteY77" fmla="*/ 6244413 h 6861600"/>
              <a:gd name="connsiteX78" fmla="*/ 11400296 w 12193200"/>
              <a:gd name="connsiteY78" fmla="*/ 6244413 h 6861600"/>
              <a:gd name="connsiteX79" fmla="*/ 11394564 w 12193200"/>
              <a:gd name="connsiteY79" fmla="*/ 6250145 h 6861600"/>
              <a:gd name="connsiteX80" fmla="*/ 11394564 w 12193200"/>
              <a:gd name="connsiteY80" fmla="*/ 6419926 h 6861600"/>
              <a:gd name="connsiteX81" fmla="*/ 11394564 w 12193200"/>
              <a:gd name="connsiteY81" fmla="*/ 6419932 h 6861600"/>
              <a:gd name="connsiteX82" fmla="*/ 11400303 w 12193200"/>
              <a:gd name="connsiteY82" fmla="*/ 6425658 h 6861600"/>
              <a:gd name="connsiteX83" fmla="*/ 11426338 w 12193200"/>
              <a:gd name="connsiteY83" fmla="*/ 6425658 h 6861600"/>
              <a:gd name="connsiteX84" fmla="*/ 11432076 w 12193200"/>
              <a:gd name="connsiteY84" fmla="*/ 6419932 h 6861600"/>
              <a:gd name="connsiteX85" fmla="*/ 11432076 w 12193200"/>
              <a:gd name="connsiteY85" fmla="*/ 6324347 h 6861600"/>
              <a:gd name="connsiteX86" fmla="*/ 11444403 w 12193200"/>
              <a:gd name="connsiteY86" fmla="*/ 6287032 h 6861600"/>
              <a:gd name="connsiteX87" fmla="*/ 11477802 w 12193200"/>
              <a:gd name="connsiteY87" fmla="*/ 6274031 h 6861600"/>
              <a:gd name="connsiteX88" fmla="*/ 11511024 w 12193200"/>
              <a:gd name="connsiteY88" fmla="*/ 6287004 h 6861600"/>
              <a:gd name="connsiteX89" fmla="*/ 11523188 w 12193200"/>
              <a:gd name="connsiteY89" fmla="*/ 6324347 h 6861600"/>
              <a:gd name="connsiteX90" fmla="*/ 11523188 w 12193200"/>
              <a:gd name="connsiteY90" fmla="*/ 6419926 h 6861600"/>
              <a:gd name="connsiteX91" fmla="*/ 11523188 w 12193200"/>
              <a:gd name="connsiteY91" fmla="*/ 6419932 h 6861600"/>
              <a:gd name="connsiteX92" fmla="*/ 11528927 w 12193200"/>
              <a:gd name="connsiteY92" fmla="*/ 6425658 h 6861600"/>
              <a:gd name="connsiteX93" fmla="*/ 11554642 w 12193200"/>
              <a:gd name="connsiteY93" fmla="*/ 6425658 h 6861600"/>
              <a:gd name="connsiteX94" fmla="*/ 11554655 w 12193200"/>
              <a:gd name="connsiteY94" fmla="*/ 6425658 h 6861600"/>
              <a:gd name="connsiteX95" fmla="*/ 11560381 w 12193200"/>
              <a:gd name="connsiteY95" fmla="*/ 6419932 h 6861600"/>
              <a:gd name="connsiteX96" fmla="*/ 11560381 w 12193200"/>
              <a:gd name="connsiteY96" fmla="*/ 6318758 h 6861600"/>
              <a:gd name="connsiteX97" fmla="*/ 11550861 w 12193200"/>
              <a:gd name="connsiteY97" fmla="*/ 6276642 h 6861600"/>
              <a:gd name="connsiteX98" fmla="*/ 11524344 w 12193200"/>
              <a:gd name="connsiteY98" fmla="*/ 6250329 h 6861600"/>
              <a:gd name="connsiteX99" fmla="*/ 11486016 w 12193200"/>
              <a:gd name="connsiteY99" fmla="*/ 6241408 h 6861600"/>
              <a:gd name="connsiteX100" fmla="*/ 11350417 w 12193200"/>
              <a:gd name="connsiteY100" fmla="*/ 6235847 h 6861600"/>
              <a:gd name="connsiteX101" fmla="*/ 11326708 w 12193200"/>
              <a:gd name="connsiteY101" fmla="*/ 6259556 h 6861600"/>
              <a:gd name="connsiteX102" fmla="*/ 11350417 w 12193200"/>
              <a:gd name="connsiteY102" fmla="*/ 6283266 h 6861600"/>
              <a:gd name="connsiteX103" fmla="*/ 11374127 w 12193200"/>
              <a:gd name="connsiteY103" fmla="*/ 6259556 h 6861600"/>
              <a:gd name="connsiteX104" fmla="*/ 11350417 w 12193200"/>
              <a:gd name="connsiteY104" fmla="*/ 6235847 h 6861600"/>
              <a:gd name="connsiteX105" fmla="*/ 11276288 w 12193200"/>
              <a:gd name="connsiteY105" fmla="*/ 6199340 h 6861600"/>
              <a:gd name="connsiteX106" fmla="*/ 11270563 w 12193200"/>
              <a:gd name="connsiteY106" fmla="*/ 6205079 h 6861600"/>
              <a:gd name="connsiteX107" fmla="*/ 11270563 w 12193200"/>
              <a:gd name="connsiteY107" fmla="*/ 6238674 h 6861600"/>
              <a:gd name="connsiteX108" fmla="*/ 11264825 w 12193200"/>
              <a:gd name="connsiteY108" fmla="*/ 6244413 h 6861600"/>
              <a:gd name="connsiteX109" fmla="*/ 11242217 w 12193200"/>
              <a:gd name="connsiteY109" fmla="*/ 6244413 h 6861600"/>
              <a:gd name="connsiteX110" fmla="*/ 11242210 w 12193200"/>
              <a:gd name="connsiteY110" fmla="*/ 6244413 h 6861600"/>
              <a:gd name="connsiteX111" fmla="*/ 11236478 w 12193200"/>
              <a:gd name="connsiteY111" fmla="*/ 6250145 h 6861600"/>
              <a:gd name="connsiteX112" fmla="*/ 11236478 w 12193200"/>
              <a:gd name="connsiteY112" fmla="*/ 6269272 h 6861600"/>
              <a:gd name="connsiteX113" fmla="*/ 11242217 w 12193200"/>
              <a:gd name="connsiteY113" fmla="*/ 6274997 h 6861600"/>
              <a:gd name="connsiteX114" fmla="*/ 11264825 w 12193200"/>
              <a:gd name="connsiteY114" fmla="*/ 6274997 h 6861600"/>
              <a:gd name="connsiteX115" fmla="*/ 11270563 w 12193200"/>
              <a:gd name="connsiteY115" fmla="*/ 6280735 h 6861600"/>
              <a:gd name="connsiteX116" fmla="*/ 11270563 w 12193200"/>
              <a:gd name="connsiteY116" fmla="*/ 6375342 h 6861600"/>
              <a:gd name="connsiteX117" fmla="*/ 11284040 w 12193200"/>
              <a:gd name="connsiteY117" fmla="*/ 6413826 h 6861600"/>
              <a:gd name="connsiteX118" fmla="*/ 11322857 w 12193200"/>
              <a:gd name="connsiteY118" fmla="*/ 6425671 h 6861600"/>
              <a:gd name="connsiteX119" fmla="*/ 11346750 w 12193200"/>
              <a:gd name="connsiteY119" fmla="*/ 6425671 h 6861600"/>
              <a:gd name="connsiteX120" fmla="*/ 11346757 w 12193200"/>
              <a:gd name="connsiteY120" fmla="*/ 6425671 h 6861600"/>
              <a:gd name="connsiteX121" fmla="*/ 11352489 w 12193200"/>
              <a:gd name="connsiteY121" fmla="*/ 6419939 h 6861600"/>
              <a:gd name="connsiteX122" fmla="*/ 11352489 w 12193200"/>
              <a:gd name="connsiteY122" fmla="*/ 6400153 h 6861600"/>
              <a:gd name="connsiteX123" fmla="*/ 11352489 w 12193200"/>
              <a:gd name="connsiteY123" fmla="*/ 6400146 h 6861600"/>
              <a:gd name="connsiteX124" fmla="*/ 11346750 w 12193200"/>
              <a:gd name="connsiteY124" fmla="*/ 6394421 h 6861600"/>
              <a:gd name="connsiteX125" fmla="*/ 11329466 w 12193200"/>
              <a:gd name="connsiteY125" fmla="*/ 6394421 h 6861600"/>
              <a:gd name="connsiteX126" fmla="*/ 11313148 w 12193200"/>
              <a:gd name="connsiteY126" fmla="*/ 6389988 h 6861600"/>
              <a:gd name="connsiteX127" fmla="*/ 11308388 w 12193200"/>
              <a:gd name="connsiteY127" fmla="*/ 6375342 h 6861600"/>
              <a:gd name="connsiteX128" fmla="*/ 11308388 w 12193200"/>
              <a:gd name="connsiteY128" fmla="*/ 6205079 h 6861600"/>
              <a:gd name="connsiteX129" fmla="*/ 11302650 w 12193200"/>
              <a:gd name="connsiteY129" fmla="*/ 6199340 h 6861600"/>
              <a:gd name="connsiteX130" fmla="*/ 11276295 w 12193200"/>
              <a:gd name="connsiteY130" fmla="*/ 6199340 h 6861600"/>
              <a:gd name="connsiteX131" fmla="*/ 11276288 w 12193200"/>
              <a:gd name="connsiteY131" fmla="*/ 6199340 h 6861600"/>
              <a:gd name="connsiteX132" fmla="*/ 11010705 w 12193200"/>
              <a:gd name="connsiteY132" fmla="*/ 6199340 h 6861600"/>
              <a:gd name="connsiteX133" fmla="*/ 11005007 w 12193200"/>
              <a:gd name="connsiteY133" fmla="*/ 6205038 h 6861600"/>
              <a:gd name="connsiteX134" fmla="*/ 11005007 w 12193200"/>
              <a:gd name="connsiteY134" fmla="*/ 6257903 h 6861600"/>
              <a:gd name="connsiteX135" fmla="*/ 10997106 w 12193200"/>
              <a:gd name="connsiteY135" fmla="*/ 6252953 h 6861600"/>
              <a:gd name="connsiteX136" fmla="*/ 10950068 w 12193200"/>
              <a:gd name="connsiteY136" fmla="*/ 6241428 h 6861600"/>
              <a:gd name="connsiteX137" fmla="*/ 10903016 w 12193200"/>
              <a:gd name="connsiteY137" fmla="*/ 6252953 h 6861600"/>
              <a:gd name="connsiteX138" fmla="*/ 10869794 w 12193200"/>
              <a:gd name="connsiteY138" fmla="*/ 6285848 h 6861600"/>
              <a:gd name="connsiteX139" fmla="*/ 10857637 w 12193200"/>
              <a:gd name="connsiteY139" fmla="*/ 6334872 h 6861600"/>
              <a:gd name="connsiteX140" fmla="*/ 10869482 w 12193200"/>
              <a:gd name="connsiteY140" fmla="*/ 6384052 h 6861600"/>
              <a:gd name="connsiteX141" fmla="*/ 10902051 w 12193200"/>
              <a:gd name="connsiteY141" fmla="*/ 6416954 h 6861600"/>
              <a:gd name="connsiteX142" fmla="*/ 10948429 w 12193200"/>
              <a:gd name="connsiteY142" fmla="*/ 6428622 h 6861600"/>
              <a:gd name="connsiteX143" fmla="*/ 10995964 w 12193200"/>
              <a:gd name="connsiteY143" fmla="*/ 6416954 h 6861600"/>
              <a:gd name="connsiteX144" fmla="*/ 11030015 w 12193200"/>
              <a:gd name="connsiteY144" fmla="*/ 6383889 h 6861600"/>
              <a:gd name="connsiteX145" fmla="*/ 11042512 w 12193200"/>
              <a:gd name="connsiteY145" fmla="*/ 6318411 h 6861600"/>
              <a:gd name="connsiteX146" fmla="*/ 11042512 w 12193200"/>
              <a:gd name="connsiteY146" fmla="*/ 6205038 h 6861600"/>
              <a:gd name="connsiteX147" fmla="*/ 11036814 w 12193200"/>
              <a:gd name="connsiteY147" fmla="*/ 6199340 h 6861600"/>
              <a:gd name="connsiteX148" fmla="*/ 0 w 12193200"/>
              <a:gd name="connsiteY148" fmla="*/ 0 h 6861600"/>
              <a:gd name="connsiteX149" fmla="*/ 12193200 w 12193200"/>
              <a:gd name="connsiteY149" fmla="*/ 0 h 6861600"/>
              <a:gd name="connsiteX150" fmla="*/ 12193200 w 12193200"/>
              <a:gd name="connsiteY150" fmla="*/ 6861600 h 6861600"/>
              <a:gd name="connsiteX151" fmla="*/ 0 w 12193200"/>
              <a:gd name="connsiteY151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12193200" h="6861600">
                <a:moveTo>
                  <a:pt x="10949429" y="6274031"/>
                </a:moveTo>
                <a:cubicBezTo>
                  <a:pt x="10958866" y="6273979"/>
                  <a:pt x="10968156" y="6276363"/>
                  <a:pt x="10976402" y="6280953"/>
                </a:cubicBezTo>
                <a:cubicBezTo>
                  <a:pt x="10984711" y="6285540"/>
                  <a:pt x="10991394" y="6292385"/>
                  <a:pt x="10996453" y="6301487"/>
                </a:cubicBezTo>
                <a:cubicBezTo>
                  <a:pt x="11001512" y="6310589"/>
                  <a:pt x="11004032" y="6321717"/>
                  <a:pt x="11004014" y="6334872"/>
                </a:cubicBezTo>
                <a:cubicBezTo>
                  <a:pt x="11004014" y="6348031"/>
                  <a:pt x="11001383" y="6359216"/>
                  <a:pt x="10996120" y="6368427"/>
                </a:cubicBezTo>
                <a:cubicBezTo>
                  <a:pt x="10990857" y="6377642"/>
                  <a:pt x="10984004" y="6384550"/>
                  <a:pt x="10975559" y="6389151"/>
                </a:cubicBezTo>
                <a:cubicBezTo>
                  <a:pt x="10967247" y="6393722"/>
                  <a:pt x="10957907" y="6396100"/>
                  <a:pt x="10948422" y="6396060"/>
                </a:cubicBezTo>
                <a:cubicBezTo>
                  <a:pt x="10933287" y="6396060"/>
                  <a:pt x="10920731" y="6390740"/>
                  <a:pt x="10910754" y="6380101"/>
                </a:cubicBezTo>
                <a:cubicBezTo>
                  <a:pt x="10900777" y="6369462"/>
                  <a:pt x="10895790" y="6354386"/>
                  <a:pt x="10895795" y="6334872"/>
                </a:cubicBezTo>
                <a:cubicBezTo>
                  <a:pt x="10895795" y="6321727"/>
                  <a:pt x="10898204" y="6310598"/>
                  <a:pt x="10903023" y="6301487"/>
                </a:cubicBezTo>
                <a:cubicBezTo>
                  <a:pt x="10907842" y="6292376"/>
                  <a:pt x="10914371" y="6285522"/>
                  <a:pt x="10922612" y="6280926"/>
                </a:cubicBezTo>
                <a:cubicBezTo>
                  <a:pt x="10930796" y="6276326"/>
                  <a:pt x="10940041" y="6273949"/>
                  <a:pt x="10949429" y="6274031"/>
                </a:cubicBezTo>
                <a:close/>
                <a:moveTo>
                  <a:pt x="11727068" y="6244407"/>
                </a:moveTo>
                <a:cubicBezTo>
                  <a:pt x="11724690" y="6244407"/>
                  <a:pt x="11722560" y="6245873"/>
                  <a:pt x="11721710" y="6248092"/>
                </a:cubicBezTo>
                <a:lnTo>
                  <a:pt x="11670163" y="6382577"/>
                </a:lnTo>
                <a:lnTo>
                  <a:pt x="11620528" y="6248194"/>
                </a:lnTo>
                <a:cubicBezTo>
                  <a:pt x="11619697" y="6245941"/>
                  <a:pt x="11617551" y="6244443"/>
                  <a:pt x="11615150" y="6244441"/>
                </a:cubicBezTo>
                <a:lnTo>
                  <a:pt x="11585851" y="6244441"/>
                </a:lnTo>
                <a:cubicBezTo>
                  <a:pt x="11582682" y="6244459"/>
                  <a:pt x="11580127" y="6247043"/>
                  <a:pt x="11580145" y="6250212"/>
                </a:cubicBezTo>
                <a:cubicBezTo>
                  <a:pt x="11580149" y="6250918"/>
                  <a:pt x="11580283" y="6251617"/>
                  <a:pt x="11580541" y="6252274"/>
                </a:cubicBezTo>
                <a:lnTo>
                  <a:pt x="11648922" y="6425658"/>
                </a:lnTo>
                <a:cubicBezTo>
                  <a:pt x="11648361" y="6428606"/>
                  <a:pt x="11647504" y="6431490"/>
                  <a:pt x="11646366" y="6434266"/>
                </a:cubicBezTo>
                <a:cubicBezTo>
                  <a:pt x="11638438" y="6454086"/>
                  <a:pt x="11623928" y="6468854"/>
                  <a:pt x="11600517" y="6471527"/>
                </a:cubicBezTo>
                <a:cubicBezTo>
                  <a:pt x="11597453" y="6471973"/>
                  <a:pt x="11595205" y="6474639"/>
                  <a:pt x="11595282" y="6477734"/>
                </a:cubicBezTo>
                <a:cubicBezTo>
                  <a:pt x="11595282" y="6480230"/>
                  <a:pt x="11595003" y="6497697"/>
                  <a:pt x="11595003" y="6501933"/>
                </a:cubicBezTo>
                <a:cubicBezTo>
                  <a:pt x="11595003" y="6506170"/>
                  <a:pt x="11597213" y="6507937"/>
                  <a:pt x="11601238" y="6507937"/>
                </a:cubicBezTo>
                <a:cubicBezTo>
                  <a:pt x="11604090" y="6507963"/>
                  <a:pt x="11606939" y="6507761"/>
                  <a:pt x="11609758" y="6507332"/>
                </a:cubicBezTo>
                <a:cubicBezTo>
                  <a:pt x="11642497" y="6501893"/>
                  <a:pt x="11660848" y="6484581"/>
                  <a:pt x="11671904" y="6459057"/>
                </a:cubicBezTo>
                <a:cubicBezTo>
                  <a:pt x="11674937" y="6452060"/>
                  <a:pt x="11677133" y="6446668"/>
                  <a:pt x="11679540" y="6440855"/>
                </a:cubicBezTo>
                <a:lnTo>
                  <a:pt x="11758623" y="6252355"/>
                </a:lnTo>
                <a:cubicBezTo>
                  <a:pt x="11759844" y="6249430"/>
                  <a:pt x="11758462" y="6246070"/>
                  <a:pt x="11755537" y="6244849"/>
                </a:cubicBezTo>
                <a:cubicBezTo>
                  <a:pt x="11754837" y="6244557"/>
                  <a:pt x="11754086" y="6244407"/>
                  <a:pt x="11753327" y="6244407"/>
                </a:cubicBezTo>
                <a:close/>
                <a:moveTo>
                  <a:pt x="11147569" y="6241435"/>
                </a:moveTo>
                <a:cubicBezTo>
                  <a:pt x="11133721" y="6241439"/>
                  <a:pt x="11121487" y="6243747"/>
                  <a:pt x="11110866" y="6248357"/>
                </a:cubicBezTo>
                <a:cubicBezTo>
                  <a:pt x="11100246" y="6252967"/>
                  <a:pt x="11092086" y="6259272"/>
                  <a:pt x="11086389" y="6267273"/>
                </a:cubicBezTo>
                <a:cubicBezTo>
                  <a:pt x="11080814" y="6274932"/>
                  <a:pt x="11077823" y="6284167"/>
                  <a:pt x="11077849" y="6293641"/>
                </a:cubicBezTo>
                <a:cubicBezTo>
                  <a:pt x="11077849" y="6305467"/>
                  <a:pt x="11080976" y="6315006"/>
                  <a:pt x="11087232" y="6322259"/>
                </a:cubicBezTo>
                <a:cubicBezTo>
                  <a:pt x="11093234" y="6329329"/>
                  <a:pt x="11100844" y="6334855"/>
                  <a:pt x="11109425" y="6338374"/>
                </a:cubicBezTo>
                <a:cubicBezTo>
                  <a:pt x="11117983" y="6341909"/>
                  <a:pt x="11129061" y="6345536"/>
                  <a:pt x="11142660" y="6349253"/>
                </a:cubicBezTo>
                <a:cubicBezTo>
                  <a:pt x="11156690" y="6353214"/>
                  <a:pt x="11166939" y="6356841"/>
                  <a:pt x="11173407" y="6360132"/>
                </a:cubicBezTo>
                <a:cubicBezTo>
                  <a:pt x="11179876" y="6363423"/>
                  <a:pt x="11183110" y="6368468"/>
                  <a:pt x="11183110" y="6375267"/>
                </a:cubicBezTo>
                <a:cubicBezTo>
                  <a:pt x="11183110" y="6381636"/>
                  <a:pt x="11180206" y="6386849"/>
                  <a:pt x="11174400" y="6390906"/>
                </a:cubicBezTo>
                <a:cubicBezTo>
                  <a:pt x="11168593" y="6394963"/>
                  <a:pt x="11160422" y="6396991"/>
                  <a:pt x="11149888" y="6396991"/>
                </a:cubicBezTo>
                <a:cubicBezTo>
                  <a:pt x="11139807" y="6397000"/>
                  <a:pt x="11131421" y="6394421"/>
                  <a:pt x="11124730" y="6389253"/>
                </a:cubicBezTo>
                <a:cubicBezTo>
                  <a:pt x="11119309" y="6385101"/>
                  <a:pt x="11115871" y="6380115"/>
                  <a:pt x="11114416" y="6374295"/>
                </a:cubicBezTo>
                <a:cubicBezTo>
                  <a:pt x="11113772" y="6371789"/>
                  <a:pt x="11111509" y="6370038"/>
                  <a:pt x="11108922" y="6370045"/>
                </a:cubicBezTo>
                <a:lnTo>
                  <a:pt x="11081269" y="6370045"/>
                </a:lnTo>
                <a:cubicBezTo>
                  <a:pt x="11080971" y="6370046"/>
                  <a:pt x="11080675" y="6370070"/>
                  <a:pt x="11080382" y="6370116"/>
                </a:cubicBezTo>
                <a:cubicBezTo>
                  <a:pt x="11077222" y="6370616"/>
                  <a:pt x="11075064" y="6373582"/>
                  <a:pt x="11075564" y="6376743"/>
                </a:cubicBezTo>
                <a:cubicBezTo>
                  <a:pt x="11076938" y="6385117"/>
                  <a:pt x="11080318" y="6393035"/>
                  <a:pt x="11085416" y="6399820"/>
                </a:cubicBezTo>
                <a:cubicBezTo>
                  <a:pt x="11091984" y="6408722"/>
                  <a:pt x="11100914" y="6415749"/>
                  <a:pt x="11112206" y="6420898"/>
                </a:cubicBezTo>
                <a:cubicBezTo>
                  <a:pt x="11123502" y="6426047"/>
                  <a:pt x="11136269" y="6428622"/>
                  <a:pt x="11150507" y="6428622"/>
                </a:cubicBezTo>
                <a:cubicBezTo>
                  <a:pt x="11164577" y="6428649"/>
                  <a:pt x="11176816" y="6426349"/>
                  <a:pt x="11187223" y="6421721"/>
                </a:cubicBezTo>
                <a:cubicBezTo>
                  <a:pt x="11197631" y="6417092"/>
                  <a:pt x="11205679" y="6410733"/>
                  <a:pt x="11211368" y="6402641"/>
                </a:cubicBezTo>
                <a:cubicBezTo>
                  <a:pt x="11217063" y="6394561"/>
                  <a:pt x="11220057" y="6384887"/>
                  <a:pt x="11219922" y="6375002"/>
                </a:cubicBezTo>
                <a:cubicBezTo>
                  <a:pt x="11219722" y="6363389"/>
                  <a:pt x="11216549" y="6354067"/>
                  <a:pt x="11210402" y="6347036"/>
                </a:cubicBezTo>
                <a:cubicBezTo>
                  <a:pt x="11204411" y="6340136"/>
                  <a:pt x="11196935" y="6334683"/>
                  <a:pt x="11188536" y="6331085"/>
                </a:cubicBezTo>
                <a:cubicBezTo>
                  <a:pt x="11180077" y="6327463"/>
                  <a:pt x="11169275" y="6323902"/>
                  <a:pt x="11156130" y="6320403"/>
                </a:cubicBezTo>
                <a:cubicBezTo>
                  <a:pt x="11146262" y="6317556"/>
                  <a:pt x="11138805" y="6315195"/>
                  <a:pt x="11133760" y="6313318"/>
                </a:cubicBezTo>
                <a:cubicBezTo>
                  <a:pt x="11129188" y="6311701"/>
                  <a:pt x="11124974" y="6309212"/>
                  <a:pt x="11121351" y="6305988"/>
                </a:cubicBezTo>
                <a:cubicBezTo>
                  <a:pt x="11118006" y="6303061"/>
                  <a:pt x="11115967" y="6298920"/>
                  <a:pt x="11115687" y="6294484"/>
                </a:cubicBezTo>
                <a:cubicBezTo>
                  <a:pt x="11115370" y="6287843"/>
                  <a:pt x="11117994" y="6282567"/>
                  <a:pt x="11123561" y="6278655"/>
                </a:cubicBezTo>
                <a:cubicBezTo>
                  <a:pt x="11128828" y="6274929"/>
                  <a:pt x="11136393" y="6273066"/>
                  <a:pt x="11146257" y="6273066"/>
                </a:cubicBezTo>
                <a:cubicBezTo>
                  <a:pt x="11156375" y="6273061"/>
                  <a:pt x="11164380" y="6275470"/>
                  <a:pt x="11170273" y="6280293"/>
                </a:cubicBezTo>
                <a:cubicBezTo>
                  <a:pt x="11174982" y="6284063"/>
                  <a:pt x="11178238" y="6289350"/>
                  <a:pt x="11179486" y="6295252"/>
                </a:cubicBezTo>
                <a:cubicBezTo>
                  <a:pt x="11180069" y="6297841"/>
                  <a:pt x="11182374" y="6299676"/>
                  <a:pt x="11185027" y="6299665"/>
                </a:cubicBezTo>
                <a:lnTo>
                  <a:pt x="11211327" y="6299665"/>
                </a:lnTo>
                <a:cubicBezTo>
                  <a:pt x="11211583" y="6299664"/>
                  <a:pt x="11211839" y="6299647"/>
                  <a:pt x="11212093" y="6299613"/>
                </a:cubicBezTo>
                <a:cubicBezTo>
                  <a:pt x="11215256" y="6299184"/>
                  <a:pt x="11217474" y="6296273"/>
                  <a:pt x="11217045" y="6293110"/>
                </a:cubicBezTo>
                <a:cubicBezTo>
                  <a:pt x="11214992" y="6278201"/>
                  <a:pt x="11208447" y="6266189"/>
                  <a:pt x="11197409" y="6257073"/>
                </a:cubicBezTo>
                <a:cubicBezTo>
                  <a:pt x="11184798" y="6246648"/>
                  <a:pt x="11168185" y="6241435"/>
                  <a:pt x="11147569" y="6241435"/>
                </a:cubicBezTo>
                <a:close/>
                <a:moveTo>
                  <a:pt x="11486016" y="6241408"/>
                </a:moveTo>
                <a:cubicBezTo>
                  <a:pt x="11475551" y="6241355"/>
                  <a:pt x="11465190" y="6243485"/>
                  <a:pt x="11455595" y="6247663"/>
                </a:cubicBezTo>
                <a:cubicBezTo>
                  <a:pt x="11446044" y="6251834"/>
                  <a:pt x="11438204" y="6257647"/>
                  <a:pt x="11432076" y="6265104"/>
                </a:cubicBezTo>
                <a:lnTo>
                  <a:pt x="11432076" y="6250145"/>
                </a:lnTo>
                <a:cubicBezTo>
                  <a:pt x="11432076" y="6250143"/>
                  <a:pt x="11432076" y="6250140"/>
                  <a:pt x="11432076" y="6250138"/>
                </a:cubicBezTo>
                <a:cubicBezTo>
                  <a:pt x="11432072" y="6246973"/>
                  <a:pt x="11429503" y="6244409"/>
                  <a:pt x="11426338" y="6244413"/>
                </a:cubicBezTo>
                <a:lnTo>
                  <a:pt x="11400303" y="6244413"/>
                </a:lnTo>
                <a:cubicBezTo>
                  <a:pt x="11400301" y="6244413"/>
                  <a:pt x="11400298" y="6244413"/>
                  <a:pt x="11400296" y="6244413"/>
                </a:cubicBezTo>
                <a:cubicBezTo>
                  <a:pt x="11397130" y="6244413"/>
                  <a:pt x="11394564" y="6246979"/>
                  <a:pt x="11394564" y="6250145"/>
                </a:cubicBezTo>
                <a:lnTo>
                  <a:pt x="11394564" y="6419926"/>
                </a:lnTo>
                <a:cubicBezTo>
                  <a:pt x="11394564" y="6419928"/>
                  <a:pt x="11394564" y="6419930"/>
                  <a:pt x="11394564" y="6419932"/>
                </a:cubicBezTo>
                <a:cubicBezTo>
                  <a:pt x="11394568" y="6423098"/>
                  <a:pt x="11397137" y="6425662"/>
                  <a:pt x="11400303" y="6425658"/>
                </a:cubicBezTo>
                <a:lnTo>
                  <a:pt x="11426338" y="6425658"/>
                </a:lnTo>
                <a:cubicBezTo>
                  <a:pt x="11429503" y="6425662"/>
                  <a:pt x="11432072" y="6423098"/>
                  <a:pt x="11432076" y="6419932"/>
                </a:cubicBezTo>
                <a:lnTo>
                  <a:pt x="11432076" y="6324347"/>
                </a:lnTo>
                <a:cubicBezTo>
                  <a:pt x="11432081" y="6308137"/>
                  <a:pt x="11436190" y="6295699"/>
                  <a:pt x="11444403" y="6287032"/>
                </a:cubicBezTo>
                <a:cubicBezTo>
                  <a:pt x="11452617" y="6278365"/>
                  <a:pt x="11463750" y="6274031"/>
                  <a:pt x="11477802" y="6274031"/>
                </a:cubicBezTo>
                <a:cubicBezTo>
                  <a:pt x="11491841" y="6274022"/>
                  <a:pt x="11502914" y="6278347"/>
                  <a:pt x="11511024" y="6287004"/>
                </a:cubicBezTo>
                <a:cubicBezTo>
                  <a:pt x="11519133" y="6295662"/>
                  <a:pt x="11523188" y="6308110"/>
                  <a:pt x="11523188" y="6324347"/>
                </a:cubicBezTo>
                <a:lnTo>
                  <a:pt x="11523188" y="6419926"/>
                </a:lnTo>
                <a:cubicBezTo>
                  <a:pt x="11523188" y="6419928"/>
                  <a:pt x="11523188" y="6419930"/>
                  <a:pt x="11523188" y="6419932"/>
                </a:cubicBezTo>
                <a:cubicBezTo>
                  <a:pt x="11523192" y="6423098"/>
                  <a:pt x="11525761" y="6425662"/>
                  <a:pt x="11528927" y="6425658"/>
                </a:cubicBezTo>
                <a:lnTo>
                  <a:pt x="11554642" y="6425658"/>
                </a:lnTo>
                <a:cubicBezTo>
                  <a:pt x="11554647" y="6425658"/>
                  <a:pt x="11554651" y="6425658"/>
                  <a:pt x="11554655" y="6425658"/>
                </a:cubicBezTo>
                <a:cubicBezTo>
                  <a:pt x="11557817" y="6425658"/>
                  <a:pt x="11560381" y="6423094"/>
                  <a:pt x="11560381" y="6419932"/>
                </a:cubicBezTo>
                <a:lnTo>
                  <a:pt x="11560381" y="6318758"/>
                </a:lnTo>
                <a:cubicBezTo>
                  <a:pt x="11560421" y="6302308"/>
                  <a:pt x="11557248" y="6288269"/>
                  <a:pt x="11550861" y="6276642"/>
                </a:cubicBezTo>
                <a:cubicBezTo>
                  <a:pt x="11544475" y="6265015"/>
                  <a:pt x="11535636" y="6256244"/>
                  <a:pt x="11524344" y="6250329"/>
                </a:cubicBezTo>
                <a:cubicBezTo>
                  <a:pt x="11513052" y="6244400"/>
                  <a:pt x="11500276" y="6241426"/>
                  <a:pt x="11486016" y="6241408"/>
                </a:cubicBezTo>
                <a:close/>
                <a:moveTo>
                  <a:pt x="11350417" y="6235847"/>
                </a:moveTo>
                <a:cubicBezTo>
                  <a:pt x="11337323" y="6235847"/>
                  <a:pt x="11326708" y="6246462"/>
                  <a:pt x="11326708" y="6259556"/>
                </a:cubicBezTo>
                <a:cubicBezTo>
                  <a:pt x="11326708" y="6272651"/>
                  <a:pt x="11337323" y="6283266"/>
                  <a:pt x="11350417" y="6283266"/>
                </a:cubicBezTo>
                <a:cubicBezTo>
                  <a:pt x="11363512" y="6283266"/>
                  <a:pt x="11374127" y="6272651"/>
                  <a:pt x="11374127" y="6259556"/>
                </a:cubicBezTo>
                <a:cubicBezTo>
                  <a:pt x="11374127" y="6246462"/>
                  <a:pt x="11363512" y="6235847"/>
                  <a:pt x="11350417" y="6235847"/>
                </a:cubicBezTo>
                <a:close/>
                <a:moveTo>
                  <a:pt x="11276288" y="6199340"/>
                </a:moveTo>
                <a:cubicBezTo>
                  <a:pt x="11273123" y="6199344"/>
                  <a:pt x="11270559" y="6201913"/>
                  <a:pt x="11270563" y="6205079"/>
                </a:cubicBezTo>
                <a:lnTo>
                  <a:pt x="11270563" y="6238674"/>
                </a:lnTo>
                <a:cubicBezTo>
                  <a:pt x="11270563" y="6241844"/>
                  <a:pt x="11267994" y="6244413"/>
                  <a:pt x="11264825" y="6244413"/>
                </a:cubicBezTo>
                <a:lnTo>
                  <a:pt x="11242217" y="6244413"/>
                </a:lnTo>
                <a:cubicBezTo>
                  <a:pt x="11242215" y="6244413"/>
                  <a:pt x="11242212" y="6244413"/>
                  <a:pt x="11242210" y="6244413"/>
                </a:cubicBezTo>
                <a:cubicBezTo>
                  <a:pt x="11239044" y="6244413"/>
                  <a:pt x="11236478" y="6246979"/>
                  <a:pt x="11236478" y="6250145"/>
                </a:cubicBezTo>
                <a:lnTo>
                  <a:pt x="11236478" y="6269272"/>
                </a:lnTo>
                <a:cubicBezTo>
                  <a:pt x="11236485" y="6272436"/>
                  <a:pt x="11239053" y="6274997"/>
                  <a:pt x="11242217" y="6274997"/>
                </a:cubicBezTo>
                <a:lnTo>
                  <a:pt x="11264825" y="6274997"/>
                </a:lnTo>
                <a:cubicBezTo>
                  <a:pt x="11267994" y="6274997"/>
                  <a:pt x="11270563" y="6277566"/>
                  <a:pt x="11270563" y="6280735"/>
                </a:cubicBezTo>
                <a:lnTo>
                  <a:pt x="11270563" y="6375342"/>
                </a:lnTo>
                <a:cubicBezTo>
                  <a:pt x="11270559" y="6393102"/>
                  <a:pt x="11275051" y="6405930"/>
                  <a:pt x="11284040" y="6413826"/>
                </a:cubicBezTo>
                <a:cubicBezTo>
                  <a:pt x="11293028" y="6421723"/>
                  <a:pt x="11305968" y="6425671"/>
                  <a:pt x="11322857" y="6425671"/>
                </a:cubicBezTo>
                <a:lnTo>
                  <a:pt x="11346750" y="6425671"/>
                </a:lnTo>
                <a:cubicBezTo>
                  <a:pt x="11346752" y="6425671"/>
                  <a:pt x="11346755" y="6425671"/>
                  <a:pt x="11346757" y="6425671"/>
                </a:cubicBezTo>
                <a:cubicBezTo>
                  <a:pt x="11349923" y="6425671"/>
                  <a:pt x="11352489" y="6423105"/>
                  <a:pt x="11352489" y="6419939"/>
                </a:cubicBezTo>
                <a:lnTo>
                  <a:pt x="11352489" y="6400153"/>
                </a:lnTo>
                <a:cubicBezTo>
                  <a:pt x="11352489" y="6400151"/>
                  <a:pt x="11352489" y="6400148"/>
                  <a:pt x="11352489" y="6400146"/>
                </a:cubicBezTo>
                <a:cubicBezTo>
                  <a:pt x="11352485" y="6396980"/>
                  <a:pt x="11349916" y="6394417"/>
                  <a:pt x="11346750" y="6394421"/>
                </a:cubicBezTo>
                <a:lnTo>
                  <a:pt x="11329466" y="6394421"/>
                </a:lnTo>
                <a:cubicBezTo>
                  <a:pt x="11321756" y="6394421"/>
                  <a:pt x="11316330" y="6392959"/>
                  <a:pt x="11313148" y="6389988"/>
                </a:cubicBezTo>
                <a:cubicBezTo>
                  <a:pt x="11309966" y="6387016"/>
                  <a:pt x="11308388" y="6382141"/>
                  <a:pt x="11308388" y="6375342"/>
                </a:cubicBezTo>
                <a:lnTo>
                  <a:pt x="11308388" y="6205079"/>
                </a:lnTo>
                <a:cubicBezTo>
                  <a:pt x="11308388" y="6201909"/>
                  <a:pt x="11305819" y="6199340"/>
                  <a:pt x="11302650" y="6199340"/>
                </a:cubicBezTo>
                <a:lnTo>
                  <a:pt x="11276295" y="6199340"/>
                </a:lnTo>
                <a:cubicBezTo>
                  <a:pt x="11276293" y="6199340"/>
                  <a:pt x="11276290" y="6199340"/>
                  <a:pt x="11276288" y="6199340"/>
                </a:cubicBezTo>
                <a:close/>
                <a:moveTo>
                  <a:pt x="11010705" y="6199340"/>
                </a:moveTo>
                <a:cubicBezTo>
                  <a:pt x="11007558" y="6199340"/>
                  <a:pt x="11005007" y="6201891"/>
                  <a:pt x="11005007" y="6205038"/>
                </a:cubicBezTo>
                <a:lnTo>
                  <a:pt x="11005007" y="6257903"/>
                </a:lnTo>
                <a:cubicBezTo>
                  <a:pt x="11002465" y="6256112"/>
                  <a:pt x="10999827" y="6254459"/>
                  <a:pt x="10997106" y="6252953"/>
                </a:cubicBezTo>
                <a:cubicBezTo>
                  <a:pt x="10983054" y="6245247"/>
                  <a:pt x="10967374" y="6241405"/>
                  <a:pt x="10950068" y="6241428"/>
                </a:cubicBezTo>
                <a:cubicBezTo>
                  <a:pt x="10932761" y="6241451"/>
                  <a:pt x="10917077" y="6245292"/>
                  <a:pt x="10903016" y="6252953"/>
                </a:cubicBezTo>
                <a:cubicBezTo>
                  <a:pt x="10889055" y="6260557"/>
                  <a:pt x="10877535" y="6271963"/>
                  <a:pt x="10869794" y="6285848"/>
                </a:cubicBezTo>
                <a:cubicBezTo>
                  <a:pt x="10861689" y="6300104"/>
                  <a:pt x="10857637" y="6316446"/>
                  <a:pt x="10857637" y="6334872"/>
                </a:cubicBezTo>
                <a:cubicBezTo>
                  <a:pt x="10857637" y="6353516"/>
                  <a:pt x="10861585" y="6369909"/>
                  <a:pt x="10869482" y="6384052"/>
                </a:cubicBezTo>
                <a:cubicBezTo>
                  <a:pt x="10877030" y="6397862"/>
                  <a:pt x="10888318" y="6409265"/>
                  <a:pt x="10902051" y="6416954"/>
                </a:cubicBezTo>
                <a:cubicBezTo>
                  <a:pt x="10915858" y="6424733"/>
                  <a:pt x="10931317" y="6428622"/>
                  <a:pt x="10948429" y="6428622"/>
                </a:cubicBezTo>
                <a:cubicBezTo>
                  <a:pt x="10965754" y="6428622"/>
                  <a:pt x="10981599" y="6424733"/>
                  <a:pt x="10995964" y="6416954"/>
                </a:cubicBezTo>
                <a:cubicBezTo>
                  <a:pt x="11010324" y="6409162"/>
                  <a:pt x="11022005" y="6398331"/>
                  <a:pt x="11030015" y="6383889"/>
                </a:cubicBezTo>
                <a:cubicBezTo>
                  <a:pt x="11040425" y="6365129"/>
                  <a:pt x="11042512" y="6348022"/>
                  <a:pt x="11042512" y="6318411"/>
                </a:cubicBezTo>
                <a:lnTo>
                  <a:pt x="11042512" y="6205038"/>
                </a:lnTo>
                <a:cubicBezTo>
                  <a:pt x="11042512" y="6201891"/>
                  <a:pt x="11039961" y="6199340"/>
                  <a:pt x="11036814" y="6199340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bIns="576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0" y="864000"/>
            <a:ext cx="2505600" cy="1915200"/>
          </a:xfrm>
        </p:spPr>
        <p:txBody>
          <a:bodyPr anchor="t" anchorCtr="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65B12D-AFCA-4C69-8772-3103D984CD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4320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37CD5E9-4514-4A77-9781-C0FC80437A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white">
          <a:xfrm>
            <a:off x="33732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023000C-62EC-4AE1-9428-2B6EA4DF5F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white">
          <a:xfrm>
            <a:off x="63108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FE03E1E-7BBA-4981-A199-083F8DE64A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white">
          <a:xfrm>
            <a:off x="92484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F36C25B-EFDD-4B87-A607-B8183191C162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5A5089DE-3A5D-4836-9D47-6BDBF8FAAE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0B90375-CCC9-436F-8691-66054ECC60F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5921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3532800" y="3366000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solidFill>
                <a:schemeClr val="tx1"/>
              </a:solidFill>
            </a:endParaRP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0" y="864000"/>
            <a:ext cx="5036400" cy="5126400"/>
          </a:xfrm>
        </p:spPr>
        <p:txBody>
          <a:bodyPr anchor="t" anchorCtr="0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4A421D-40AC-4B3C-B046-B97D2CDEB7DD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217A7-1C84-4022-9AF0-8A02934FBF2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26653-B042-4CAD-ABE7-FCC2DB1ACE3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3794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1292400" y="3366000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0" y="864000"/>
            <a:ext cx="2941200" cy="5126400"/>
          </a:xfrm>
        </p:spPr>
        <p:txBody>
          <a:bodyPr anchor="t" anchorCtr="0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FDD10-8960-46E8-B934-9ABE5471D0D8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3F51C-56A9-4986-93E3-1F2218D6AE5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E7669-F0CC-465B-82B8-DD707F44673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2298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-2070000" y="3366000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979200" y="864000"/>
            <a:ext cx="2941200" cy="5126400"/>
          </a:xfrm>
        </p:spPr>
        <p:txBody>
          <a:bodyPr anchor="t" anchorCtr="0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262251-164F-4D9F-BEE6-DBF9AF1C6B9D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FAD54A-EFB6-40DC-A8BF-327E43A08F1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A44297-F69A-4FA2-AD60-0EA38D021B9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0474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10" name="Text Placeholder notes">
            <a:extLst>
              <a:ext uri="{FF2B5EF4-FFF2-40B4-BE49-F238E27FC236}">
                <a16:creationId xmlns:a16="http://schemas.microsoft.com/office/drawing/2014/main" id="{2ECCE410-98B4-4E55-9790-F3441EFAE5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4"/>
            <a:ext cx="113256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5F8FA-83AA-40A7-A81F-145B0272EF9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D0141-A742-40EA-90CE-E9F3A4CC6BB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8AB24-1A29-4E44-8B8A-66ED307E211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101111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r Graphic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846A2CB-4C6C-4AC8-9450-CD3828AF787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33000" y="865800"/>
            <a:ext cx="126000" cy="5126400"/>
          </a:xfrm>
          <a:solidFill>
            <a:schemeClr val="lt1"/>
          </a:solidFill>
          <a:ln w="0"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432863" y="864000"/>
            <a:ext cx="5148000" cy="5122800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2F42676-7691-4BBA-B454-CF007CCADC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white">
          <a:xfrm>
            <a:off x="6609597" y="864000"/>
            <a:ext cx="5148000" cy="5122799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FBCBC-1785-4DFB-84A8-04367CD12684}"/>
              </a:ext>
            </a:extLst>
          </p:cNvPr>
          <p:cNvSpPr>
            <a:spLocks noGrp="1"/>
          </p:cNvSpPr>
          <p:nvPr>
            <p:ph type="dt" sz="half" idx="24"/>
          </p:nvPr>
        </p:nvSpPr>
        <p:spPr bwMode="white"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F9B70-FCB9-43D9-9F30-EE12E6A1D4A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 bwMode="white"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CFBE7-785A-4311-8356-55947434B49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8521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r Graphic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63DA7E30-9A41-4C82-A7CB-D8A1E3912EAA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AF04E0B3-14B7-4D62-87B4-0112A485F8C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17637" y="865800"/>
            <a:ext cx="126000" cy="5126400"/>
          </a:xfrm>
          <a:solidFill>
            <a:schemeClr val="lt1"/>
          </a:solidFill>
          <a:ln w="0"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1970457" y="864000"/>
            <a:ext cx="5868000" cy="5122800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accent2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                   Enter &amp; TAB for next text level    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6E9939-DBE2-4FE8-A639-4C66369DE7CE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8B1C4-875F-44A3-AD12-DF0D1760855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0A2AD-9831-4BC2-92B6-B7408CD96FC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7001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r Graphic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28DB86-3C4D-4DB7-A17C-92FA70DD3ACB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B41284"/>
              </a:gs>
              <a:gs pos="95000">
                <a:srgbClr val="7E0A5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34A43F0-B693-4A6A-922F-5584D05D23E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653125" y="865800"/>
            <a:ext cx="126000" cy="5126400"/>
          </a:xfrm>
          <a:solidFill>
            <a:schemeClr val="lt1"/>
          </a:solidFill>
          <a:ln w="0"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6E9939-DBE2-4FE8-A639-4C66369DE7CE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8B1C4-875F-44A3-AD12-DF0D1760855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0A2AD-9831-4BC2-92B6-B7408CD96FC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E7121FB-1BE2-4733-A7DE-83DABC7A11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432863" y="864000"/>
            <a:ext cx="5868000" cy="5122800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accent2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    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924858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-1090800" y="3366000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2000" y="864000"/>
            <a:ext cx="5878800" cy="4262400"/>
          </a:xfrm>
        </p:spPr>
        <p:txBody>
          <a:bodyPr anchor="t" anchorCtr="0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Quote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1962000" y="5137200"/>
            <a:ext cx="5880100" cy="3600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3pPr>
            <a:lvl4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baseline="0">
                <a:solidFill>
                  <a:schemeClr val="tx1"/>
                </a:solidFill>
                <a:latin typeface="+mn-lt"/>
              </a:defRPr>
            </a:lvl4pPr>
            <a:lvl5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6pPr>
            <a:lvl7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baseline="0">
                <a:solidFill>
                  <a:schemeClr val="tx1"/>
                </a:solidFill>
                <a:latin typeface="+mn-lt"/>
              </a:defRPr>
            </a:lvl7pPr>
            <a:lvl8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8pPr>
            <a:lvl9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Click to add Name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FDD10-8960-46E8-B934-9ABE5471D0D8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3F51C-56A9-4986-93E3-1F2218D6AE5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E7669-F0CC-465B-82B8-DD707F44673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E3943B2-B1DF-42B0-9F1C-B752FFA217D8}"/>
              </a:ext>
            </a:extLst>
          </p:cNvPr>
          <p:cNvSpPr>
            <a:spLocks noChangeAspect="1"/>
          </p:cNvSpPr>
          <p:nvPr userDrawn="1"/>
        </p:nvSpPr>
        <p:spPr bwMode="white">
          <a:xfrm>
            <a:off x="431799" y="864358"/>
            <a:ext cx="565325" cy="432000"/>
          </a:xfrm>
          <a:custGeom>
            <a:avLst/>
            <a:gdLst/>
            <a:ahLst/>
            <a:cxnLst/>
            <a:rect l="l" t="t" r="r" b="b"/>
            <a:pathLst>
              <a:path w="436820" h="333802">
                <a:moveTo>
                  <a:pt x="343248" y="0"/>
                </a:moveTo>
                <a:lnTo>
                  <a:pt x="436820" y="51285"/>
                </a:lnTo>
                <a:cubicBezTo>
                  <a:pt x="420625" y="77677"/>
                  <a:pt x="407729" y="105194"/>
                  <a:pt x="398132" y="133836"/>
                </a:cubicBezTo>
                <a:cubicBezTo>
                  <a:pt x="388535" y="162477"/>
                  <a:pt x="383886" y="194793"/>
                  <a:pt x="384186" y="230782"/>
                </a:cubicBezTo>
                <a:lnTo>
                  <a:pt x="384186" y="333802"/>
                </a:lnTo>
                <a:lnTo>
                  <a:pt x="225833" y="333802"/>
                </a:lnTo>
                <a:lnTo>
                  <a:pt x="225833" y="231232"/>
                </a:lnTo>
                <a:cubicBezTo>
                  <a:pt x="225833" y="202740"/>
                  <a:pt x="231456" y="173874"/>
                  <a:pt x="242703" y="144633"/>
                </a:cubicBezTo>
                <a:cubicBezTo>
                  <a:pt x="253949" y="115391"/>
                  <a:pt x="268645" y="88099"/>
                  <a:pt x="286790" y="62757"/>
                </a:cubicBezTo>
                <a:cubicBezTo>
                  <a:pt x="304934" y="37414"/>
                  <a:pt x="323754" y="16495"/>
                  <a:pt x="343248" y="0"/>
                </a:cubicBezTo>
                <a:close/>
                <a:moveTo>
                  <a:pt x="117415" y="0"/>
                </a:moveTo>
                <a:lnTo>
                  <a:pt x="210987" y="51285"/>
                </a:lnTo>
                <a:cubicBezTo>
                  <a:pt x="194792" y="77677"/>
                  <a:pt x="181896" y="105194"/>
                  <a:pt x="172299" y="133836"/>
                </a:cubicBezTo>
                <a:cubicBezTo>
                  <a:pt x="162701" y="162477"/>
                  <a:pt x="158053" y="194793"/>
                  <a:pt x="158353" y="230782"/>
                </a:cubicBezTo>
                <a:lnTo>
                  <a:pt x="158353" y="333802"/>
                </a:lnTo>
                <a:lnTo>
                  <a:pt x="0" y="333802"/>
                </a:lnTo>
                <a:lnTo>
                  <a:pt x="0" y="231232"/>
                </a:lnTo>
                <a:cubicBezTo>
                  <a:pt x="0" y="202740"/>
                  <a:pt x="5623" y="173874"/>
                  <a:pt x="16870" y="144633"/>
                </a:cubicBezTo>
                <a:cubicBezTo>
                  <a:pt x="28116" y="115391"/>
                  <a:pt x="42812" y="88099"/>
                  <a:pt x="60957" y="62757"/>
                </a:cubicBezTo>
                <a:cubicBezTo>
                  <a:pt x="79101" y="37414"/>
                  <a:pt x="97921" y="16495"/>
                  <a:pt x="11741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en-GB" sz="2000" noProof="0" dirty="0" err="1"/>
          </a:p>
        </p:txBody>
      </p:sp>
      <p:sp>
        <p:nvSpPr>
          <p:cNvPr id="12" name="Text Placeholder notes">
            <a:extLst>
              <a:ext uri="{FF2B5EF4-FFF2-40B4-BE49-F238E27FC236}">
                <a16:creationId xmlns:a16="http://schemas.microsoft.com/office/drawing/2014/main" id="{07820C89-0519-40C4-9EA9-207BD7F220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1962000" y="5695200"/>
            <a:ext cx="5878800" cy="295200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b="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</p:spTree>
    <p:extLst>
      <p:ext uri="{BB962C8B-B14F-4D97-AF65-F5344CB8AC3E}">
        <p14:creationId xmlns:p14="http://schemas.microsoft.com/office/powerpoint/2010/main" val="42220691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Date Placeholder 3" hidden="1">
            <a:extLst>
              <a:ext uri="{FF2B5EF4-FFF2-40B4-BE49-F238E27FC236}">
                <a16:creationId xmlns:a16="http://schemas.microsoft.com/office/drawing/2014/main" id="{8A3A4EFB-0782-4EFE-B7C3-F294CADCF0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16" name="Background">
            <a:extLst>
              <a:ext uri="{FF2B5EF4-FFF2-40B4-BE49-F238E27FC236}">
                <a16:creationId xmlns:a16="http://schemas.microsoft.com/office/drawing/2014/main" id="{7B7C0264-09E0-4AFB-AB5B-FF66EEB94BB8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5E5CFC51-E8E3-4014-9651-8D053A7542FB}"/>
              </a:ext>
            </a:extLst>
          </p:cNvPr>
          <p:cNvSpPr/>
          <p:nvPr userDrawn="1"/>
        </p:nvSpPr>
        <p:spPr>
          <a:xfrm rot="16200000" flipV="1">
            <a:off x="-1088913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1" y="3104303"/>
            <a:ext cx="2091978" cy="71625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50000"/>
            <a:ext cx="165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Presenter 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850000"/>
            <a:ext cx="1656000" cy="1476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Contact information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7BCA77D-A437-4BE5-9F1B-499DFCDA409D}"/>
              </a:ext>
            </a:extLst>
          </p:cNvPr>
          <p:cNvSpPr/>
          <p:nvPr userDrawn="1"/>
        </p:nvSpPr>
        <p:spPr>
          <a:xfrm>
            <a:off x="2001182" y="924535"/>
            <a:ext cx="5269720" cy="949686"/>
          </a:xfrm>
          <a:custGeom>
            <a:avLst/>
            <a:gdLst/>
            <a:ahLst/>
            <a:cxnLst/>
            <a:rect l="l" t="t" r="r" b="b"/>
            <a:pathLst>
              <a:path w="5269720" h="949686">
                <a:moveTo>
                  <a:pt x="1684072" y="498006"/>
                </a:moveTo>
                <a:cubicBezTo>
                  <a:pt x="1664287" y="506210"/>
                  <a:pt x="1637746" y="512965"/>
                  <a:pt x="1604449" y="518274"/>
                </a:cubicBezTo>
                <a:cubicBezTo>
                  <a:pt x="1582010" y="521893"/>
                  <a:pt x="1565301" y="528709"/>
                  <a:pt x="1554322" y="538722"/>
                </a:cubicBezTo>
                <a:cubicBezTo>
                  <a:pt x="1543344" y="548736"/>
                  <a:pt x="1537855" y="561222"/>
                  <a:pt x="1537855" y="576181"/>
                </a:cubicBezTo>
                <a:cubicBezTo>
                  <a:pt x="1537855" y="591382"/>
                  <a:pt x="1543163" y="603145"/>
                  <a:pt x="1553780" y="611469"/>
                </a:cubicBezTo>
                <a:cubicBezTo>
                  <a:pt x="1564396" y="619793"/>
                  <a:pt x="1578390" y="623955"/>
                  <a:pt x="1595763" y="623955"/>
                </a:cubicBezTo>
                <a:cubicBezTo>
                  <a:pt x="1611205" y="623955"/>
                  <a:pt x="1625682" y="620758"/>
                  <a:pt x="1639193" y="614364"/>
                </a:cubicBezTo>
                <a:cubicBezTo>
                  <a:pt x="1652705" y="607970"/>
                  <a:pt x="1663563" y="598741"/>
                  <a:pt x="1671766" y="586677"/>
                </a:cubicBezTo>
                <a:cubicBezTo>
                  <a:pt x="1679970" y="574613"/>
                  <a:pt x="1684072" y="560498"/>
                  <a:pt x="1684072" y="544332"/>
                </a:cubicBezTo>
                <a:close/>
                <a:moveTo>
                  <a:pt x="4340559" y="322835"/>
                </a:moveTo>
                <a:cubicBezTo>
                  <a:pt x="4322946" y="322835"/>
                  <a:pt x="4307685" y="328445"/>
                  <a:pt x="4294776" y="339665"/>
                </a:cubicBezTo>
                <a:cubicBezTo>
                  <a:pt x="4281867" y="350884"/>
                  <a:pt x="4272035" y="367050"/>
                  <a:pt x="4265279" y="388162"/>
                </a:cubicBezTo>
                <a:cubicBezTo>
                  <a:pt x="4258523" y="409274"/>
                  <a:pt x="4255145" y="434308"/>
                  <a:pt x="4255145" y="463261"/>
                </a:cubicBezTo>
                <a:cubicBezTo>
                  <a:pt x="4255145" y="492215"/>
                  <a:pt x="4258523" y="517248"/>
                  <a:pt x="4265279" y="538360"/>
                </a:cubicBezTo>
                <a:cubicBezTo>
                  <a:pt x="4272035" y="559473"/>
                  <a:pt x="4281867" y="575638"/>
                  <a:pt x="4294776" y="586858"/>
                </a:cubicBezTo>
                <a:cubicBezTo>
                  <a:pt x="4307685" y="598078"/>
                  <a:pt x="4322946" y="603687"/>
                  <a:pt x="4340559" y="603687"/>
                </a:cubicBezTo>
                <a:cubicBezTo>
                  <a:pt x="4357449" y="603687"/>
                  <a:pt x="4372046" y="598017"/>
                  <a:pt x="4384352" y="586677"/>
                </a:cubicBezTo>
                <a:cubicBezTo>
                  <a:pt x="4396657" y="575337"/>
                  <a:pt x="4406188" y="559111"/>
                  <a:pt x="4412944" y="537998"/>
                </a:cubicBezTo>
                <a:cubicBezTo>
                  <a:pt x="4419700" y="516886"/>
                  <a:pt x="4423078" y="491974"/>
                  <a:pt x="4423078" y="463261"/>
                </a:cubicBezTo>
                <a:cubicBezTo>
                  <a:pt x="4423078" y="434549"/>
                  <a:pt x="4419700" y="409636"/>
                  <a:pt x="4412944" y="388524"/>
                </a:cubicBezTo>
                <a:cubicBezTo>
                  <a:pt x="4406188" y="367412"/>
                  <a:pt x="4396657" y="351186"/>
                  <a:pt x="4384352" y="339846"/>
                </a:cubicBezTo>
                <a:cubicBezTo>
                  <a:pt x="4372046" y="328505"/>
                  <a:pt x="4357449" y="322835"/>
                  <a:pt x="4340559" y="322835"/>
                </a:cubicBezTo>
                <a:close/>
                <a:moveTo>
                  <a:pt x="4709464" y="185305"/>
                </a:moveTo>
                <a:lnTo>
                  <a:pt x="4909245" y="185305"/>
                </a:lnTo>
                <a:lnTo>
                  <a:pt x="4909245" y="498006"/>
                </a:lnTo>
                <a:cubicBezTo>
                  <a:pt x="4909486" y="525753"/>
                  <a:pt x="4916544" y="547408"/>
                  <a:pt x="4930418" y="562971"/>
                </a:cubicBezTo>
                <a:cubicBezTo>
                  <a:pt x="4944291" y="578534"/>
                  <a:pt x="4963774" y="586315"/>
                  <a:pt x="4988868" y="586315"/>
                </a:cubicBezTo>
                <a:cubicBezTo>
                  <a:pt x="5013720" y="586315"/>
                  <a:pt x="5033505" y="578413"/>
                  <a:pt x="5048223" y="562609"/>
                </a:cubicBezTo>
                <a:cubicBezTo>
                  <a:pt x="5062942" y="546805"/>
                  <a:pt x="5070180" y="525271"/>
                  <a:pt x="5069939" y="498006"/>
                </a:cubicBezTo>
                <a:lnTo>
                  <a:pt x="5069939" y="185305"/>
                </a:lnTo>
                <a:lnTo>
                  <a:pt x="5269720" y="185305"/>
                </a:lnTo>
                <a:lnTo>
                  <a:pt x="5269720" y="741218"/>
                </a:lnTo>
                <a:lnTo>
                  <a:pt x="5080073" y="741218"/>
                </a:lnTo>
                <a:lnTo>
                  <a:pt x="5080073" y="635537"/>
                </a:lnTo>
                <a:lnTo>
                  <a:pt x="5074282" y="635537"/>
                </a:lnTo>
                <a:cubicBezTo>
                  <a:pt x="5062218" y="671005"/>
                  <a:pt x="5041106" y="698692"/>
                  <a:pt x="5010945" y="718598"/>
                </a:cubicBezTo>
                <a:cubicBezTo>
                  <a:pt x="4980785" y="738504"/>
                  <a:pt x="4944955" y="748457"/>
                  <a:pt x="4903454" y="748457"/>
                </a:cubicBezTo>
                <a:cubicBezTo>
                  <a:pt x="4865090" y="748457"/>
                  <a:pt x="4831251" y="739589"/>
                  <a:pt x="4801935" y="721855"/>
                </a:cubicBezTo>
                <a:cubicBezTo>
                  <a:pt x="4772619" y="704121"/>
                  <a:pt x="4749878" y="679450"/>
                  <a:pt x="4733712" y="647842"/>
                </a:cubicBezTo>
                <a:cubicBezTo>
                  <a:pt x="4717546" y="616234"/>
                  <a:pt x="4709464" y="580283"/>
                  <a:pt x="4709464" y="539989"/>
                </a:cubicBezTo>
                <a:close/>
                <a:moveTo>
                  <a:pt x="3407285" y="185305"/>
                </a:moveTo>
                <a:lnTo>
                  <a:pt x="3615753" y="185305"/>
                </a:lnTo>
                <a:lnTo>
                  <a:pt x="3705509" y="570391"/>
                </a:lnTo>
                <a:lnTo>
                  <a:pt x="3711300" y="570391"/>
                </a:lnTo>
                <a:lnTo>
                  <a:pt x="3802505" y="185305"/>
                </a:lnTo>
                <a:lnTo>
                  <a:pt x="4012420" y="185305"/>
                </a:lnTo>
                <a:lnTo>
                  <a:pt x="3809743" y="787544"/>
                </a:lnTo>
                <a:cubicBezTo>
                  <a:pt x="3792853" y="837972"/>
                  <a:pt x="3765709" y="877603"/>
                  <a:pt x="3728311" y="906436"/>
                </a:cubicBezTo>
                <a:cubicBezTo>
                  <a:pt x="3690912" y="935269"/>
                  <a:pt x="3639398" y="949686"/>
                  <a:pt x="3573769" y="949686"/>
                </a:cubicBezTo>
                <a:cubicBezTo>
                  <a:pt x="3550848" y="949686"/>
                  <a:pt x="3529012" y="947997"/>
                  <a:pt x="3508261" y="944619"/>
                </a:cubicBezTo>
                <a:cubicBezTo>
                  <a:pt x="3487511" y="941241"/>
                  <a:pt x="3469294" y="936415"/>
                  <a:pt x="3453611" y="930142"/>
                </a:cubicBezTo>
                <a:lnTo>
                  <a:pt x="3497042" y="788268"/>
                </a:lnTo>
                <a:cubicBezTo>
                  <a:pt x="3520446" y="796472"/>
                  <a:pt x="3539628" y="800574"/>
                  <a:pt x="3554588" y="800574"/>
                </a:cubicBezTo>
                <a:cubicBezTo>
                  <a:pt x="3576544" y="800574"/>
                  <a:pt x="3591142" y="792370"/>
                  <a:pt x="3598380" y="775963"/>
                </a:cubicBezTo>
                <a:lnTo>
                  <a:pt x="3602723" y="765829"/>
                </a:lnTo>
                <a:close/>
                <a:moveTo>
                  <a:pt x="4339111" y="178066"/>
                </a:moveTo>
                <a:cubicBezTo>
                  <a:pt x="4398467" y="178066"/>
                  <a:pt x="4449860" y="190009"/>
                  <a:pt x="4493291" y="213896"/>
                </a:cubicBezTo>
                <a:cubicBezTo>
                  <a:pt x="4536721" y="237783"/>
                  <a:pt x="4569898" y="271321"/>
                  <a:pt x="4592819" y="314511"/>
                </a:cubicBezTo>
                <a:cubicBezTo>
                  <a:pt x="4615741" y="357701"/>
                  <a:pt x="4627202" y="407766"/>
                  <a:pt x="4627202" y="464709"/>
                </a:cubicBezTo>
                <a:cubicBezTo>
                  <a:pt x="4627202" y="521652"/>
                  <a:pt x="4615741" y="571718"/>
                  <a:pt x="4592819" y="614907"/>
                </a:cubicBezTo>
                <a:cubicBezTo>
                  <a:pt x="4569898" y="658097"/>
                  <a:pt x="4536721" y="691635"/>
                  <a:pt x="4493291" y="715522"/>
                </a:cubicBezTo>
                <a:cubicBezTo>
                  <a:pt x="4449860" y="739409"/>
                  <a:pt x="4398467" y="751352"/>
                  <a:pt x="4339111" y="751352"/>
                </a:cubicBezTo>
                <a:cubicBezTo>
                  <a:pt x="4279756" y="751352"/>
                  <a:pt x="4228363" y="739409"/>
                  <a:pt x="4184932" y="715522"/>
                </a:cubicBezTo>
                <a:cubicBezTo>
                  <a:pt x="4141502" y="691635"/>
                  <a:pt x="4108325" y="658097"/>
                  <a:pt x="4085403" y="614907"/>
                </a:cubicBezTo>
                <a:cubicBezTo>
                  <a:pt x="4062482" y="571718"/>
                  <a:pt x="4051021" y="521652"/>
                  <a:pt x="4051021" y="464709"/>
                </a:cubicBezTo>
                <a:cubicBezTo>
                  <a:pt x="4051021" y="407766"/>
                  <a:pt x="4062482" y="357701"/>
                  <a:pt x="4085403" y="314511"/>
                </a:cubicBezTo>
                <a:cubicBezTo>
                  <a:pt x="4108325" y="271321"/>
                  <a:pt x="4141502" y="237783"/>
                  <a:pt x="4184932" y="213896"/>
                </a:cubicBezTo>
                <a:cubicBezTo>
                  <a:pt x="4228363" y="190009"/>
                  <a:pt x="4279756" y="178066"/>
                  <a:pt x="4339111" y="178066"/>
                </a:cubicBezTo>
                <a:close/>
                <a:moveTo>
                  <a:pt x="2342054" y="178066"/>
                </a:moveTo>
                <a:cubicBezTo>
                  <a:pt x="2380659" y="178066"/>
                  <a:pt x="2414680" y="186993"/>
                  <a:pt x="2444117" y="204848"/>
                </a:cubicBezTo>
                <a:cubicBezTo>
                  <a:pt x="2473553" y="222703"/>
                  <a:pt x="2496233" y="247435"/>
                  <a:pt x="2512158" y="279043"/>
                </a:cubicBezTo>
                <a:cubicBezTo>
                  <a:pt x="2528083" y="310651"/>
                  <a:pt x="2536045" y="346481"/>
                  <a:pt x="2536045" y="386534"/>
                </a:cubicBezTo>
                <a:lnTo>
                  <a:pt x="2536045" y="741218"/>
                </a:lnTo>
                <a:lnTo>
                  <a:pt x="2336264" y="741218"/>
                </a:lnTo>
                <a:lnTo>
                  <a:pt x="2336264" y="428517"/>
                </a:lnTo>
                <a:cubicBezTo>
                  <a:pt x="2336505" y="401011"/>
                  <a:pt x="2329568" y="379416"/>
                  <a:pt x="2315453" y="363733"/>
                </a:cubicBezTo>
                <a:cubicBezTo>
                  <a:pt x="2301338" y="348049"/>
                  <a:pt x="2281734" y="340208"/>
                  <a:pt x="2256641" y="340208"/>
                </a:cubicBezTo>
                <a:cubicBezTo>
                  <a:pt x="2231789" y="340208"/>
                  <a:pt x="2212124" y="348049"/>
                  <a:pt x="2197647" y="363733"/>
                </a:cubicBezTo>
                <a:cubicBezTo>
                  <a:pt x="2183170" y="379416"/>
                  <a:pt x="2175811" y="401011"/>
                  <a:pt x="2175570" y="428517"/>
                </a:cubicBezTo>
                <a:lnTo>
                  <a:pt x="2175570" y="741218"/>
                </a:lnTo>
                <a:lnTo>
                  <a:pt x="1975788" y="741218"/>
                </a:lnTo>
                <a:lnTo>
                  <a:pt x="1975788" y="185305"/>
                </a:lnTo>
                <a:lnTo>
                  <a:pt x="2165436" y="185305"/>
                </a:lnTo>
                <a:lnTo>
                  <a:pt x="2165436" y="290986"/>
                </a:lnTo>
                <a:lnTo>
                  <a:pt x="2171227" y="290986"/>
                </a:lnTo>
                <a:cubicBezTo>
                  <a:pt x="2179189" y="267823"/>
                  <a:pt x="2191434" y="247736"/>
                  <a:pt x="2207962" y="230726"/>
                </a:cubicBezTo>
                <a:cubicBezTo>
                  <a:pt x="2224490" y="213715"/>
                  <a:pt x="2244214" y="200686"/>
                  <a:pt x="2267136" y="191638"/>
                </a:cubicBezTo>
                <a:cubicBezTo>
                  <a:pt x="2290058" y="182590"/>
                  <a:pt x="2315031" y="178066"/>
                  <a:pt x="2342054" y="178066"/>
                </a:cubicBezTo>
                <a:close/>
                <a:moveTo>
                  <a:pt x="1626164" y="178066"/>
                </a:moveTo>
                <a:cubicBezTo>
                  <a:pt x="1677799" y="178066"/>
                  <a:pt x="1723039" y="186028"/>
                  <a:pt x="1761885" y="201953"/>
                </a:cubicBezTo>
                <a:cubicBezTo>
                  <a:pt x="1800732" y="217878"/>
                  <a:pt x="1830530" y="239714"/>
                  <a:pt x="1851280" y="267461"/>
                </a:cubicBezTo>
                <a:cubicBezTo>
                  <a:pt x="1872030" y="295208"/>
                  <a:pt x="1882406" y="326213"/>
                  <a:pt x="1882406" y="360475"/>
                </a:cubicBezTo>
                <a:lnTo>
                  <a:pt x="1882406" y="741218"/>
                </a:lnTo>
                <a:lnTo>
                  <a:pt x="1695653" y="741218"/>
                </a:lnTo>
                <a:lnTo>
                  <a:pt x="1695653" y="663043"/>
                </a:lnTo>
                <a:lnTo>
                  <a:pt x="1691310" y="663043"/>
                </a:lnTo>
                <a:cubicBezTo>
                  <a:pt x="1674903" y="693203"/>
                  <a:pt x="1653369" y="715220"/>
                  <a:pt x="1626707" y="729094"/>
                </a:cubicBezTo>
                <a:cubicBezTo>
                  <a:pt x="1600045" y="742967"/>
                  <a:pt x="1568015" y="749904"/>
                  <a:pt x="1530617" y="749904"/>
                </a:cubicBezTo>
                <a:cubicBezTo>
                  <a:pt x="1494424" y="749904"/>
                  <a:pt x="1462756" y="743993"/>
                  <a:pt x="1435612" y="732170"/>
                </a:cubicBezTo>
                <a:cubicBezTo>
                  <a:pt x="1408468" y="720347"/>
                  <a:pt x="1387355" y="702311"/>
                  <a:pt x="1372275" y="678063"/>
                </a:cubicBezTo>
                <a:cubicBezTo>
                  <a:pt x="1357195" y="653814"/>
                  <a:pt x="1349655" y="623714"/>
                  <a:pt x="1349655" y="587763"/>
                </a:cubicBezTo>
                <a:cubicBezTo>
                  <a:pt x="1349655" y="530338"/>
                  <a:pt x="1368053" y="487691"/>
                  <a:pt x="1404848" y="459823"/>
                </a:cubicBezTo>
                <a:cubicBezTo>
                  <a:pt x="1441644" y="431955"/>
                  <a:pt x="1491288" y="415729"/>
                  <a:pt x="1553780" y="411144"/>
                </a:cubicBezTo>
                <a:cubicBezTo>
                  <a:pt x="1586353" y="408732"/>
                  <a:pt x="1611747" y="405776"/>
                  <a:pt x="1629964" y="402277"/>
                </a:cubicBezTo>
                <a:cubicBezTo>
                  <a:pt x="1648181" y="398779"/>
                  <a:pt x="1661512" y="393832"/>
                  <a:pt x="1669957" y="387438"/>
                </a:cubicBezTo>
                <a:cubicBezTo>
                  <a:pt x="1678402" y="381045"/>
                  <a:pt x="1682624" y="372539"/>
                  <a:pt x="1682624" y="361923"/>
                </a:cubicBezTo>
                <a:lnTo>
                  <a:pt x="1682624" y="360475"/>
                </a:lnTo>
                <a:cubicBezTo>
                  <a:pt x="1682624" y="346240"/>
                  <a:pt x="1677195" y="335201"/>
                  <a:pt x="1666338" y="327359"/>
                </a:cubicBezTo>
                <a:cubicBezTo>
                  <a:pt x="1655480" y="319518"/>
                  <a:pt x="1641124" y="315597"/>
                  <a:pt x="1623269" y="315597"/>
                </a:cubicBezTo>
                <a:cubicBezTo>
                  <a:pt x="1603725" y="315597"/>
                  <a:pt x="1588102" y="319819"/>
                  <a:pt x="1576400" y="328264"/>
                </a:cubicBezTo>
                <a:cubicBezTo>
                  <a:pt x="1564697" y="336709"/>
                  <a:pt x="1557640" y="349376"/>
                  <a:pt x="1555227" y="366266"/>
                </a:cubicBezTo>
                <a:lnTo>
                  <a:pt x="1371370" y="366266"/>
                </a:lnTo>
                <a:cubicBezTo>
                  <a:pt x="1373783" y="331280"/>
                  <a:pt x="1384822" y="299552"/>
                  <a:pt x="1404486" y="271080"/>
                </a:cubicBezTo>
                <a:cubicBezTo>
                  <a:pt x="1424151" y="242609"/>
                  <a:pt x="1452682" y="219989"/>
                  <a:pt x="1490081" y="203220"/>
                </a:cubicBezTo>
                <a:cubicBezTo>
                  <a:pt x="1527480" y="186451"/>
                  <a:pt x="1572841" y="178066"/>
                  <a:pt x="1626164" y="178066"/>
                </a:cubicBezTo>
                <a:close/>
                <a:moveTo>
                  <a:pt x="2633013" y="0"/>
                </a:moveTo>
                <a:lnTo>
                  <a:pt x="2832795" y="0"/>
                </a:lnTo>
                <a:lnTo>
                  <a:pt x="2832795" y="372057"/>
                </a:lnTo>
                <a:lnTo>
                  <a:pt x="2840033" y="372057"/>
                </a:lnTo>
                <a:lnTo>
                  <a:pt x="2974669" y="185305"/>
                </a:lnTo>
                <a:lnTo>
                  <a:pt x="3199061" y="185305"/>
                </a:lnTo>
                <a:lnTo>
                  <a:pt x="3010137" y="428879"/>
                </a:lnTo>
                <a:lnTo>
                  <a:pt x="3204851" y="741218"/>
                </a:lnTo>
                <a:lnTo>
                  <a:pt x="2976116" y="741218"/>
                </a:lnTo>
                <a:lnTo>
                  <a:pt x="2862834" y="545418"/>
                </a:lnTo>
                <a:lnTo>
                  <a:pt x="2832795" y="583420"/>
                </a:lnTo>
                <a:lnTo>
                  <a:pt x="2832795" y="741218"/>
                </a:lnTo>
                <a:lnTo>
                  <a:pt x="2633013" y="741218"/>
                </a:lnTo>
                <a:close/>
                <a:moveTo>
                  <a:pt x="718488" y="0"/>
                </a:moveTo>
                <a:lnTo>
                  <a:pt x="911031" y="0"/>
                </a:lnTo>
                <a:lnTo>
                  <a:pt x="911031" y="290986"/>
                </a:lnTo>
                <a:lnTo>
                  <a:pt x="916822" y="290986"/>
                </a:lnTo>
                <a:cubicBezTo>
                  <a:pt x="929369" y="255276"/>
                  <a:pt x="950300" y="227529"/>
                  <a:pt x="979616" y="207744"/>
                </a:cubicBezTo>
                <a:cubicBezTo>
                  <a:pt x="1008932" y="187959"/>
                  <a:pt x="1043978" y="178066"/>
                  <a:pt x="1084754" y="178066"/>
                </a:cubicBezTo>
                <a:cubicBezTo>
                  <a:pt x="1123360" y="178066"/>
                  <a:pt x="1157380" y="186933"/>
                  <a:pt x="1186817" y="204667"/>
                </a:cubicBezTo>
                <a:cubicBezTo>
                  <a:pt x="1216253" y="222402"/>
                  <a:pt x="1238934" y="247073"/>
                  <a:pt x="1254858" y="278681"/>
                </a:cubicBezTo>
                <a:cubicBezTo>
                  <a:pt x="1270783" y="310289"/>
                  <a:pt x="1278745" y="346240"/>
                  <a:pt x="1278745" y="386534"/>
                </a:cubicBezTo>
                <a:lnTo>
                  <a:pt x="1278745" y="741218"/>
                </a:lnTo>
                <a:lnTo>
                  <a:pt x="1078964" y="741218"/>
                </a:lnTo>
                <a:lnTo>
                  <a:pt x="1078964" y="428517"/>
                </a:lnTo>
                <a:cubicBezTo>
                  <a:pt x="1079205" y="400769"/>
                  <a:pt x="1072329" y="379114"/>
                  <a:pt x="1058334" y="363552"/>
                </a:cubicBezTo>
                <a:cubicBezTo>
                  <a:pt x="1044340" y="347989"/>
                  <a:pt x="1024675" y="340208"/>
                  <a:pt x="999341" y="340208"/>
                </a:cubicBezTo>
                <a:cubicBezTo>
                  <a:pt x="974730" y="340208"/>
                  <a:pt x="955126" y="348110"/>
                  <a:pt x="940528" y="363913"/>
                </a:cubicBezTo>
                <a:cubicBezTo>
                  <a:pt x="925931" y="379717"/>
                  <a:pt x="918511" y="401252"/>
                  <a:pt x="918270" y="428517"/>
                </a:cubicBezTo>
                <a:lnTo>
                  <a:pt x="918270" y="741218"/>
                </a:lnTo>
                <a:lnTo>
                  <a:pt x="718488" y="741218"/>
                </a:lnTo>
                <a:close/>
                <a:moveTo>
                  <a:pt x="0" y="0"/>
                </a:moveTo>
                <a:lnTo>
                  <a:pt x="644223" y="0"/>
                </a:lnTo>
                <a:lnTo>
                  <a:pt x="644223" y="162141"/>
                </a:lnTo>
                <a:lnTo>
                  <a:pt x="421279" y="162141"/>
                </a:lnTo>
                <a:lnTo>
                  <a:pt x="421279" y="741218"/>
                </a:lnTo>
                <a:lnTo>
                  <a:pt x="222945" y="741218"/>
                </a:lnTo>
                <a:lnTo>
                  <a:pt x="222945" y="162141"/>
                </a:lnTo>
                <a:lnTo>
                  <a:pt x="0" y="1621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en-GB" noProof="0" dirty="0" err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60423B-0833-413C-8670-D2F1D86B4D98}"/>
              </a:ext>
            </a:extLst>
          </p:cNvPr>
          <p:cNvSpPr txBox="1"/>
          <p:nvPr userDrawn="1"/>
        </p:nvSpPr>
        <p:spPr>
          <a:xfrm>
            <a:off x="7350780" y="1474967"/>
            <a:ext cx="196432" cy="195613"/>
          </a:xfrm>
          <a:custGeom>
            <a:avLst/>
            <a:gdLst/>
            <a:ahLst/>
            <a:cxnLst/>
            <a:rect l="l" t="t" r="r" b="b"/>
            <a:pathLst>
              <a:path w="173723" h="172999">
                <a:moveTo>
                  <a:pt x="86862" y="0"/>
                </a:moveTo>
                <a:cubicBezTo>
                  <a:pt x="102063" y="0"/>
                  <a:pt x="116298" y="3861"/>
                  <a:pt x="129569" y="11582"/>
                </a:cubicBezTo>
                <a:cubicBezTo>
                  <a:pt x="142839" y="19303"/>
                  <a:pt x="153516" y="29798"/>
                  <a:pt x="161599" y="43069"/>
                </a:cubicBezTo>
                <a:cubicBezTo>
                  <a:pt x="169682" y="56339"/>
                  <a:pt x="173723" y="70696"/>
                  <a:pt x="173723" y="86138"/>
                </a:cubicBezTo>
                <a:cubicBezTo>
                  <a:pt x="173723" y="101821"/>
                  <a:pt x="169682" y="116298"/>
                  <a:pt x="161599" y="129568"/>
                </a:cubicBezTo>
                <a:cubicBezTo>
                  <a:pt x="153516" y="142839"/>
                  <a:pt x="142839" y="153395"/>
                  <a:pt x="129569" y="161237"/>
                </a:cubicBezTo>
                <a:cubicBezTo>
                  <a:pt x="116298" y="169078"/>
                  <a:pt x="102063" y="172999"/>
                  <a:pt x="86862" y="172999"/>
                </a:cubicBezTo>
                <a:cubicBezTo>
                  <a:pt x="71179" y="172999"/>
                  <a:pt x="56641" y="169139"/>
                  <a:pt x="43250" y="161418"/>
                </a:cubicBezTo>
                <a:cubicBezTo>
                  <a:pt x="29859" y="153697"/>
                  <a:pt x="19303" y="143140"/>
                  <a:pt x="11582" y="129749"/>
                </a:cubicBezTo>
                <a:cubicBezTo>
                  <a:pt x="3861" y="116358"/>
                  <a:pt x="0" y="101821"/>
                  <a:pt x="0" y="86138"/>
                </a:cubicBezTo>
                <a:cubicBezTo>
                  <a:pt x="0" y="70696"/>
                  <a:pt x="3861" y="56339"/>
                  <a:pt x="11582" y="43069"/>
                </a:cubicBezTo>
                <a:cubicBezTo>
                  <a:pt x="19303" y="29798"/>
                  <a:pt x="29859" y="19303"/>
                  <a:pt x="43250" y="11582"/>
                </a:cubicBezTo>
                <a:cubicBezTo>
                  <a:pt x="56641" y="3861"/>
                  <a:pt x="71179" y="0"/>
                  <a:pt x="868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80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83819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+ 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488" y="864000"/>
            <a:ext cx="2379600" cy="51228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69882-44DF-43EA-B961-38F81A409D3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C94F4B9-B8BA-4AE0-8D3D-703A5A189F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80E129-1495-4152-885A-950F083E6B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271952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+ yellow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488" y="864000"/>
            <a:ext cx="2379600" cy="51228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69882-44DF-43EA-B961-38F81A409D3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C94F4B9-B8BA-4AE0-8D3D-703A5A189F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80E129-1495-4152-885A-950F083E6B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68454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D909-49D5-40E7-8A46-904F42180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C0A9EFC-3109-4832-A2D0-040116D0E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003F3C-0DDB-4FC6-8F72-B9D15ACDC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F93830-339F-4EED-BE32-3338BB1E2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616657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8E191F-9315-439E-B3E1-E244B439C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421B79-34B3-49E9-88AB-D05336546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5FA46-FFD0-4832-8708-FF45CE149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574199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431800" y="435649"/>
            <a:ext cx="11217273" cy="6632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noProof="1">
                <a:solidFill>
                  <a:schemeClr val="tx1"/>
                </a:solidFill>
                <a:latin typeface="+mj-lt"/>
                <a:cs typeface="Dstny Body" panose="02000603000000020004" pitchFamily="2" charset="0"/>
              </a:rPr>
              <a:t>TIPS &amp; TRICKS - YOUR USER GUIDE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0BB3B459-CDFE-44C8-879C-511BDE5A64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1227" y="1733517"/>
            <a:ext cx="2916000" cy="346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stny Body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stny Body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Dstny Body" panose="02000603000000020004" pitchFamily="2" charset="0"/>
              </a:rPr>
              <a:t>TEXT STYLES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to jump through 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and </a:t>
            </a:r>
            <a:r>
              <a:rPr lang="en-GB" sz="9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Decrease 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list level can be used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HINT: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Use bullet 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Delete bullet for regular text. Click on the bullet button to reaply the correct bullet again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sz="1600" dirty="0">
                <a:latin typeface="+mn-lt"/>
                <a:cs typeface="Dstny Body" panose="02000603000000020004" pitchFamily="2" charset="0"/>
              </a:rPr>
              <a:t>SLIDES &amp;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on the menu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New Slide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Home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 to insert a new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Change layout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900" dirty="0">
                <a:solidFill>
                  <a:srgbClr val="000000"/>
                </a:solidFill>
                <a:latin typeface="+mn-lt"/>
                <a:ea typeface="Dstny Body" panose="02000603000000020004" pitchFamily="2" charset="0"/>
              </a:rPr>
              <a:t>Click on the arrow next to </a:t>
            </a:r>
            <a:r>
              <a:rPr lang="en-GB" sz="900" b="1" dirty="0">
                <a:solidFill>
                  <a:srgbClr val="000000"/>
                </a:solidFill>
                <a:latin typeface="+mn-lt"/>
                <a:ea typeface="Dstny Body" panose="02000603000000020004" pitchFamily="2" charset="0"/>
              </a:rPr>
              <a:t>Layout </a:t>
            </a:r>
            <a:r>
              <a:rPr lang="en-GB" sz="900" dirty="0">
                <a:solidFill>
                  <a:srgbClr val="000000"/>
                </a:solidFill>
                <a:latin typeface="+mn-lt"/>
                <a:ea typeface="Dstny Body" panose="02000603000000020004" pitchFamily="2" charset="0"/>
              </a:rPr>
              <a:t>to view a dropdown menu of possible slide layouts</a:t>
            </a:r>
            <a:endParaRPr lang="en-GB" sz="900" dirty="0">
              <a:latin typeface="+mn-lt"/>
              <a:ea typeface="Dstny Body" panose="02000603000000020004" pitchFamily="2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66B3FBB4-61DE-493B-8F38-CB78E008D9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62260" y="1742868"/>
            <a:ext cx="2936481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stny Body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stny Body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9pPr>
          </a:lstStyle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1.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Home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2.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Reset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menu to reset position, size and formatting of the slide placeholders to their default settings</a:t>
            </a:r>
            <a:endParaRPr lang="en-GB" altLang="da-DK" sz="900" baseline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endParaRPr lang="en-GB" sz="9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Dstny Body" panose="02000603000000020004" pitchFamily="2" charset="0"/>
              </a:rPr>
              <a:t>PICTURES</a:t>
            </a:r>
            <a:endParaRPr lang="en-GB" sz="16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On slides with pictureplaceholder, 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Insert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to browse for picture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to change size or 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If you want to scale the picture, 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-key down while 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If you delete the picture and insert a new one, the picture may lie in front of the text or graphic. 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Send to Back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17EA80A0-F605-4897-AE2A-18933CAB6D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74443" y="1733517"/>
            <a:ext cx="2936482" cy="413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stny Body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stny Body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Dstny Body" panose="02000603000000020004" pitchFamily="2" charset="0"/>
              </a:rPr>
              <a:t>HEADER &amp; FOOTER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Header and Footer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Insert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 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if only used on one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600" dirty="0">
                <a:latin typeface="+mn-lt"/>
                <a:cs typeface="Dstny Body" panose="02000603000000020004" pitchFamily="2" charset="0"/>
              </a:rPr>
              <a:t>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View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 and set tick mark next to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Guides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HINT: Alt + F9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for quick view of guides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Mac: </a:t>
            </a:r>
            <a:r>
              <a:rPr lang="en-GB" sz="900" b="0" i="0" dirty="0">
                <a:solidFill>
                  <a:srgbClr val="333333"/>
                </a:solidFill>
                <a:effectLst/>
                <a:latin typeface="Dstny Body"/>
              </a:rPr>
              <a:t>⌘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+ option + ctrl + G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6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When copying old content to your new presentation, 2 options are available: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1. Best practice: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Create a slide in your new presentation and copy </a:t>
            </a:r>
            <a:r>
              <a:rPr lang="en-GB" altLang="da-DK" sz="900" b="0" i="0" u="sng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one</a:t>
            </a:r>
            <a:r>
              <a:rPr lang="en-GB" altLang="da-DK" sz="900" b="0" i="0" u="none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piece of content at a time (e.g. copy all text from </a:t>
            </a:r>
            <a:r>
              <a:rPr lang="en-GB" altLang="da-DK" sz="900" b="0" i="0" u="sng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one</a:t>
            </a:r>
            <a:r>
              <a:rPr lang="en-GB" altLang="da-DK" sz="900" b="0" i="0" u="none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textbox)</a:t>
            </a:r>
            <a:endParaRPr lang="en-GB" altLang="da-DK" sz="900" b="1" i="0" u="sng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Or copy an entire slide into your new presentation and then choose a fitting layout. Remember to delete the old, wrong layouts (go to View &gt; Slidemaster and delete them)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501896-43DD-469D-A55E-AA24E78013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99609" y="3500899"/>
            <a:ext cx="257143" cy="2857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22642E-922E-4D3E-9481-C027E3A93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99609" y="5003956"/>
            <a:ext cx="475428" cy="1767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7E3D92-3923-49A5-9D66-A01D052984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901" t="45142" r="62601" b="9046"/>
          <a:stretch/>
        </p:blipFill>
        <p:spPr>
          <a:xfrm>
            <a:off x="7222597" y="3155758"/>
            <a:ext cx="341204" cy="321707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EE4BD888-DAA9-4A3B-ADD9-0ACB9540A63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99609" y="4178576"/>
            <a:ext cx="328881" cy="505501"/>
          </a:xfrm>
          <a:prstGeom prst="rect">
            <a:avLst/>
          </a:prstGeom>
        </p:spPr>
      </p:pic>
      <p:pic>
        <p:nvPicPr>
          <p:cNvPr id="26" name="Picture 20">
            <a:extLst>
              <a:ext uri="{FF2B5EF4-FFF2-40B4-BE49-F238E27FC236}">
                <a16:creationId xmlns:a16="http://schemas.microsoft.com/office/drawing/2014/main" id="{ADF46DFB-ABDB-43BA-AD93-FDEE2D7642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95011" y="2259973"/>
            <a:ext cx="538465" cy="172841"/>
          </a:xfrm>
          <a:prstGeom prst="rect">
            <a:avLst/>
          </a:prstGeom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CF6F40E1-EF2A-4675-A88E-429AD3ADD34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298741" y="3887427"/>
            <a:ext cx="313788" cy="543900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1EEB59ED-856C-4646-8080-8164D2973D0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70780" y="2271263"/>
            <a:ext cx="378293" cy="543366"/>
          </a:xfrm>
          <a:prstGeom prst="rect">
            <a:avLst/>
          </a:prstGeom>
        </p:spPr>
      </p:pic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8B3BD4-04BC-40A0-B801-FB79B088402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99609" y="2809191"/>
            <a:ext cx="457143" cy="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0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25600" cy="900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54468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10800" y="1728000"/>
            <a:ext cx="54468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4"/>
            <a:ext cx="113256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F2C668-6CA5-4EC4-8388-0522EFC2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063847-D404-43FB-A35E-3A2C2D19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055970-4E18-4BF2-95B2-99125A34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092686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ifi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431800" y="435649"/>
            <a:ext cx="11217273" cy="6632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GB" sz="3200" kern="1200" cap="all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Classification Levels Policy </a:t>
            </a:r>
          </a:p>
        </p:txBody>
      </p:sp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F31359-7304-45D0-84E0-C8364FD2AC19}"/>
              </a:ext>
            </a:extLst>
          </p:cNvPr>
          <p:cNvSpPr txBox="1"/>
          <p:nvPr userDrawn="1"/>
        </p:nvSpPr>
        <p:spPr>
          <a:xfrm>
            <a:off x="431800" y="1724025"/>
            <a:ext cx="8517991" cy="4154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800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Public</a:t>
            </a:r>
            <a:r>
              <a:rPr lang="en-GB" sz="1800" b="0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: Any information that can be made public and whose disclosure is not prejudicial to the interests of Dstny, including its staff and stakeholders in its activities</a:t>
            </a:r>
          </a:p>
          <a:p>
            <a:pPr algn="l"/>
            <a:endParaRPr lang="en-GB" sz="1800" b="0" kern="1200" baseline="0" dirty="0">
              <a:solidFill>
                <a:schemeClr val="tx1"/>
              </a:solidFill>
              <a:latin typeface="+mn-lt"/>
              <a:ea typeface="+mn-ea"/>
              <a:cs typeface="Dstny Body" panose="02000603000000020004" pitchFamily="2" charset="0"/>
            </a:endParaRPr>
          </a:p>
          <a:p>
            <a:pPr algn="l"/>
            <a:r>
              <a:rPr lang="en-GB" sz="1800" b="1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Restricted</a:t>
            </a:r>
            <a:r>
              <a:rPr lang="en-GB" sz="1800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:</a:t>
            </a:r>
            <a:r>
              <a:rPr lang="en-GB" sz="1800" b="1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 </a:t>
            </a:r>
            <a:r>
              <a:rPr lang="en-GB" sz="1800" b="1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Any information accessible by Dstny staff and disseminated to outsiders on a need-to-know basis under the responsibility of an authorised Dstny worker</a:t>
            </a:r>
          </a:p>
          <a:p>
            <a:pPr algn="l"/>
            <a:endParaRPr lang="en-GB" sz="1800" b="0" kern="1200" baseline="0" dirty="0">
              <a:solidFill>
                <a:schemeClr val="tx1"/>
              </a:solidFill>
              <a:latin typeface="+mn-lt"/>
              <a:ea typeface="+mn-ea"/>
              <a:cs typeface="Dstny Body" panose="02000603000000020004" pitchFamily="2" charset="0"/>
            </a:endParaRPr>
          </a:p>
          <a:p>
            <a:pPr algn="l"/>
            <a:r>
              <a:rPr lang="en-GB" sz="1800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Confidential</a:t>
            </a:r>
            <a:r>
              <a:rPr lang="en-GB" sz="1800" b="0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: Any information that should only be communicated to identified data subjects and whose unwanted disclosure could have significant consequences for Dstny </a:t>
            </a:r>
          </a:p>
          <a:p>
            <a:pPr algn="l"/>
            <a:endParaRPr lang="en-GB" sz="1800" b="0" kern="1200" baseline="0" dirty="0">
              <a:solidFill>
                <a:schemeClr val="tx1"/>
              </a:solidFill>
              <a:latin typeface="+mn-lt"/>
              <a:ea typeface="+mn-ea"/>
              <a:cs typeface="Dstny Body" panose="02000603000000020004" pitchFamily="2" charset="0"/>
            </a:endParaRPr>
          </a:p>
          <a:p>
            <a:pPr algn="l"/>
            <a:r>
              <a:rPr lang="en-GB" sz="1800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Secret</a:t>
            </a:r>
            <a:r>
              <a:rPr lang="en-GB" sz="1800" b="0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: Any information that should only be disclosed to identified and mutually identifiable data subjects, and whose unwanted disclosure could have critical consequences for Dstny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25900345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&gt;Do not use layouts after this &g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0" b="0" noProof="0" dirty="0">
                <a:solidFill>
                  <a:schemeClr val="bg1"/>
                </a:solidFill>
              </a:rPr>
              <a:t>If you see any </a:t>
            </a:r>
            <a:r>
              <a:rPr lang="en-GB" sz="4400" b="1" i="1" noProof="0" dirty="0">
                <a:solidFill>
                  <a:schemeClr val="bg1"/>
                </a:solidFill>
              </a:rPr>
              <a:t>layouts after this </a:t>
            </a:r>
            <a:r>
              <a:rPr lang="en-GB" sz="4400" b="0" i="0" noProof="0" dirty="0">
                <a:solidFill>
                  <a:schemeClr val="bg1"/>
                </a:solidFill>
              </a:rPr>
              <a:t>one</a:t>
            </a:r>
            <a:r>
              <a:rPr lang="en-GB" sz="4400" b="1" i="1" noProof="0" dirty="0">
                <a:solidFill>
                  <a:schemeClr val="bg1"/>
                </a:solidFill>
              </a:rPr>
              <a:t>,</a:t>
            </a:r>
            <a:br>
              <a:rPr lang="en-GB" sz="4400" b="0" i="0" noProof="0" dirty="0">
                <a:solidFill>
                  <a:schemeClr val="bg1"/>
                </a:solidFill>
              </a:rPr>
            </a:br>
            <a:r>
              <a:rPr lang="en-GB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en-GB" sz="4400" b="1" i="1" u="none" noProof="0" dirty="0">
                <a:solidFill>
                  <a:schemeClr val="bg1"/>
                </a:solidFill>
              </a:rPr>
              <a:t>are not </a:t>
            </a:r>
            <a:r>
              <a:rPr lang="en-GB" sz="4400" b="0" noProof="0" dirty="0">
                <a:solidFill>
                  <a:schemeClr val="bg1"/>
                </a:solidFill>
              </a:rPr>
              <a:t>part of our corporate template.</a:t>
            </a:r>
            <a:br>
              <a:rPr lang="en-GB" sz="2800" b="0" noProof="0" dirty="0">
                <a:solidFill>
                  <a:schemeClr val="bg1"/>
                </a:solidFill>
              </a:rPr>
            </a:br>
            <a:br>
              <a:rPr lang="en-GB" sz="2800" b="0" noProof="0" dirty="0">
                <a:solidFill>
                  <a:schemeClr val="bg1"/>
                </a:solidFill>
              </a:rPr>
            </a:br>
            <a:endParaRPr lang="en-GB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800" b="1" i="1" noProof="0" dirty="0">
                <a:solidFill>
                  <a:schemeClr val="bg1"/>
                </a:solidFill>
              </a:rPr>
              <a:t>Do not use </a:t>
            </a:r>
            <a:endParaRPr lang="en-GB" sz="2400" b="1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GB" sz="1800" b="0" noProof="0" dirty="0">
                <a:solidFill>
                  <a:schemeClr val="bg1"/>
                </a:solidFill>
              </a:rPr>
            </a:br>
            <a:endParaRPr lang="en-GB" sz="1800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980583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D909-49D5-40E7-8A46-904F42180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C0A9EFC-3109-4832-A2D0-040116D0E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003F3C-0DDB-4FC6-8F72-B9D15ACDC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F93830-339F-4EED-BE32-3338BB1E2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107243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bubb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AC13B577-33FC-41C3-A044-B1AB49795B7C}"/>
              </a:ext>
            </a:extLst>
          </p:cNvPr>
          <p:cNvSpPr/>
          <p:nvPr userDrawn="1"/>
        </p:nvSpPr>
        <p:spPr>
          <a:xfrm>
            <a:off x="9154803" y="3184161"/>
            <a:ext cx="2605397" cy="2605398"/>
          </a:xfrm>
          <a:prstGeom prst="ellipse">
            <a:avLst/>
          </a:prstGeom>
          <a:gradFill>
            <a:gsLst>
              <a:gs pos="0">
                <a:srgbClr val="1BA9B5"/>
              </a:gs>
              <a:gs pos="95000">
                <a:srgbClr val="005C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E26AE9B-C683-4A05-AA6B-3B45DCEE383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313203" y="864000"/>
            <a:ext cx="4512551" cy="4536000"/>
          </a:xfrm>
          <a:custGeom>
            <a:avLst/>
            <a:gdLst>
              <a:gd name="connsiteX0" fmla="*/ 2268000 w 4512551"/>
              <a:gd name="connsiteY0" fmla="*/ 0 h 4536000"/>
              <a:gd name="connsiteX1" fmla="*/ 3871718 w 4512551"/>
              <a:gd name="connsiteY1" fmla="*/ 664282 h 4536000"/>
              <a:gd name="connsiteX2" fmla="*/ 3961197 w 4512551"/>
              <a:gd name="connsiteY2" fmla="*/ 762733 h 4536000"/>
              <a:gd name="connsiteX3" fmla="*/ 3923678 w 4512551"/>
              <a:gd name="connsiteY3" fmla="*/ 776465 h 4536000"/>
              <a:gd name="connsiteX4" fmla="*/ 3343043 w 4512551"/>
              <a:gd name="connsiteY4" fmla="*/ 1652441 h 4536000"/>
              <a:gd name="connsiteX5" fmla="*/ 4293728 w 4512551"/>
              <a:gd name="connsiteY5" fmla="*/ 2603127 h 4536000"/>
              <a:gd name="connsiteX6" fmla="*/ 4485324 w 4512551"/>
              <a:gd name="connsiteY6" fmla="*/ 2583813 h 4536000"/>
              <a:gd name="connsiteX7" fmla="*/ 4512551 w 4512551"/>
              <a:gd name="connsiteY7" fmla="*/ 2576812 h 4536000"/>
              <a:gd name="connsiteX8" fmla="*/ 4489922 w 4512551"/>
              <a:gd name="connsiteY8" fmla="*/ 2725081 h 4536000"/>
              <a:gd name="connsiteX9" fmla="*/ 2268000 w 4512551"/>
              <a:gd name="connsiteY9" fmla="*/ 4536000 h 4536000"/>
              <a:gd name="connsiteX10" fmla="*/ 0 w 4512551"/>
              <a:gd name="connsiteY10" fmla="*/ 2268000 h 4536000"/>
              <a:gd name="connsiteX11" fmla="*/ 2268000 w 4512551"/>
              <a:gd name="connsiteY11" fmla="*/ 0 h 45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2551" h="4536000">
                <a:moveTo>
                  <a:pt x="2268000" y="0"/>
                </a:moveTo>
                <a:cubicBezTo>
                  <a:pt x="2894291" y="0"/>
                  <a:pt x="3461291" y="253855"/>
                  <a:pt x="3871718" y="664282"/>
                </a:cubicBezTo>
                <a:lnTo>
                  <a:pt x="3961197" y="762733"/>
                </a:lnTo>
                <a:lnTo>
                  <a:pt x="3923678" y="776465"/>
                </a:lnTo>
                <a:cubicBezTo>
                  <a:pt x="3582463" y="920787"/>
                  <a:pt x="3343043" y="1258654"/>
                  <a:pt x="3343043" y="1652441"/>
                </a:cubicBezTo>
                <a:cubicBezTo>
                  <a:pt x="3343043" y="2177490"/>
                  <a:pt x="3768679" y="2603127"/>
                  <a:pt x="4293728" y="2603127"/>
                </a:cubicBezTo>
                <a:cubicBezTo>
                  <a:pt x="4359359" y="2603127"/>
                  <a:pt x="4423437" y="2596477"/>
                  <a:pt x="4485324" y="2583813"/>
                </a:cubicBezTo>
                <a:lnTo>
                  <a:pt x="4512551" y="2576812"/>
                </a:lnTo>
                <a:lnTo>
                  <a:pt x="4489922" y="2725081"/>
                </a:lnTo>
                <a:cubicBezTo>
                  <a:pt x="4278440" y="3758571"/>
                  <a:pt x="3364009" y="4536000"/>
                  <a:pt x="2268000" y="4536000"/>
                </a:cubicBezTo>
                <a:cubicBezTo>
                  <a:pt x="1015418" y="4536000"/>
                  <a:pt x="0" y="3520582"/>
                  <a:pt x="0" y="2268000"/>
                </a:cubicBezTo>
                <a:cubicBezTo>
                  <a:pt x="0" y="1015418"/>
                  <a:pt x="1015418" y="0"/>
                  <a:pt x="2268000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Click to add picture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F6788EB-A878-43E9-AB71-C7C060167280}"/>
              </a:ext>
            </a:extLst>
          </p:cNvPr>
          <p:cNvSpPr/>
          <p:nvPr userDrawn="1"/>
        </p:nvSpPr>
        <p:spPr>
          <a:xfrm>
            <a:off x="9656245" y="1565755"/>
            <a:ext cx="1901370" cy="1901371"/>
          </a:xfrm>
          <a:prstGeom prst="ellipse">
            <a:avLst/>
          </a:prstGeom>
          <a:gradFill>
            <a:gsLst>
              <a:gs pos="25000">
                <a:srgbClr val="FE9305"/>
              </a:gs>
              <a:gs pos="100000">
                <a:srgbClr val="FFE655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488" y="864000"/>
            <a:ext cx="4899312" cy="900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79488" y="2160000"/>
            <a:ext cx="4899025" cy="3830400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0" name="Text Placeholder notes">
            <a:extLst>
              <a:ext uri="{FF2B5EF4-FFF2-40B4-BE49-F238E27FC236}">
                <a16:creationId xmlns:a16="http://schemas.microsoft.com/office/drawing/2014/main" id="{2ECCE410-98B4-4E55-9790-F3441EFAE5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9488" y="5991224"/>
            <a:ext cx="48996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7A938A-B486-4C94-B6F0-99F816ADA33D}"/>
              </a:ext>
            </a:extLst>
          </p:cNvPr>
          <p:cNvSpPr/>
          <p:nvPr userDrawn="1"/>
        </p:nvSpPr>
        <p:spPr>
          <a:xfrm rot="16200000" flipV="1">
            <a:off x="-2068400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69882-44DF-43EA-B961-38F81A409D3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C94F4B9-B8BA-4AE0-8D3D-703A5A189F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80E129-1495-4152-885A-950F083E6B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889726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7" name="Date Placeholder 3" hidden="1">
            <a:extLst>
              <a:ext uri="{FF2B5EF4-FFF2-40B4-BE49-F238E27FC236}">
                <a16:creationId xmlns:a16="http://schemas.microsoft.com/office/drawing/2014/main" id="{8A3A4EFB-0782-4EFE-B7C3-F294CADCF0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16" name="Background">
            <a:extLst>
              <a:ext uri="{FF2B5EF4-FFF2-40B4-BE49-F238E27FC236}">
                <a16:creationId xmlns:a16="http://schemas.microsoft.com/office/drawing/2014/main" id="{7B7C0264-09E0-4AFB-AB5B-FF66EEB94BB8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505985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15.11.23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52716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r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4666D3D-F50F-4B1A-92E6-DD373687D7F6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FB615E5-EF3E-4EBF-AA9B-470031CB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F21-26AE-46C9-A9BF-E3C2D25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ACE3-9C9E-48B3-8EB8-2D71E81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DB5A3-15DC-4831-8A0C-FB090E04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4031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23D6DE55-12CE-4DCC-AB6C-3C77D2902D28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Rectangle">
            <a:extLst>
              <a:ext uri="{FF2B5EF4-FFF2-40B4-BE49-F238E27FC236}">
                <a16:creationId xmlns:a16="http://schemas.microsoft.com/office/drawing/2014/main" id="{8937A0AD-FEFD-45EB-B4D0-1E2ED999056C}"/>
              </a:ext>
            </a:extLst>
          </p:cNvPr>
          <p:cNvSpPr/>
          <p:nvPr userDrawn="1"/>
        </p:nvSpPr>
        <p:spPr>
          <a:xfrm rot="16200000" flipV="1">
            <a:off x="-1088912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0" y="3104303"/>
            <a:ext cx="2091981" cy="716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 b="1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FEED0661-B3F8-4AFA-9CE3-DCAF01813D98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Speaker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912740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346214CE-CAE1-433D-A846-FC3342686ED0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5E5CFC51-E8E3-4014-9651-8D053A7542FB}"/>
              </a:ext>
            </a:extLst>
          </p:cNvPr>
          <p:cNvSpPr/>
          <p:nvPr userDrawn="1"/>
        </p:nvSpPr>
        <p:spPr bwMode="white">
          <a:xfrm rot="16200000" flipV="1">
            <a:off x="-1088913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0" y="3104303"/>
            <a:ext cx="2091981" cy="716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E41BD7EA-C3CC-4195-B396-34D12DCC8628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Presenter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8494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Background">
            <a:extLst>
              <a:ext uri="{FF2B5EF4-FFF2-40B4-BE49-F238E27FC236}">
                <a16:creationId xmlns:a16="http://schemas.microsoft.com/office/drawing/2014/main" id="{7B7C0264-09E0-4AFB-AB5B-FF66EEB94BB8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5E5CFC51-E8E3-4014-9651-8D053A7542FB}"/>
              </a:ext>
            </a:extLst>
          </p:cNvPr>
          <p:cNvSpPr/>
          <p:nvPr userDrawn="1"/>
        </p:nvSpPr>
        <p:spPr>
          <a:xfrm rot="16200000" flipV="1">
            <a:off x="-1088913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1" y="3104303"/>
            <a:ext cx="2091978" cy="716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62B4802F-FA45-4EE6-83A6-B60CB36913B4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Presenter 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87436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de/narrow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25600" cy="900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83880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Enter &amp; TAB for next text level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799200" y="1728000"/>
            <a:ext cx="19584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Enter &amp; TAB for next text level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4"/>
            <a:ext cx="83880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F2C668-6CA5-4EC4-8388-0522EFC2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063847-D404-43FB-A35E-3A2C2D19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055970-4E18-4BF2-95B2-99125A34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777221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Background">
            <a:extLst>
              <a:ext uri="{FF2B5EF4-FFF2-40B4-BE49-F238E27FC236}">
                <a16:creationId xmlns:a16="http://schemas.microsoft.com/office/drawing/2014/main" id="{F1D09505-09FC-487B-8929-B777E84E1BB6}"/>
              </a:ext>
            </a:extLst>
          </p:cNvPr>
          <p:cNvSpPr/>
          <p:nvPr userDrawn="1"/>
        </p:nvSpPr>
        <p:spPr>
          <a:xfrm>
            <a:off x="0" y="0"/>
            <a:ext cx="313649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C13C3DE-8254-4AAC-9B8A-CF2D3D66A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9351683 w 12193200"/>
              <a:gd name="connsiteY0" fmla="*/ 3277750 h 6861600"/>
              <a:gd name="connsiteX1" fmla="*/ 9414268 w 12193200"/>
              <a:gd name="connsiteY1" fmla="*/ 3293811 h 6861600"/>
              <a:gd name="connsiteX2" fmla="*/ 9460794 w 12193200"/>
              <a:gd name="connsiteY2" fmla="*/ 3341456 h 6861600"/>
              <a:gd name="connsiteX3" fmla="*/ 9478337 w 12193200"/>
              <a:gd name="connsiteY3" fmla="*/ 3418919 h 6861600"/>
              <a:gd name="connsiteX4" fmla="*/ 9460021 w 12193200"/>
              <a:gd name="connsiteY4" fmla="*/ 3496777 h 6861600"/>
              <a:gd name="connsiteX5" fmla="*/ 9412312 w 12193200"/>
              <a:gd name="connsiteY5" fmla="*/ 3544864 h 6861600"/>
              <a:gd name="connsiteX6" fmla="*/ 9349348 w 12193200"/>
              <a:gd name="connsiteY6" fmla="*/ 3560893 h 6861600"/>
              <a:gd name="connsiteX7" fmla="*/ 9261945 w 12193200"/>
              <a:gd name="connsiteY7" fmla="*/ 3523866 h 6861600"/>
              <a:gd name="connsiteX8" fmla="*/ 9227236 w 12193200"/>
              <a:gd name="connsiteY8" fmla="*/ 3418919 h 6861600"/>
              <a:gd name="connsiteX9" fmla="*/ 9244007 w 12193200"/>
              <a:gd name="connsiteY9" fmla="*/ 3341456 h 6861600"/>
              <a:gd name="connsiteX10" fmla="*/ 9289459 w 12193200"/>
              <a:gd name="connsiteY10" fmla="*/ 3293748 h 6861600"/>
              <a:gd name="connsiteX11" fmla="*/ 9351683 w 12193200"/>
              <a:gd name="connsiteY11" fmla="*/ 3277750 h 6861600"/>
              <a:gd name="connsiteX12" fmla="*/ 11156040 w 12193200"/>
              <a:gd name="connsiteY12" fmla="*/ 3209012 h 6861600"/>
              <a:gd name="connsiteX13" fmla="*/ 11143608 w 12193200"/>
              <a:gd name="connsiteY13" fmla="*/ 3217563 h 6861600"/>
              <a:gd name="connsiteX14" fmla="*/ 11024005 w 12193200"/>
              <a:gd name="connsiteY14" fmla="*/ 3529609 h 6861600"/>
              <a:gd name="connsiteX15" fmla="*/ 10908836 w 12193200"/>
              <a:gd name="connsiteY15" fmla="*/ 3217799 h 6861600"/>
              <a:gd name="connsiteX16" fmla="*/ 10896357 w 12193200"/>
              <a:gd name="connsiteY16" fmla="*/ 3209091 h 6861600"/>
              <a:gd name="connsiteX17" fmla="*/ 10828375 w 12193200"/>
              <a:gd name="connsiteY17" fmla="*/ 3209091 h 6861600"/>
              <a:gd name="connsiteX18" fmla="*/ 10815135 w 12193200"/>
              <a:gd name="connsiteY18" fmla="*/ 3222482 h 6861600"/>
              <a:gd name="connsiteX19" fmla="*/ 10816053 w 12193200"/>
              <a:gd name="connsiteY19" fmla="*/ 3227265 h 6861600"/>
              <a:gd name="connsiteX20" fmla="*/ 10974719 w 12193200"/>
              <a:gd name="connsiteY20" fmla="*/ 3629569 h 6861600"/>
              <a:gd name="connsiteX21" fmla="*/ 10968787 w 12193200"/>
              <a:gd name="connsiteY21" fmla="*/ 3649543 h 6861600"/>
              <a:gd name="connsiteX22" fmla="*/ 10862405 w 12193200"/>
              <a:gd name="connsiteY22" fmla="*/ 3735999 h 6861600"/>
              <a:gd name="connsiteX23" fmla="*/ 10850257 w 12193200"/>
              <a:gd name="connsiteY23" fmla="*/ 3750403 h 6861600"/>
              <a:gd name="connsiteX24" fmla="*/ 10849610 w 12193200"/>
              <a:gd name="connsiteY24" fmla="*/ 3806552 h 6861600"/>
              <a:gd name="connsiteX25" fmla="*/ 10864078 w 12193200"/>
              <a:gd name="connsiteY25" fmla="*/ 3820483 h 6861600"/>
              <a:gd name="connsiteX26" fmla="*/ 10883846 w 12193200"/>
              <a:gd name="connsiteY26" fmla="*/ 3819078 h 6861600"/>
              <a:gd name="connsiteX27" fmla="*/ 11028044 w 12193200"/>
              <a:gd name="connsiteY27" fmla="*/ 3707064 h 6861600"/>
              <a:gd name="connsiteX28" fmla="*/ 11045761 w 12193200"/>
              <a:gd name="connsiteY28" fmla="*/ 3664830 h 6861600"/>
              <a:gd name="connsiteX29" fmla="*/ 11229259 w 12193200"/>
              <a:gd name="connsiteY29" fmla="*/ 3227455 h 6861600"/>
              <a:gd name="connsiteX30" fmla="*/ 11222098 w 12193200"/>
              <a:gd name="connsiteY30" fmla="*/ 3210039 h 6861600"/>
              <a:gd name="connsiteX31" fmla="*/ 11216969 w 12193200"/>
              <a:gd name="connsiteY31" fmla="*/ 3209012 h 6861600"/>
              <a:gd name="connsiteX32" fmla="*/ 9811429 w 12193200"/>
              <a:gd name="connsiteY32" fmla="*/ 3202118 h 6861600"/>
              <a:gd name="connsiteX33" fmla="*/ 9726267 w 12193200"/>
              <a:gd name="connsiteY33" fmla="*/ 3218178 h 6861600"/>
              <a:gd name="connsiteX34" fmla="*/ 9669471 w 12193200"/>
              <a:gd name="connsiteY34" fmla="*/ 3262069 h 6861600"/>
              <a:gd name="connsiteX35" fmla="*/ 9649656 w 12193200"/>
              <a:gd name="connsiteY35" fmla="*/ 3323251 h 6861600"/>
              <a:gd name="connsiteX36" fmla="*/ 9671428 w 12193200"/>
              <a:gd name="connsiteY36" fmla="*/ 3389655 h 6861600"/>
              <a:gd name="connsiteX37" fmla="*/ 9722923 w 12193200"/>
              <a:gd name="connsiteY37" fmla="*/ 3427045 h 6861600"/>
              <a:gd name="connsiteX38" fmla="*/ 9800039 w 12193200"/>
              <a:gd name="connsiteY38" fmla="*/ 3452288 h 6861600"/>
              <a:gd name="connsiteX39" fmla="*/ 9871381 w 12193200"/>
              <a:gd name="connsiteY39" fmla="*/ 3477530 h 6861600"/>
              <a:gd name="connsiteX40" fmla="*/ 9893894 w 12193200"/>
              <a:gd name="connsiteY40" fmla="*/ 3512649 h 6861600"/>
              <a:gd name="connsiteX41" fmla="*/ 9873684 w 12193200"/>
              <a:gd name="connsiteY41" fmla="*/ 3548936 h 6861600"/>
              <a:gd name="connsiteX42" fmla="*/ 9816809 w 12193200"/>
              <a:gd name="connsiteY42" fmla="*/ 3563056 h 6861600"/>
              <a:gd name="connsiteX43" fmla="*/ 9758436 w 12193200"/>
              <a:gd name="connsiteY43" fmla="*/ 3545102 h 6861600"/>
              <a:gd name="connsiteX44" fmla="*/ 9734503 w 12193200"/>
              <a:gd name="connsiteY44" fmla="*/ 3510393 h 6861600"/>
              <a:gd name="connsiteX45" fmla="*/ 9721755 w 12193200"/>
              <a:gd name="connsiteY45" fmla="*/ 3500533 h 6861600"/>
              <a:gd name="connsiteX46" fmla="*/ 9657592 w 12193200"/>
              <a:gd name="connsiteY46" fmla="*/ 3500533 h 6861600"/>
              <a:gd name="connsiteX47" fmla="*/ 9655534 w 12193200"/>
              <a:gd name="connsiteY47" fmla="*/ 3500697 h 6861600"/>
              <a:gd name="connsiteX48" fmla="*/ 9644355 w 12193200"/>
              <a:gd name="connsiteY48" fmla="*/ 3516073 h 6861600"/>
              <a:gd name="connsiteX49" fmla="*/ 9667215 w 12193200"/>
              <a:gd name="connsiteY49" fmla="*/ 3569619 h 6861600"/>
              <a:gd name="connsiteX50" fmla="*/ 9729375 w 12193200"/>
              <a:gd name="connsiteY50" fmla="*/ 3618526 h 6861600"/>
              <a:gd name="connsiteX51" fmla="*/ 9818245 w 12193200"/>
              <a:gd name="connsiteY51" fmla="*/ 3636448 h 6861600"/>
              <a:gd name="connsiteX52" fmla="*/ 9903439 w 12193200"/>
              <a:gd name="connsiteY52" fmla="*/ 3620435 h 6861600"/>
              <a:gd name="connsiteX53" fmla="*/ 9959462 w 12193200"/>
              <a:gd name="connsiteY53" fmla="*/ 3576166 h 6861600"/>
              <a:gd name="connsiteX54" fmla="*/ 9979309 w 12193200"/>
              <a:gd name="connsiteY54" fmla="*/ 3512034 h 6861600"/>
              <a:gd name="connsiteX55" fmla="*/ 9957221 w 12193200"/>
              <a:gd name="connsiteY55" fmla="*/ 3447145 h 6861600"/>
              <a:gd name="connsiteX56" fmla="*/ 9906484 w 12193200"/>
              <a:gd name="connsiteY56" fmla="*/ 3410133 h 6861600"/>
              <a:gd name="connsiteX57" fmla="*/ 9831292 w 12193200"/>
              <a:gd name="connsiteY57" fmla="*/ 3385348 h 6861600"/>
              <a:gd name="connsiteX58" fmla="*/ 9779387 w 12193200"/>
              <a:gd name="connsiteY58" fmla="*/ 3368908 h 6861600"/>
              <a:gd name="connsiteX59" fmla="*/ 9750595 w 12193200"/>
              <a:gd name="connsiteY59" fmla="*/ 3351901 h 6861600"/>
              <a:gd name="connsiteX60" fmla="*/ 9737453 w 12193200"/>
              <a:gd name="connsiteY60" fmla="*/ 3325207 h 6861600"/>
              <a:gd name="connsiteX61" fmla="*/ 9755722 w 12193200"/>
              <a:gd name="connsiteY61" fmla="*/ 3288479 h 6861600"/>
              <a:gd name="connsiteX62" fmla="*/ 9808385 w 12193200"/>
              <a:gd name="connsiteY62" fmla="*/ 3275511 h 6861600"/>
              <a:gd name="connsiteX63" fmla="*/ 9864108 w 12193200"/>
              <a:gd name="connsiteY63" fmla="*/ 3292281 h 6861600"/>
              <a:gd name="connsiteX64" fmla="*/ 9885485 w 12193200"/>
              <a:gd name="connsiteY64" fmla="*/ 3326990 h 6861600"/>
              <a:gd name="connsiteX65" fmla="*/ 9898343 w 12193200"/>
              <a:gd name="connsiteY65" fmla="*/ 3337229 h 6861600"/>
              <a:gd name="connsiteX66" fmla="*/ 9959367 w 12193200"/>
              <a:gd name="connsiteY66" fmla="*/ 3337229 h 6861600"/>
              <a:gd name="connsiteX67" fmla="*/ 9961145 w 12193200"/>
              <a:gd name="connsiteY67" fmla="*/ 3337108 h 6861600"/>
              <a:gd name="connsiteX68" fmla="*/ 9972635 w 12193200"/>
              <a:gd name="connsiteY68" fmla="*/ 3322020 h 6861600"/>
              <a:gd name="connsiteX69" fmla="*/ 9927072 w 12193200"/>
              <a:gd name="connsiteY69" fmla="*/ 3238404 h 6861600"/>
              <a:gd name="connsiteX70" fmla="*/ 9811429 w 12193200"/>
              <a:gd name="connsiteY70" fmla="*/ 3202118 h 6861600"/>
              <a:gd name="connsiteX71" fmla="*/ 10596727 w 12193200"/>
              <a:gd name="connsiteY71" fmla="*/ 3202054 h 6861600"/>
              <a:gd name="connsiteX72" fmla="*/ 10526142 w 12193200"/>
              <a:gd name="connsiteY72" fmla="*/ 3216569 h 6861600"/>
              <a:gd name="connsiteX73" fmla="*/ 10471571 w 12193200"/>
              <a:gd name="connsiteY73" fmla="*/ 3257036 h 6861600"/>
              <a:gd name="connsiteX74" fmla="*/ 10471571 w 12193200"/>
              <a:gd name="connsiteY74" fmla="*/ 3222327 h 6861600"/>
              <a:gd name="connsiteX75" fmla="*/ 10471571 w 12193200"/>
              <a:gd name="connsiteY75" fmla="*/ 3222311 h 6861600"/>
              <a:gd name="connsiteX76" fmla="*/ 10458255 w 12193200"/>
              <a:gd name="connsiteY76" fmla="*/ 3209027 h 6861600"/>
              <a:gd name="connsiteX77" fmla="*/ 10397846 w 12193200"/>
              <a:gd name="connsiteY77" fmla="*/ 3209027 h 6861600"/>
              <a:gd name="connsiteX78" fmla="*/ 10397831 w 12193200"/>
              <a:gd name="connsiteY78" fmla="*/ 3209027 h 6861600"/>
              <a:gd name="connsiteX79" fmla="*/ 10384531 w 12193200"/>
              <a:gd name="connsiteY79" fmla="*/ 3222327 h 6861600"/>
              <a:gd name="connsiteX80" fmla="*/ 10384531 w 12193200"/>
              <a:gd name="connsiteY80" fmla="*/ 3616270 h 6861600"/>
              <a:gd name="connsiteX81" fmla="*/ 10384531 w 12193200"/>
              <a:gd name="connsiteY81" fmla="*/ 3616285 h 6861600"/>
              <a:gd name="connsiteX82" fmla="*/ 10397846 w 12193200"/>
              <a:gd name="connsiteY82" fmla="*/ 3629569 h 6861600"/>
              <a:gd name="connsiteX83" fmla="*/ 10458255 w 12193200"/>
              <a:gd name="connsiteY83" fmla="*/ 3629569 h 6861600"/>
              <a:gd name="connsiteX84" fmla="*/ 10471571 w 12193200"/>
              <a:gd name="connsiteY84" fmla="*/ 3616285 h 6861600"/>
              <a:gd name="connsiteX85" fmla="*/ 10471571 w 12193200"/>
              <a:gd name="connsiteY85" fmla="*/ 3394497 h 6861600"/>
              <a:gd name="connsiteX86" fmla="*/ 10500174 w 12193200"/>
              <a:gd name="connsiteY86" fmla="*/ 3307915 h 6861600"/>
              <a:gd name="connsiteX87" fmla="*/ 10577668 w 12193200"/>
              <a:gd name="connsiteY87" fmla="*/ 3277750 h 6861600"/>
              <a:gd name="connsiteX88" fmla="*/ 10654753 w 12193200"/>
              <a:gd name="connsiteY88" fmla="*/ 3307852 h 6861600"/>
              <a:gd name="connsiteX89" fmla="*/ 10682978 w 12193200"/>
              <a:gd name="connsiteY89" fmla="*/ 3394497 h 6861600"/>
              <a:gd name="connsiteX90" fmla="*/ 10682978 w 12193200"/>
              <a:gd name="connsiteY90" fmla="*/ 3616270 h 6861600"/>
              <a:gd name="connsiteX91" fmla="*/ 10682978 w 12193200"/>
              <a:gd name="connsiteY91" fmla="*/ 3616285 h 6861600"/>
              <a:gd name="connsiteX92" fmla="*/ 10696293 w 12193200"/>
              <a:gd name="connsiteY92" fmla="*/ 3629569 h 6861600"/>
              <a:gd name="connsiteX93" fmla="*/ 10755960 w 12193200"/>
              <a:gd name="connsiteY93" fmla="*/ 3629569 h 6861600"/>
              <a:gd name="connsiteX94" fmla="*/ 10755992 w 12193200"/>
              <a:gd name="connsiteY94" fmla="*/ 3629569 h 6861600"/>
              <a:gd name="connsiteX95" fmla="*/ 10769276 w 12193200"/>
              <a:gd name="connsiteY95" fmla="*/ 3616285 h 6861600"/>
              <a:gd name="connsiteX96" fmla="*/ 10769276 w 12193200"/>
              <a:gd name="connsiteY96" fmla="*/ 3381529 h 6861600"/>
              <a:gd name="connsiteX97" fmla="*/ 10747188 w 12193200"/>
              <a:gd name="connsiteY97" fmla="*/ 3283809 h 6861600"/>
              <a:gd name="connsiteX98" fmla="*/ 10685659 w 12193200"/>
              <a:gd name="connsiteY98" fmla="*/ 3222753 h 6861600"/>
              <a:gd name="connsiteX99" fmla="*/ 10596727 w 12193200"/>
              <a:gd name="connsiteY99" fmla="*/ 3202054 h 6861600"/>
              <a:gd name="connsiteX100" fmla="*/ 10282670 w 12193200"/>
              <a:gd name="connsiteY100" fmla="*/ 3189339 h 6861600"/>
              <a:gd name="connsiteX101" fmla="*/ 10227657 w 12193200"/>
              <a:gd name="connsiteY101" fmla="*/ 3244352 h 6861600"/>
              <a:gd name="connsiteX102" fmla="*/ 10282670 w 12193200"/>
              <a:gd name="connsiteY102" fmla="*/ 3299365 h 6861600"/>
              <a:gd name="connsiteX103" fmla="*/ 10337683 w 12193200"/>
              <a:gd name="connsiteY103" fmla="*/ 3244352 h 6861600"/>
              <a:gd name="connsiteX104" fmla="*/ 10282670 w 12193200"/>
              <a:gd name="connsiteY104" fmla="*/ 3189339 h 6861600"/>
              <a:gd name="connsiteX105" fmla="*/ 10110097 w 12193200"/>
              <a:gd name="connsiteY105" fmla="*/ 3104444 h 6861600"/>
              <a:gd name="connsiteX106" fmla="*/ 10096813 w 12193200"/>
              <a:gd name="connsiteY106" fmla="*/ 3117759 h 6861600"/>
              <a:gd name="connsiteX107" fmla="*/ 10096813 w 12193200"/>
              <a:gd name="connsiteY107" fmla="*/ 3195712 h 6861600"/>
              <a:gd name="connsiteX108" fmla="*/ 10083498 w 12193200"/>
              <a:gd name="connsiteY108" fmla="*/ 3209027 h 6861600"/>
              <a:gd name="connsiteX109" fmla="*/ 10031040 w 12193200"/>
              <a:gd name="connsiteY109" fmla="*/ 3209027 h 6861600"/>
              <a:gd name="connsiteX110" fmla="*/ 10031025 w 12193200"/>
              <a:gd name="connsiteY110" fmla="*/ 3209027 h 6861600"/>
              <a:gd name="connsiteX111" fmla="*/ 10017725 w 12193200"/>
              <a:gd name="connsiteY111" fmla="*/ 3222327 h 6861600"/>
              <a:gd name="connsiteX112" fmla="*/ 10017725 w 12193200"/>
              <a:gd name="connsiteY112" fmla="*/ 3266707 h 6861600"/>
              <a:gd name="connsiteX113" fmla="*/ 10031040 w 12193200"/>
              <a:gd name="connsiteY113" fmla="*/ 3279990 h 6861600"/>
              <a:gd name="connsiteX114" fmla="*/ 10083498 w 12193200"/>
              <a:gd name="connsiteY114" fmla="*/ 3279990 h 6861600"/>
              <a:gd name="connsiteX115" fmla="*/ 10096813 w 12193200"/>
              <a:gd name="connsiteY115" fmla="*/ 3293306 h 6861600"/>
              <a:gd name="connsiteX116" fmla="*/ 10096813 w 12193200"/>
              <a:gd name="connsiteY116" fmla="*/ 3512822 h 6861600"/>
              <a:gd name="connsiteX117" fmla="*/ 10128083 w 12193200"/>
              <a:gd name="connsiteY117" fmla="*/ 3602118 h 6861600"/>
              <a:gd name="connsiteX118" fmla="*/ 10218151 w 12193200"/>
              <a:gd name="connsiteY118" fmla="*/ 3629601 h 6861600"/>
              <a:gd name="connsiteX119" fmla="*/ 10273590 w 12193200"/>
              <a:gd name="connsiteY119" fmla="*/ 3629601 h 6861600"/>
              <a:gd name="connsiteX120" fmla="*/ 10273606 w 12193200"/>
              <a:gd name="connsiteY120" fmla="*/ 3629601 h 6861600"/>
              <a:gd name="connsiteX121" fmla="*/ 10286906 w 12193200"/>
              <a:gd name="connsiteY121" fmla="*/ 3616301 h 6861600"/>
              <a:gd name="connsiteX122" fmla="*/ 10286906 w 12193200"/>
              <a:gd name="connsiteY122" fmla="*/ 3570391 h 6861600"/>
              <a:gd name="connsiteX123" fmla="*/ 10286906 w 12193200"/>
              <a:gd name="connsiteY123" fmla="*/ 3570375 h 6861600"/>
              <a:gd name="connsiteX124" fmla="*/ 10273590 w 12193200"/>
              <a:gd name="connsiteY124" fmla="*/ 3557091 h 6861600"/>
              <a:gd name="connsiteX125" fmla="*/ 10233486 w 12193200"/>
              <a:gd name="connsiteY125" fmla="*/ 3557091 h 6861600"/>
              <a:gd name="connsiteX126" fmla="*/ 10195622 w 12193200"/>
              <a:gd name="connsiteY126" fmla="*/ 3546805 h 6861600"/>
              <a:gd name="connsiteX127" fmla="*/ 10184579 w 12193200"/>
              <a:gd name="connsiteY127" fmla="*/ 3512822 h 6861600"/>
              <a:gd name="connsiteX128" fmla="*/ 10184579 w 12193200"/>
              <a:gd name="connsiteY128" fmla="*/ 3117759 h 6861600"/>
              <a:gd name="connsiteX129" fmla="*/ 10171263 w 12193200"/>
              <a:gd name="connsiteY129" fmla="*/ 3104444 h 6861600"/>
              <a:gd name="connsiteX130" fmla="*/ 10110113 w 12193200"/>
              <a:gd name="connsiteY130" fmla="*/ 3104444 h 6861600"/>
              <a:gd name="connsiteX131" fmla="*/ 10110097 w 12193200"/>
              <a:gd name="connsiteY131" fmla="*/ 3104444 h 6861600"/>
              <a:gd name="connsiteX132" fmla="*/ 9493861 w 12193200"/>
              <a:gd name="connsiteY132" fmla="*/ 3104444 h 6861600"/>
              <a:gd name="connsiteX133" fmla="*/ 9480641 w 12193200"/>
              <a:gd name="connsiteY133" fmla="*/ 3117665 h 6861600"/>
              <a:gd name="connsiteX134" fmla="*/ 9480641 w 12193200"/>
              <a:gd name="connsiteY134" fmla="*/ 3240328 h 6861600"/>
              <a:gd name="connsiteX135" fmla="*/ 9462308 w 12193200"/>
              <a:gd name="connsiteY135" fmla="*/ 3228843 h 6861600"/>
              <a:gd name="connsiteX136" fmla="*/ 9353166 w 12193200"/>
              <a:gd name="connsiteY136" fmla="*/ 3202101 h 6861600"/>
              <a:gd name="connsiteX137" fmla="*/ 9243991 w 12193200"/>
              <a:gd name="connsiteY137" fmla="*/ 3228843 h 6861600"/>
              <a:gd name="connsiteX138" fmla="*/ 9166907 w 12193200"/>
              <a:gd name="connsiteY138" fmla="*/ 3305170 h 6861600"/>
              <a:gd name="connsiteX139" fmla="*/ 9138698 w 12193200"/>
              <a:gd name="connsiteY139" fmla="*/ 3418919 h 6861600"/>
              <a:gd name="connsiteX140" fmla="*/ 9166181 w 12193200"/>
              <a:gd name="connsiteY140" fmla="*/ 3533032 h 6861600"/>
              <a:gd name="connsiteX141" fmla="*/ 9241751 w 12193200"/>
              <a:gd name="connsiteY141" fmla="*/ 3609375 h 6861600"/>
              <a:gd name="connsiteX142" fmla="*/ 9349363 w 12193200"/>
              <a:gd name="connsiteY142" fmla="*/ 3636448 h 6861600"/>
              <a:gd name="connsiteX143" fmla="*/ 9459658 w 12193200"/>
              <a:gd name="connsiteY143" fmla="*/ 3609375 h 6861600"/>
              <a:gd name="connsiteX144" fmla="*/ 9538667 w 12193200"/>
              <a:gd name="connsiteY144" fmla="*/ 3532653 h 6861600"/>
              <a:gd name="connsiteX145" fmla="*/ 9567665 w 12193200"/>
              <a:gd name="connsiteY145" fmla="*/ 3380724 h 6861600"/>
              <a:gd name="connsiteX146" fmla="*/ 9567665 w 12193200"/>
              <a:gd name="connsiteY146" fmla="*/ 3117665 h 6861600"/>
              <a:gd name="connsiteX147" fmla="*/ 9554444 w 12193200"/>
              <a:gd name="connsiteY147" fmla="*/ 3104444 h 6861600"/>
              <a:gd name="connsiteX148" fmla="*/ 1412487 w 12193200"/>
              <a:gd name="connsiteY148" fmla="*/ 864356 h 6861600"/>
              <a:gd name="connsiteX149" fmla="*/ 1412487 w 12193200"/>
              <a:gd name="connsiteY149" fmla="*/ 5990756 h 6861600"/>
              <a:gd name="connsiteX150" fmla="*/ 1538487 w 12193200"/>
              <a:gd name="connsiteY150" fmla="*/ 5990756 h 6861600"/>
              <a:gd name="connsiteX151" fmla="*/ 1538487 w 12193200"/>
              <a:gd name="connsiteY151" fmla="*/ 864356 h 6861600"/>
              <a:gd name="connsiteX152" fmla="*/ 0 w 12193200"/>
              <a:gd name="connsiteY152" fmla="*/ 0 h 6861600"/>
              <a:gd name="connsiteX153" fmla="*/ 12193200 w 12193200"/>
              <a:gd name="connsiteY153" fmla="*/ 0 h 6861600"/>
              <a:gd name="connsiteX154" fmla="*/ 12193200 w 12193200"/>
              <a:gd name="connsiteY154" fmla="*/ 6861600 h 6861600"/>
              <a:gd name="connsiteX155" fmla="*/ 0 w 12193200"/>
              <a:gd name="connsiteY155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2193200" h="6861600">
                <a:moveTo>
                  <a:pt x="9351683" y="3277750"/>
                </a:moveTo>
                <a:cubicBezTo>
                  <a:pt x="9373579" y="3277629"/>
                  <a:pt x="9395136" y="3283160"/>
                  <a:pt x="9414268" y="3293811"/>
                </a:cubicBezTo>
                <a:cubicBezTo>
                  <a:pt x="9433547" y="3304455"/>
                  <a:pt x="9449056" y="3320337"/>
                  <a:pt x="9460794" y="3341456"/>
                </a:cubicBezTo>
                <a:cubicBezTo>
                  <a:pt x="9472532" y="3362576"/>
                  <a:pt x="9478380" y="3388397"/>
                  <a:pt x="9478337" y="3418919"/>
                </a:cubicBezTo>
                <a:cubicBezTo>
                  <a:pt x="9478337" y="3449452"/>
                  <a:pt x="9472232" y="3475405"/>
                  <a:pt x="9460021" y="3496777"/>
                </a:cubicBezTo>
                <a:cubicBezTo>
                  <a:pt x="9447810" y="3518159"/>
                  <a:pt x="9431907" y="3534188"/>
                  <a:pt x="9412312" y="3544864"/>
                </a:cubicBezTo>
                <a:cubicBezTo>
                  <a:pt x="9393027" y="3555469"/>
                  <a:pt x="9371356" y="3560986"/>
                  <a:pt x="9349348" y="3560893"/>
                </a:cubicBezTo>
                <a:cubicBezTo>
                  <a:pt x="9314229" y="3560893"/>
                  <a:pt x="9285094" y="3548551"/>
                  <a:pt x="9261945" y="3523866"/>
                </a:cubicBezTo>
                <a:cubicBezTo>
                  <a:pt x="9238796" y="3499180"/>
                  <a:pt x="9227225" y="3464198"/>
                  <a:pt x="9227236" y="3418919"/>
                </a:cubicBezTo>
                <a:cubicBezTo>
                  <a:pt x="9227236" y="3388418"/>
                  <a:pt x="9232826" y="3362597"/>
                  <a:pt x="9244007" y="3341456"/>
                </a:cubicBezTo>
                <a:cubicBezTo>
                  <a:pt x="9255188" y="3320315"/>
                  <a:pt x="9270338" y="3304413"/>
                  <a:pt x="9289459" y="3293748"/>
                </a:cubicBezTo>
                <a:cubicBezTo>
                  <a:pt x="9308448" y="3283075"/>
                  <a:pt x="9329901" y="3277559"/>
                  <a:pt x="9351683" y="3277750"/>
                </a:cubicBezTo>
                <a:close/>
                <a:moveTo>
                  <a:pt x="11156040" y="3209012"/>
                </a:moveTo>
                <a:cubicBezTo>
                  <a:pt x="11150524" y="3209013"/>
                  <a:pt x="11145581" y="3212413"/>
                  <a:pt x="11143608" y="3217563"/>
                </a:cubicBezTo>
                <a:lnTo>
                  <a:pt x="11024005" y="3529609"/>
                </a:lnTo>
                <a:lnTo>
                  <a:pt x="10908836" y="3217799"/>
                </a:lnTo>
                <a:cubicBezTo>
                  <a:pt x="10906908" y="3212571"/>
                  <a:pt x="10901929" y="3209097"/>
                  <a:pt x="10896357" y="3209091"/>
                </a:cubicBezTo>
                <a:lnTo>
                  <a:pt x="10828375" y="3209091"/>
                </a:lnTo>
                <a:cubicBezTo>
                  <a:pt x="10821022" y="3209132"/>
                  <a:pt x="10815094" y="3215128"/>
                  <a:pt x="10815135" y="3222482"/>
                </a:cubicBezTo>
                <a:cubicBezTo>
                  <a:pt x="10815145" y="3224119"/>
                  <a:pt x="10815455" y="3225741"/>
                  <a:pt x="10816053" y="3227265"/>
                </a:cubicBezTo>
                <a:lnTo>
                  <a:pt x="10974719" y="3629569"/>
                </a:lnTo>
                <a:cubicBezTo>
                  <a:pt x="10973416" y="3636409"/>
                  <a:pt x="10971428" y="3643101"/>
                  <a:pt x="10968787" y="3649543"/>
                </a:cubicBezTo>
                <a:cubicBezTo>
                  <a:pt x="10950392" y="3695532"/>
                  <a:pt x="10916724" y="3729798"/>
                  <a:pt x="10862405" y="3735999"/>
                </a:cubicBezTo>
                <a:cubicBezTo>
                  <a:pt x="10855295" y="3737034"/>
                  <a:pt x="10850079" y="3743220"/>
                  <a:pt x="10850257" y="3750403"/>
                </a:cubicBezTo>
                <a:cubicBezTo>
                  <a:pt x="10850257" y="3756193"/>
                  <a:pt x="10849610" y="3796723"/>
                  <a:pt x="10849610" y="3806552"/>
                </a:cubicBezTo>
                <a:cubicBezTo>
                  <a:pt x="10849610" y="3816381"/>
                  <a:pt x="10854738" y="3820483"/>
                  <a:pt x="10864078" y="3820483"/>
                </a:cubicBezTo>
                <a:cubicBezTo>
                  <a:pt x="10870694" y="3820541"/>
                  <a:pt x="10877305" y="3820072"/>
                  <a:pt x="10883846" y="3819078"/>
                </a:cubicBezTo>
                <a:cubicBezTo>
                  <a:pt x="10959810" y="3806457"/>
                  <a:pt x="11002391" y="3766290"/>
                  <a:pt x="11028044" y="3707064"/>
                </a:cubicBezTo>
                <a:cubicBezTo>
                  <a:pt x="11035080" y="3690830"/>
                  <a:pt x="11040176" y="3678319"/>
                  <a:pt x="11045761" y="3664830"/>
                </a:cubicBezTo>
                <a:lnTo>
                  <a:pt x="11229259" y="3227455"/>
                </a:lnTo>
                <a:cubicBezTo>
                  <a:pt x="11232091" y="3220668"/>
                  <a:pt x="11228885" y="3212870"/>
                  <a:pt x="11222098" y="3210039"/>
                </a:cubicBezTo>
                <a:cubicBezTo>
                  <a:pt x="11220473" y="3209361"/>
                  <a:pt x="11218730" y="3209012"/>
                  <a:pt x="11216969" y="3209012"/>
                </a:cubicBezTo>
                <a:close/>
                <a:moveTo>
                  <a:pt x="9811429" y="3202118"/>
                </a:moveTo>
                <a:cubicBezTo>
                  <a:pt x="9779298" y="3202128"/>
                  <a:pt x="9750910" y="3207482"/>
                  <a:pt x="9726267" y="3218178"/>
                </a:cubicBezTo>
                <a:cubicBezTo>
                  <a:pt x="9701624" y="3228875"/>
                  <a:pt x="9682692" y="3243505"/>
                  <a:pt x="9669471" y="3262069"/>
                </a:cubicBezTo>
                <a:cubicBezTo>
                  <a:pt x="9656536" y="3279841"/>
                  <a:pt x="9649596" y="3301270"/>
                  <a:pt x="9649656" y="3323251"/>
                </a:cubicBezTo>
                <a:cubicBezTo>
                  <a:pt x="9649656" y="3350692"/>
                  <a:pt x="9656913" y="3372826"/>
                  <a:pt x="9671428" y="3389655"/>
                </a:cubicBezTo>
                <a:cubicBezTo>
                  <a:pt x="9685354" y="3406059"/>
                  <a:pt x="9703013" y="3418881"/>
                  <a:pt x="9722923" y="3427045"/>
                </a:cubicBezTo>
                <a:cubicBezTo>
                  <a:pt x="9742780" y="3435249"/>
                  <a:pt x="9768485" y="3443663"/>
                  <a:pt x="9800039" y="3452288"/>
                </a:cubicBezTo>
                <a:cubicBezTo>
                  <a:pt x="9832591" y="3461480"/>
                  <a:pt x="9856372" y="3469895"/>
                  <a:pt x="9871381" y="3477530"/>
                </a:cubicBezTo>
                <a:cubicBezTo>
                  <a:pt x="9886389" y="3485166"/>
                  <a:pt x="9893894" y="3496873"/>
                  <a:pt x="9893894" y="3512649"/>
                </a:cubicBezTo>
                <a:cubicBezTo>
                  <a:pt x="9893894" y="3527427"/>
                  <a:pt x="9887157" y="3539522"/>
                  <a:pt x="9873684" y="3548936"/>
                </a:cubicBezTo>
                <a:cubicBezTo>
                  <a:pt x="9860211" y="3558349"/>
                  <a:pt x="9841252" y="3563056"/>
                  <a:pt x="9816809" y="3563056"/>
                </a:cubicBezTo>
                <a:cubicBezTo>
                  <a:pt x="9793418" y="3563076"/>
                  <a:pt x="9773960" y="3557092"/>
                  <a:pt x="9758436" y="3545102"/>
                </a:cubicBezTo>
                <a:cubicBezTo>
                  <a:pt x="9745857" y="3535467"/>
                  <a:pt x="9737879" y="3523898"/>
                  <a:pt x="9734503" y="3510393"/>
                </a:cubicBezTo>
                <a:cubicBezTo>
                  <a:pt x="9733009" y="3504578"/>
                  <a:pt x="9727759" y="3500517"/>
                  <a:pt x="9721755" y="3500533"/>
                </a:cubicBezTo>
                <a:lnTo>
                  <a:pt x="9657592" y="3500533"/>
                </a:lnTo>
                <a:cubicBezTo>
                  <a:pt x="9656902" y="3500534"/>
                  <a:pt x="9656214" y="3500590"/>
                  <a:pt x="9655534" y="3500697"/>
                </a:cubicBezTo>
                <a:cubicBezTo>
                  <a:pt x="9648201" y="3501856"/>
                  <a:pt x="9643195" y="3508740"/>
                  <a:pt x="9644355" y="3516073"/>
                </a:cubicBezTo>
                <a:cubicBezTo>
                  <a:pt x="9647543" y="3535505"/>
                  <a:pt x="9655386" y="3553877"/>
                  <a:pt x="9667215" y="3569619"/>
                </a:cubicBezTo>
                <a:cubicBezTo>
                  <a:pt x="9682455" y="3590275"/>
                  <a:pt x="9703175" y="3606579"/>
                  <a:pt x="9729375" y="3618526"/>
                </a:cubicBezTo>
                <a:cubicBezTo>
                  <a:pt x="9755585" y="3630474"/>
                  <a:pt x="9785209" y="3636448"/>
                  <a:pt x="9818245" y="3636448"/>
                </a:cubicBezTo>
                <a:cubicBezTo>
                  <a:pt x="9850892" y="3636512"/>
                  <a:pt x="9879290" y="3631174"/>
                  <a:pt x="9903439" y="3620435"/>
                </a:cubicBezTo>
                <a:cubicBezTo>
                  <a:pt x="9927588" y="3609696"/>
                  <a:pt x="9946262" y="3594940"/>
                  <a:pt x="9959462" y="3576166"/>
                </a:cubicBezTo>
                <a:cubicBezTo>
                  <a:pt x="9972676" y="3557417"/>
                  <a:pt x="9979622" y="3534970"/>
                  <a:pt x="9979309" y="3512034"/>
                </a:cubicBezTo>
                <a:cubicBezTo>
                  <a:pt x="9978846" y="3485088"/>
                  <a:pt x="9971483" y="3463458"/>
                  <a:pt x="9957221" y="3447145"/>
                </a:cubicBezTo>
                <a:cubicBezTo>
                  <a:pt x="9943320" y="3431135"/>
                  <a:pt x="9925974" y="3418481"/>
                  <a:pt x="9906484" y="3410133"/>
                </a:cubicBezTo>
                <a:cubicBezTo>
                  <a:pt x="9886857" y="3401729"/>
                  <a:pt x="9861794" y="3393467"/>
                  <a:pt x="9831292" y="3385348"/>
                </a:cubicBezTo>
                <a:cubicBezTo>
                  <a:pt x="9808395" y="3378742"/>
                  <a:pt x="9791093" y="3373263"/>
                  <a:pt x="9779387" y="3368908"/>
                </a:cubicBezTo>
                <a:cubicBezTo>
                  <a:pt x="9768779" y="3365157"/>
                  <a:pt x="9759000" y="3359381"/>
                  <a:pt x="9750595" y="3351901"/>
                </a:cubicBezTo>
                <a:cubicBezTo>
                  <a:pt x="9742833" y="3345109"/>
                  <a:pt x="9738103" y="3335500"/>
                  <a:pt x="9737453" y="3325207"/>
                </a:cubicBezTo>
                <a:cubicBezTo>
                  <a:pt x="9736717" y="3309799"/>
                  <a:pt x="9742806" y="3297556"/>
                  <a:pt x="9755722" y="3288479"/>
                </a:cubicBezTo>
                <a:cubicBezTo>
                  <a:pt x="9767944" y="3279834"/>
                  <a:pt x="9785498" y="3275511"/>
                  <a:pt x="9808385" y="3275511"/>
                </a:cubicBezTo>
                <a:cubicBezTo>
                  <a:pt x="9831860" y="3275500"/>
                  <a:pt x="9850434" y="3281090"/>
                  <a:pt x="9864108" y="3292281"/>
                </a:cubicBezTo>
                <a:cubicBezTo>
                  <a:pt x="9875036" y="3301028"/>
                  <a:pt x="9882591" y="3313295"/>
                  <a:pt x="9885485" y="3326990"/>
                </a:cubicBezTo>
                <a:cubicBezTo>
                  <a:pt x="9886839" y="3332996"/>
                  <a:pt x="9892186" y="3337254"/>
                  <a:pt x="9898343" y="3337229"/>
                </a:cubicBezTo>
                <a:lnTo>
                  <a:pt x="9959367" y="3337229"/>
                </a:lnTo>
                <a:cubicBezTo>
                  <a:pt x="9959962" y="3337228"/>
                  <a:pt x="9960555" y="3337188"/>
                  <a:pt x="9961145" y="3337108"/>
                </a:cubicBezTo>
                <a:cubicBezTo>
                  <a:pt x="9968484" y="3336114"/>
                  <a:pt x="9973628" y="3329360"/>
                  <a:pt x="9972635" y="3322020"/>
                </a:cubicBezTo>
                <a:cubicBezTo>
                  <a:pt x="9967870" y="3287427"/>
                  <a:pt x="9952683" y="3259555"/>
                  <a:pt x="9927072" y="3238404"/>
                </a:cubicBezTo>
                <a:cubicBezTo>
                  <a:pt x="9897812" y="3214213"/>
                  <a:pt x="9859264" y="3202118"/>
                  <a:pt x="9811429" y="3202118"/>
                </a:cubicBezTo>
                <a:close/>
                <a:moveTo>
                  <a:pt x="10596727" y="3202054"/>
                </a:moveTo>
                <a:cubicBezTo>
                  <a:pt x="10572445" y="3201931"/>
                  <a:pt x="10548404" y="3206874"/>
                  <a:pt x="10526142" y="3216569"/>
                </a:cubicBezTo>
                <a:cubicBezTo>
                  <a:pt x="10503981" y="3226245"/>
                  <a:pt x="10485790" y="3239734"/>
                  <a:pt x="10471571" y="3257036"/>
                </a:cubicBezTo>
                <a:lnTo>
                  <a:pt x="10471571" y="3222327"/>
                </a:lnTo>
                <a:cubicBezTo>
                  <a:pt x="10471571" y="3222322"/>
                  <a:pt x="10471571" y="3222317"/>
                  <a:pt x="10471571" y="3222311"/>
                </a:cubicBezTo>
                <a:cubicBezTo>
                  <a:pt x="10471561" y="3214966"/>
                  <a:pt x="10465601" y="3209019"/>
                  <a:pt x="10458255" y="3209027"/>
                </a:cubicBezTo>
                <a:lnTo>
                  <a:pt x="10397846" y="3209027"/>
                </a:lnTo>
                <a:cubicBezTo>
                  <a:pt x="10397842" y="3209027"/>
                  <a:pt x="10397835" y="3209027"/>
                  <a:pt x="10397831" y="3209027"/>
                </a:cubicBezTo>
                <a:cubicBezTo>
                  <a:pt x="10390485" y="3209027"/>
                  <a:pt x="10384531" y="3214982"/>
                  <a:pt x="10384531" y="3222327"/>
                </a:cubicBezTo>
                <a:lnTo>
                  <a:pt x="10384531" y="3616270"/>
                </a:lnTo>
                <a:cubicBezTo>
                  <a:pt x="10384531" y="3616274"/>
                  <a:pt x="10384531" y="3616281"/>
                  <a:pt x="10384531" y="3616285"/>
                </a:cubicBezTo>
                <a:cubicBezTo>
                  <a:pt x="10384540" y="3623631"/>
                  <a:pt x="10390501" y="3629579"/>
                  <a:pt x="10397846" y="3629569"/>
                </a:cubicBezTo>
                <a:lnTo>
                  <a:pt x="10458255" y="3629569"/>
                </a:lnTo>
                <a:cubicBezTo>
                  <a:pt x="10465601" y="3629579"/>
                  <a:pt x="10471561" y="3623631"/>
                  <a:pt x="10471571" y="3616285"/>
                </a:cubicBezTo>
                <a:lnTo>
                  <a:pt x="10471571" y="3394497"/>
                </a:lnTo>
                <a:cubicBezTo>
                  <a:pt x="10471582" y="3356886"/>
                  <a:pt x="10481116" y="3328025"/>
                  <a:pt x="10500174" y="3307915"/>
                </a:cubicBezTo>
                <a:cubicBezTo>
                  <a:pt x="10519232" y="3287805"/>
                  <a:pt x="10545063" y="3277750"/>
                  <a:pt x="10577668" y="3277750"/>
                </a:cubicBezTo>
                <a:cubicBezTo>
                  <a:pt x="10610242" y="3277729"/>
                  <a:pt x="10635936" y="3287763"/>
                  <a:pt x="10654753" y="3307852"/>
                </a:cubicBezTo>
                <a:cubicBezTo>
                  <a:pt x="10673570" y="3327941"/>
                  <a:pt x="10682978" y="3356823"/>
                  <a:pt x="10682978" y="3394497"/>
                </a:cubicBezTo>
                <a:lnTo>
                  <a:pt x="10682978" y="3616270"/>
                </a:lnTo>
                <a:cubicBezTo>
                  <a:pt x="10682978" y="3616274"/>
                  <a:pt x="10682978" y="3616281"/>
                  <a:pt x="10682978" y="3616285"/>
                </a:cubicBezTo>
                <a:cubicBezTo>
                  <a:pt x="10682987" y="3623631"/>
                  <a:pt x="10688947" y="3629579"/>
                  <a:pt x="10696293" y="3629569"/>
                </a:cubicBezTo>
                <a:lnTo>
                  <a:pt x="10755960" y="3629569"/>
                </a:lnTo>
                <a:cubicBezTo>
                  <a:pt x="10755971" y="3629569"/>
                  <a:pt x="10755981" y="3629569"/>
                  <a:pt x="10755992" y="3629569"/>
                </a:cubicBezTo>
                <a:cubicBezTo>
                  <a:pt x="10763328" y="3629569"/>
                  <a:pt x="10769276" y="3623621"/>
                  <a:pt x="10769276" y="3616285"/>
                </a:cubicBezTo>
                <a:lnTo>
                  <a:pt x="10769276" y="3381529"/>
                </a:lnTo>
                <a:cubicBezTo>
                  <a:pt x="10769370" y="3343360"/>
                  <a:pt x="10762007" y="3310787"/>
                  <a:pt x="10747188" y="3283809"/>
                </a:cubicBezTo>
                <a:cubicBezTo>
                  <a:pt x="10732369" y="3256831"/>
                  <a:pt x="10711860" y="3236479"/>
                  <a:pt x="10685659" y="3222753"/>
                </a:cubicBezTo>
                <a:cubicBezTo>
                  <a:pt x="10659459" y="3208996"/>
                  <a:pt x="10629815" y="3202096"/>
                  <a:pt x="10596727" y="3202054"/>
                </a:cubicBezTo>
                <a:close/>
                <a:moveTo>
                  <a:pt x="10282670" y="3189339"/>
                </a:moveTo>
                <a:cubicBezTo>
                  <a:pt x="10252287" y="3189339"/>
                  <a:pt x="10227657" y="3213969"/>
                  <a:pt x="10227657" y="3244352"/>
                </a:cubicBezTo>
                <a:cubicBezTo>
                  <a:pt x="10227657" y="3274735"/>
                  <a:pt x="10252287" y="3299365"/>
                  <a:pt x="10282670" y="3299365"/>
                </a:cubicBezTo>
                <a:cubicBezTo>
                  <a:pt x="10313053" y="3299365"/>
                  <a:pt x="10337683" y="3274735"/>
                  <a:pt x="10337683" y="3244352"/>
                </a:cubicBezTo>
                <a:cubicBezTo>
                  <a:pt x="10337683" y="3213969"/>
                  <a:pt x="10313053" y="3189339"/>
                  <a:pt x="10282670" y="3189339"/>
                </a:cubicBezTo>
                <a:close/>
                <a:moveTo>
                  <a:pt x="10110097" y="3104444"/>
                </a:moveTo>
                <a:cubicBezTo>
                  <a:pt x="10102752" y="3104453"/>
                  <a:pt x="10096804" y="3110414"/>
                  <a:pt x="10096813" y="3117759"/>
                </a:cubicBezTo>
                <a:lnTo>
                  <a:pt x="10096813" y="3195712"/>
                </a:lnTo>
                <a:cubicBezTo>
                  <a:pt x="10096813" y="3203066"/>
                  <a:pt x="10090851" y="3209027"/>
                  <a:pt x="10083498" y="3209027"/>
                </a:cubicBezTo>
                <a:lnTo>
                  <a:pt x="10031040" y="3209027"/>
                </a:lnTo>
                <a:cubicBezTo>
                  <a:pt x="10031036" y="3209027"/>
                  <a:pt x="10031029" y="3209027"/>
                  <a:pt x="10031025" y="3209027"/>
                </a:cubicBezTo>
                <a:cubicBezTo>
                  <a:pt x="10023679" y="3209027"/>
                  <a:pt x="10017725" y="3214982"/>
                  <a:pt x="10017725" y="3222327"/>
                </a:cubicBezTo>
                <a:lnTo>
                  <a:pt x="10017725" y="3266707"/>
                </a:lnTo>
                <a:cubicBezTo>
                  <a:pt x="10017742" y="3274048"/>
                  <a:pt x="10023700" y="3279990"/>
                  <a:pt x="10031040" y="3279990"/>
                </a:cubicBezTo>
                <a:lnTo>
                  <a:pt x="10083498" y="3279990"/>
                </a:lnTo>
                <a:cubicBezTo>
                  <a:pt x="10090851" y="3279990"/>
                  <a:pt x="10096813" y="3285952"/>
                  <a:pt x="10096813" y="3293306"/>
                </a:cubicBezTo>
                <a:lnTo>
                  <a:pt x="10096813" y="3512822"/>
                </a:lnTo>
                <a:cubicBezTo>
                  <a:pt x="10096802" y="3554030"/>
                  <a:pt x="10107226" y="3583796"/>
                  <a:pt x="10128083" y="3602118"/>
                </a:cubicBezTo>
                <a:cubicBezTo>
                  <a:pt x="10148939" y="3620439"/>
                  <a:pt x="10178962" y="3629601"/>
                  <a:pt x="10218151" y="3629601"/>
                </a:cubicBezTo>
                <a:lnTo>
                  <a:pt x="10273590" y="3629601"/>
                </a:lnTo>
                <a:cubicBezTo>
                  <a:pt x="10273595" y="3629601"/>
                  <a:pt x="10273601" y="3629601"/>
                  <a:pt x="10273606" y="3629601"/>
                </a:cubicBezTo>
                <a:cubicBezTo>
                  <a:pt x="10280952" y="3629601"/>
                  <a:pt x="10286906" y="3623646"/>
                  <a:pt x="10286906" y="3616301"/>
                </a:cubicBezTo>
                <a:lnTo>
                  <a:pt x="10286906" y="3570391"/>
                </a:lnTo>
                <a:cubicBezTo>
                  <a:pt x="10286906" y="3570386"/>
                  <a:pt x="10286906" y="3570380"/>
                  <a:pt x="10286906" y="3570375"/>
                </a:cubicBezTo>
                <a:cubicBezTo>
                  <a:pt x="10286896" y="3563029"/>
                  <a:pt x="10280936" y="3557082"/>
                  <a:pt x="10273590" y="3557091"/>
                </a:cubicBezTo>
                <a:lnTo>
                  <a:pt x="10233486" y="3557091"/>
                </a:lnTo>
                <a:cubicBezTo>
                  <a:pt x="10215595" y="3557091"/>
                  <a:pt x="10203006" y="3553699"/>
                  <a:pt x="10195622" y="3546805"/>
                </a:cubicBezTo>
                <a:cubicBezTo>
                  <a:pt x="10188239" y="3539910"/>
                  <a:pt x="10184579" y="3528599"/>
                  <a:pt x="10184579" y="3512822"/>
                </a:cubicBezTo>
                <a:lnTo>
                  <a:pt x="10184579" y="3117759"/>
                </a:lnTo>
                <a:cubicBezTo>
                  <a:pt x="10184579" y="3110406"/>
                  <a:pt x="10178617" y="3104444"/>
                  <a:pt x="10171263" y="3104444"/>
                </a:cubicBezTo>
                <a:lnTo>
                  <a:pt x="10110113" y="3104444"/>
                </a:lnTo>
                <a:cubicBezTo>
                  <a:pt x="10110108" y="3104444"/>
                  <a:pt x="10110102" y="3104444"/>
                  <a:pt x="10110097" y="3104444"/>
                </a:cubicBezTo>
                <a:close/>
                <a:moveTo>
                  <a:pt x="9493861" y="3104444"/>
                </a:moveTo>
                <a:cubicBezTo>
                  <a:pt x="9486560" y="3104444"/>
                  <a:pt x="9480641" y="3110363"/>
                  <a:pt x="9480641" y="3117665"/>
                </a:cubicBezTo>
                <a:lnTo>
                  <a:pt x="9480641" y="3240328"/>
                </a:lnTo>
                <a:cubicBezTo>
                  <a:pt x="9474742" y="3236172"/>
                  <a:pt x="9468622" y="3232338"/>
                  <a:pt x="9462308" y="3228843"/>
                </a:cubicBezTo>
                <a:cubicBezTo>
                  <a:pt x="9429703" y="3210962"/>
                  <a:pt x="9393322" y="3202049"/>
                  <a:pt x="9353166" y="3202101"/>
                </a:cubicBezTo>
                <a:cubicBezTo>
                  <a:pt x="9313009" y="3202154"/>
                  <a:pt x="9276617" y="3211068"/>
                  <a:pt x="9243991" y="3228843"/>
                </a:cubicBezTo>
                <a:cubicBezTo>
                  <a:pt x="9211597" y="3246486"/>
                  <a:pt x="9184868" y="3272952"/>
                  <a:pt x="9166907" y="3305170"/>
                </a:cubicBezTo>
                <a:cubicBezTo>
                  <a:pt x="9148101" y="3338248"/>
                  <a:pt x="9138698" y="3376165"/>
                  <a:pt x="9138698" y="3418919"/>
                </a:cubicBezTo>
                <a:cubicBezTo>
                  <a:pt x="9138698" y="3462179"/>
                  <a:pt x="9147860" y="3500216"/>
                  <a:pt x="9166181" y="3533032"/>
                </a:cubicBezTo>
                <a:cubicBezTo>
                  <a:pt x="9183696" y="3565076"/>
                  <a:pt x="9209887" y="3591535"/>
                  <a:pt x="9241751" y="3609375"/>
                </a:cubicBezTo>
                <a:cubicBezTo>
                  <a:pt x="9273789" y="3627423"/>
                  <a:pt x="9309658" y="3636448"/>
                  <a:pt x="9349363" y="3636448"/>
                </a:cubicBezTo>
                <a:cubicBezTo>
                  <a:pt x="9389562" y="3636448"/>
                  <a:pt x="9426326" y="3627423"/>
                  <a:pt x="9459658" y="3609375"/>
                </a:cubicBezTo>
                <a:cubicBezTo>
                  <a:pt x="9492978" y="3591295"/>
                  <a:pt x="9520082" y="3566163"/>
                  <a:pt x="9538667" y="3532653"/>
                </a:cubicBezTo>
                <a:cubicBezTo>
                  <a:pt x="9562821" y="3489125"/>
                  <a:pt x="9567665" y="3449431"/>
                  <a:pt x="9567665" y="3380724"/>
                </a:cubicBezTo>
                <a:lnTo>
                  <a:pt x="9567665" y="3117665"/>
                </a:lnTo>
                <a:cubicBezTo>
                  <a:pt x="9567665" y="3110363"/>
                  <a:pt x="9561745" y="3104444"/>
                  <a:pt x="9554444" y="3104444"/>
                </a:cubicBezTo>
                <a:close/>
                <a:moveTo>
                  <a:pt x="1412487" y="864356"/>
                </a:moveTo>
                <a:lnTo>
                  <a:pt x="1412487" y="5990756"/>
                </a:lnTo>
                <a:lnTo>
                  <a:pt x="1538487" y="5990756"/>
                </a:lnTo>
                <a:lnTo>
                  <a:pt x="1538487" y="864356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dark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38BAF498-A710-4AAA-9AF7-1FA5D1B3A456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Speaker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0213952" y="3175417"/>
            <a:ext cx="137506" cy="1375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214330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Background">
            <a:extLst>
              <a:ext uri="{FF2B5EF4-FFF2-40B4-BE49-F238E27FC236}">
                <a16:creationId xmlns:a16="http://schemas.microsoft.com/office/drawing/2014/main" id="{F1D09505-09FC-487B-8929-B777E84E1BB6}"/>
              </a:ext>
            </a:extLst>
          </p:cNvPr>
          <p:cNvSpPr/>
          <p:nvPr userDrawn="1"/>
        </p:nvSpPr>
        <p:spPr>
          <a:xfrm>
            <a:off x="0" y="0"/>
            <a:ext cx="3136490" cy="6858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8943975" y="2743200"/>
            <a:ext cx="2505075" cy="1247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0213952" y="3175417"/>
            <a:ext cx="137506" cy="1375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C13C3DE-8254-4AAC-9B8A-CF2D3D66A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9351683 w 12193200"/>
              <a:gd name="connsiteY0" fmla="*/ 3277750 h 6861600"/>
              <a:gd name="connsiteX1" fmla="*/ 9414268 w 12193200"/>
              <a:gd name="connsiteY1" fmla="*/ 3293811 h 6861600"/>
              <a:gd name="connsiteX2" fmla="*/ 9460794 w 12193200"/>
              <a:gd name="connsiteY2" fmla="*/ 3341456 h 6861600"/>
              <a:gd name="connsiteX3" fmla="*/ 9478337 w 12193200"/>
              <a:gd name="connsiteY3" fmla="*/ 3418919 h 6861600"/>
              <a:gd name="connsiteX4" fmla="*/ 9460021 w 12193200"/>
              <a:gd name="connsiteY4" fmla="*/ 3496777 h 6861600"/>
              <a:gd name="connsiteX5" fmla="*/ 9412312 w 12193200"/>
              <a:gd name="connsiteY5" fmla="*/ 3544864 h 6861600"/>
              <a:gd name="connsiteX6" fmla="*/ 9349348 w 12193200"/>
              <a:gd name="connsiteY6" fmla="*/ 3560893 h 6861600"/>
              <a:gd name="connsiteX7" fmla="*/ 9261945 w 12193200"/>
              <a:gd name="connsiteY7" fmla="*/ 3523866 h 6861600"/>
              <a:gd name="connsiteX8" fmla="*/ 9227236 w 12193200"/>
              <a:gd name="connsiteY8" fmla="*/ 3418919 h 6861600"/>
              <a:gd name="connsiteX9" fmla="*/ 9244007 w 12193200"/>
              <a:gd name="connsiteY9" fmla="*/ 3341456 h 6861600"/>
              <a:gd name="connsiteX10" fmla="*/ 9289459 w 12193200"/>
              <a:gd name="connsiteY10" fmla="*/ 3293748 h 6861600"/>
              <a:gd name="connsiteX11" fmla="*/ 9351683 w 12193200"/>
              <a:gd name="connsiteY11" fmla="*/ 3277750 h 6861600"/>
              <a:gd name="connsiteX12" fmla="*/ 11156040 w 12193200"/>
              <a:gd name="connsiteY12" fmla="*/ 3209012 h 6861600"/>
              <a:gd name="connsiteX13" fmla="*/ 11143608 w 12193200"/>
              <a:gd name="connsiteY13" fmla="*/ 3217563 h 6861600"/>
              <a:gd name="connsiteX14" fmla="*/ 11024005 w 12193200"/>
              <a:gd name="connsiteY14" fmla="*/ 3529609 h 6861600"/>
              <a:gd name="connsiteX15" fmla="*/ 10908836 w 12193200"/>
              <a:gd name="connsiteY15" fmla="*/ 3217799 h 6861600"/>
              <a:gd name="connsiteX16" fmla="*/ 10896357 w 12193200"/>
              <a:gd name="connsiteY16" fmla="*/ 3209091 h 6861600"/>
              <a:gd name="connsiteX17" fmla="*/ 10828375 w 12193200"/>
              <a:gd name="connsiteY17" fmla="*/ 3209091 h 6861600"/>
              <a:gd name="connsiteX18" fmla="*/ 10815135 w 12193200"/>
              <a:gd name="connsiteY18" fmla="*/ 3222482 h 6861600"/>
              <a:gd name="connsiteX19" fmla="*/ 10816053 w 12193200"/>
              <a:gd name="connsiteY19" fmla="*/ 3227265 h 6861600"/>
              <a:gd name="connsiteX20" fmla="*/ 10974719 w 12193200"/>
              <a:gd name="connsiteY20" fmla="*/ 3629569 h 6861600"/>
              <a:gd name="connsiteX21" fmla="*/ 10968787 w 12193200"/>
              <a:gd name="connsiteY21" fmla="*/ 3649543 h 6861600"/>
              <a:gd name="connsiteX22" fmla="*/ 10862405 w 12193200"/>
              <a:gd name="connsiteY22" fmla="*/ 3735999 h 6861600"/>
              <a:gd name="connsiteX23" fmla="*/ 10850257 w 12193200"/>
              <a:gd name="connsiteY23" fmla="*/ 3750403 h 6861600"/>
              <a:gd name="connsiteX24" fmla="*/ 10849610 w 12193200"/>
              <a:gd name="connsiteY24" fmla="*/ 3806552 h 6861600"/>
              <a:gd name="connsiteX25" fmla="*/ 10864078 w 12193200"/>
              <a:gd name="connsiteY25" fmla="*/ 3820483 h 6861600"/>
              <a:gd name="connsiteX26" fmla="*/ 10883846 w 12193200"/>
              <a:gd name="connsiteY26" fmla="*/ 3819078 h 6861600"/>
              <a:gd name="connsiteX27" fmla="*/ 11028044 w 12193200"/>
              <a:gd name="connsiteY27" fmla="*/ 3707064 h 6861600"/>
              <a:gd name="connsiteX28" fmla="*/ 11045761 w 12193200"/>
              <a:gd name="connsiteY28" fmla="*/ 3664830 h 6861600"/>
              <a:gd name="connsiteX29" fmla="*/ 11229259 w 12193200"/>
              <a:gd name="connsiteY29" fmla="*/ 3227455 h 6861600"/>
              <a:gd name="connsiteX30" fmla="*/ 11222098 w 12193200"/>
              <a:gd name="connsiteY30" fmla="*/ 3210039 h 6861600"/>
              <a:gd name="connsiteX31" fmla="*/ 11216969 w 12193200"/>
              <a:gd name="connsiteY31" fmla="*/ 3209012 h 6861600"/>
              <a:gd name="connsiteX32" fmla="*/ 9811429 w 12193200"/>
              <a:gd name="connsiteY32" fmla="*/ 3202118 h 6861600"/>
              <a:gd name="connsiteX33" fmla="*/ 9726267 w 12193200"/>
              <a:gd name="connsiteY33" fmla="*/ 3218178 h 6861600"/>
              <a:gd name="connsiteX34" fmla="*/ 9669471 w 12193200"/>
              <a:gd name="connsiteY34" fmla="*/ 3262069 h 6861600"/>
              <a:gd name="connsiteX35" fmla="*/ 9649656 w 12193200"/>
              <a:gd name="connsiteY35" fmla="*/ 3323251 h 6861600"/>
              <a:gd name="connsiteX36" fmla="*/ 9671428 w 12193200"/>
              <a:gd name="connsiteY36" fmla="*/ 3389655 h 6861600"/>
              <a:gd name="connsiteX37" fmla="*/ 9722923 w 12193200"/>
              <a:gd name="connsiteY37" fmla="*/ 3427045 h 6861600"/>
              <a:gd name="connsiteX38" fmla="*/ 9800039 w 12193200"/>
              <a:gd name="connsiteY38" fmla="*/ 3452288 h 6861600"/>
              <a:gd name="connsiteX39" fmla="*/ 9871381 w 12193200"/>
              <a:gd name="connsiteY39" fmla="*/ 3477530 h 6861600"/>
              <a:gd name="connsiteX40" fmla="*/ 9893894 w 12193200"/>
              <a:gd name="connsiteY40" fmla="*/ 3512649 h 6861600"/>
              <a:gd name="connsiteX41" fmla="*/ 9873684 w 12193200"/>
              <a:gd name="connsiteY41" fmla="*/ 3548936 h 6861600"/>
              <a:gd name="connsiteX42" fmla="*/ 9816809 w 12193200"/>
              <a:gd name="connsiteY42" fmla="*/ 3563056 h 6861600"/>
              <a:gd name="connsiteX43" fmla="*/ 9758436 w 12193200"/>
              <a:gd name="connsiteY43" fmla="*/ 3545102 h 6861600"/>
              <a:gd name="connsiteX44" fmla="*/ 9734503 w 12193200"/>
              <a:gd name="connsiteY44" fmla="*/ 3510393 h 6861600"/>
              <a:gd name="connsiteX45" fmla="*/ 9721755 w 12193200"/>
              <a:gd name="connsiteY45" fmla="*/ 3500533 h 6861600"/>
              <a:gd name="connsiteX46" fmla="*/ 9657592 w 12193200"/>
              <a:gd name="connsiteY46" fmla="*/ 3500533 h 6861600"/>
              <a:gd name="connsiteX47" fmla="*/ 9655534 w 12193200"/>
              <a:gd name="connsiteY47" fmla="*/ 3500697 h 6861600"/>
              <a:gd name="connsiteX48" fmla="*/ 9644355 w 12193200"/>
              <a:gd name="connsiteY48" fmla="*/ 3516073 h 6861600"/>
              <a:gd name="connsiteX49" fmla="*/ 9667215 w 12193200"/>
              <a:gd name="connsiteY49" fmla="*/ 3569619 h 6861600"/>
              <a:gd name="connsiteX50" fmla="*/ 9729375 w 12193200"/>
              <a:gd name="connsiteY50" fmla="*/ 3618526 h 6861600"/>
              <a:gd name="connsiteX51" fmla="*/ 9818245 w 12193200"/>
              <a:gd name="connsiteY51" fmla="*/ 3636448 h 6861600"/>
              <a:gd name="connsiteX52" fmla="*/ 9903439 w 12193200"/>
              <a:gd name="connsiteY52" fmla="*/ 3620435 h 6861600"/>
              <a:gd name="connsiteX53" fmla="*/ 9959462 w 12193200"/>
              <a:gd name="connsiteY53" fmla="*/ 3576166 h 6861600"/>
              <a:gd name="connsiteX54" fmla="*/ 9979309 w 12193200"/>
              <a:gd name="connsiteY54" fmla="*/ 3512034 h 6861600"/>
              <a:gd name="connsiteX55" fmla="*/ 9957221 w 12193200"/>
              <a:gd name="connsiteY55" fmla="*/ 3447145 h 6861600"/>
              <a:gd name="connsiteX56" fmla="*/ 9906484 w 12193200"/>
              <a:gd name="connsiteY56" fmla="*/ 3410133 h 6861600"/>
              <a:gd name="connsiteX57" fmla="*/ 9831292 w 12193200"/>
              <a:gd name="connsiteY57" fmla="*/ 3385348 h 6861600"/>
              <a:gd name="connsiteX58" fmla="*/ 9779387 w 12193200"/>
              <a:gd name="connsiteY58" fmla="*/ 3368908 h 6861600"/>
              <a:gd name="connsiteX59" fmla="*/ 9750595 w 12193200"/>
              <a:gd name="connsiteY59" fmla="*/ 3351901 h 6861600"/>
              <a:gd name="connsiteX60" fmla="*/ 9737453 w 12193200"/>
              <a:gd name="connsiteY60" fmla="*/ 3325207 h 6861600"/>
              <a:gd name="connsiteX61" fmla="*/ 9755722 w 12193200"/>
              <a:gd name="connsiteY61" fmla="*/ 3288479 h 6861600"/>
              <a:gd name="connsiteX62" fmla="*/ 9808385 w 12193200"/>
              <a:gd name="connsiteY62" fmla="*/ 3275511 h 6861600"/>
              <a:gd name="connsiteX63" fmla="*/ 9864108 w 12193200"/>
              <a:gd name="connsiteY63" fmla="*/ 3292281 h 6861600"/>
              <a:gd name="connsiteX64" fmla="*/ 9885485 w 12193200"/>
              <a:gd name="connsiteY64" fmla="*/ 3326990 h 6861600"/>
              <a:gd name="connsiteX65" fmla="*/ 9898343 w 12193200"/>
              <a:gd name="connsiteY65" fmla="*/ 3337229 h 6861600"/>
              <a:gd name="connsiteX66" fmla="*/ 9959367 w 12193200"/>
              <a:gd name="connsiteY66" fmla="*/ 3337229 h 6861600"/>
              <a:gd name="connsiteX67" fmla="*/ 9961145 w 12193200"/>
              <a:gd name="connsiteY67" fmla="*/ 3337108 h 6861600"/>
              <a:gd name="connsiteX68" fmla="*/ 9972635 w 12193200"/>
              <a:gd name="connsiteY68" fmla="*/ 3322020 h 6861600"/>
              <a:gd name="connsiteX69" fmla="*/ 9927072 w 12193200"/>
              <a:gd name="connsiteY69" fmla="*/ 3238404 h 6861600"/>
              <a:gd name="connsiteX70" fmla="*/ 9811429 w 12193200"/>
              <a:gd name="connsiteY70" fmla="*/ 3202118 h 6861600"/>
              <a:gd name="connsiteX71" fmla="*/ 10596727 w 12193200"/>
              <a:gd name="connsiteY71" fmla="*/ 3202054 h 6861600"/>
              <a:gd name="connsiteX72" fmla="*/ 10526142 w 12193200"/>
              <a:gd name="connsiteY72" fmla="*/ 3216569 h 6861600"/>
              <a:gd name="connsiteX73" fmla="*/ 10471571 w 12193200"/>
              <a:gd name="connsiteY73" fmla="*/ 3257036 h 6861600"/>
              <a:gd name="connsiteX74" fmla="*/ 10471571 w 12193200"/>
              <a:gd name="connsiteY74" fmla="*/ 3222327 h 6861600"/>
              <a:gd name="connsiteX75" fmla="*/ 10471571 w 12193200"/>
              <a:gd name="connsiteY75" fmla="*/ 3222311 h 6861600"/>
              <a:gd name="connsiteX76" fmla="*/ 10458255 w 12193200"/>
              <a:gd name="connsiteY76" fmla="*/ 3209027 h 6861600"/>
              <a:gd name="connsiteX77" fmla="*/ 10397846 w 12193200"/>
              <a:gd name="connsiteY77" fmla="*/ 3209027 h 6861600"/>
              <a:gd name="connsiteX78" fmla="*/ 10397831 w 12193200"/>
              <a:gd name="connsiteY78" fmla="*/ 3209027 h 6861600"/>
              <a:gd name="connsiteX79" fmla="*/ 10384531 w 12193200"/>
              <a:gd name="connsiteY79" fmla="*/ 3222327 h 6861600"/>
              <a:gd name="connsiteX80" fmla="*/ 10384531 w 12193200"/>
              <a:gd name="connsiteY80" fmla="*/ 3616270 h 6861600"/>
              <a:gd name="connsiteX81" fmla="*/ 10384531 w 12193200"/>
              <a:gd name="connsiteY81" fmla="*/ 3616285 h 6861600"/>
              <a:gd name="connsiteX82" fmla="*/ 10397846 w 12193200"/>
              <a:gd name="connsiteY82" fmla="*/ 3629569 h 6861600"/>
              <a:gd name="connsiteX83" fmla="*/ 10458255 w 12193200"/>
              <a:gd name="connsiteY83" fmla="*/ 3629569 h 6861600"/>
              <a:gd name="connsiteX84" fmla="*/ 10471571 w 12193200"/>
              <a:gd name="connsiteY84" fmla="*/ 3616285 h 6861600"/>
              <a:gd name="connsiteX85" fmla="*/ 10471571 w 12193200"/>
              <a:gd name="connsiteY85" fmla="*/ 3394497 h 6861600"/>
              <a:gd name="connsiteX86" fmla="*/ 10500174 w 12193200"/>
              <a:gd name="connsiteY86" fmla="*/ 3307915 h 6861600"/>
              <a:gd name="connsiteX87" fmla="*/ 10577668 w 12193200"/>
              <a:gd name="connsiteY87" fmla="*/ 3277750 h 6861600"/>
              <a:gd name="connsiteX88" fmla="*/ 10654753 w 12193200"/>
              <a:gd name="connsiteY88" fmla="*/ 3307852 h 6861600"/>
              <a:gd name="connsiteX89" fmla="*/ 10682978 w 12193200"/>
              <a:gd name="connsiteY89" fmla="*/ 3394497 h 6861600"/>
              <a:gd name="connsiteX90" fmla="*/ 10682978 w 12193200"/>
              <a:gd name="connsiteY90" fmla="*/ 3616270 h 6861600"/>
              <a:gd name="connsiteX91" fmla="*/ 10682978 w 12193200"/>
              <a:gd name="connsiteY91" fmla="*/ 3616285 h 6861600"/>
              <a:gd name="connsiteX92" fmla="*/ 10696293 w 12193200"/>
              <a:gd name="connsiteY92" fmla="*/ 3629569 h 6861600"/>
              <a:gd name="connsiteX93" fmla="*/ 10755960 w 12193200"/>
              <a:gd name="connsiteY93" fmla="*/ 3629569 h 6861600"/>
              <a:gd name="connsiteX94" fmla="*/ 10755992 w 12193200"/>
              <a:gd name="connsiteY94" fmla="*/ 3629569 h 6861600"/>
              <a:gd name="connsiteX95" fmla="*/ 10769276 w 12193200"/>
              <a:gd name="connsiteY95" fmla="*/ 3616285 h 6861600"/>
              <a:gd name="connsiteX96" fmla="*/ 10769276 w 12193200"/>
              <a:gd name="connsiteY96" fmla="*/ 3381529 h 6861600"/>
              <a:gd name="connsiteX97" fmla="*/ 10747188 w 12193200"/>
              <a:gd name="connsiteY97" fmla="*/ 3283809 h 6861600"/>
              <a:gd name="connsiteX98" fmla="*/ 10685659 w 12193200"/>
              <a:gd name="connsiteY98" fmla="*/ 3222753 h 6861600"/>
              <a:gd name="connsiteX99" fmla="*/ 10596727 w 12193200"/>
              <a:gd name="connsiteY99" fmla="*/ 3202054 h 6861600"/>
              <a:gd name="connsiteX100" fmla="*/ 10282670 w 12193200"/>
              <a:gd name="connsiteY100" fmla="*/ 3189339 h 6861600"/>
              <a:gd name="connsiteX101" fmla="*/ 10227657 w 12193200"/>
              <a:gd name="connsiteY101" fmla="*/ 3244352 h 6861600"/>
              <a:gd name="connsiteX102" fmla="*/ 10282670 w 12193200"/>
              <a:gd name="connsiteY102" fmla="*/ 3299365 h 6861600"/>
              <a:gd name="connsiteX103" fmla="*/ 10337683 w 12193200"/>
              <a:gd name="connsiteY103" fmla="*/ 3244352 h 6861600"/>
              <a:gd name="connsiteX104" fmla="*/ 10282670 w 12193200"/>
              <a:gd name="connsiteY104" fmla="*/ 3189339 h 6861600"/>
              <a:gd name="connsiteX105" fmla="*/ 10110097 w 12193200"/>
              <a:gd name="connsiteY105" fmla="*/ 3104444 h 6861600"/>
              <a:gd name="connsiteX106" fmla="*/ 10096813 w 12193200"/>
              <a:gd name="connsiteY106" fmla="*/ 3117759 h 6861600"/>
              <a:gd name="connsiteX107" fmla="*/ 10096813 w 12193200"/>
              <a:gd name="connsiteY107" fmla="*/ 3195712 h 6861600"/>
              <a:gd name="connsiteX108" fmla="*/ 10083498 w 12193200"/>
              <a:gd name="connsiteY108" fmla="*/ 3209027 h 6861600"/>
              <a:gd name="connsiteX109" fmla="*/ 10031040 w 12193200"/>
              <a:gd name="connsiteY109" fmla="*/ 3209027 h 6861600"/>
              <a:gd name="connsiteX110" fmla="*/ 10031025 w 12193200"/>
              <a:gd name="connsiteY110" fmla="*/ 3209027 h 6861600"/>
              <a:gd name="connsiteX111" fmla="*/ 10017725 w 12193200"/>
              <a:gd name="connsiteY111" fmla="*/ 3222327 h 6861600"/>
              <a:gd name="connsiteX112" fmla="*/ 10017725 w 12193200"/>
              <a:gd name="connsiteY112" fmla="*/ 3266707 h 6861600"/>
              <a:gd name="connsiteX113" fmla="*/ 10031040 w 12193200"/>
              <a:gd name="connsiteY113" fmla="*/ 3279990 h 6861600"/>
              <a:gd name="connsiteX114" fmla="*/ 10083498 w 12193200"/>
              <a:gd name="connsiteY114" fmla="*/ 3279990 h 6861600"/>
              <a:gd name="connsiteX115" fmla="*/ 10096813 w 12193200"/>
              <a:gd name="connsiteY115" fmla="*/ 3293306 h 6861600"/>
              <a:gd name="connsiteX116" fmla="*/ 10096813 w 12193200"/>
              <a:gd name="connsiteY116" fmla="*/ 3512822 h 6861600"/>
              <a:gd name="connsiteX117" fmla="*/ 10128083 w 12193200"/>
              <a:gd name="connsiteY117" fmla="*/ 3602118 h 6861600"/>
              <a:gd name="connsiteX118" fmla="*/ 10218151 w 12193200"/>
              <a:gd name="connsiteY118" fmla="*/ 3629601 h 6861600"/>
              <a:gd name="connsiteX119" fmla="*/ 10273590 w 12193200"/>
              <a:gd name="connsiteY119" fmla="*/ 3629601 h 6861600"/>
              <a:gd name="connsiteX120" fmla="*/ 10273606 w 12193200"/>
              <a:gd name="connsiteY120" fmla="*/ 3629601 h 6861600"/>
              <a:gd name="connsiteX121" fmla="*/ 10286906 w 12193200"/>
              <a:gd name="connsiteY121" fmla="*/ 3616301 h 6861600"/>
              <a:gd name="connsiteX122" fmla="*/ 10286906 w 12193200"/>
              <a:gd name="connsiteY122" fmla="*/ 3570391 h 6861600"/>
              <a:gd name="connsiteX123" fmla="*/ 10286906 w 12193200"/>
              <a:gd name="connsiteY123" fmla="*/ 3570375 h 6861600"/>
              <a:gd name="connsiteX124" fmla="*/ 10273590 w 12193200"/>
              <a:gd name="connsiteY124" fmla="*/ 3557091 h 6861600"/>
              <a:gd name="connsiteX125" fmla="*/ 10233486 w 12193200"/>
              <a:gd name="connsiteY125" fmla="*/ 3557091 h 6861600"/>
              <a:gd name="connsiteX126" fmla="*/ 10195622 w 12193200"/>
              <a:gd name="connsiteY126" fmla="*/ 3546805 h 6861600"/>
              <a:gd name="connsiteX127" fmla="*/ 10184579 w 12193200"/>
              <a:gd name="connsiteY127" fmla="*/ 3512822 h 6861600"/>
              <a:gd name="connsiteX128" fmla="*/ 10184579 w 12193200"/>
              <a:gd name="connsiteY128" fmla="*/ 3117759 h 6861600"/>
              <a:gd name="connsiteX129" fmla="*/ 10171263 w 12193200"/>
              <a:gd name="connsiteY129" fmla="*/ 3104444 h 6861600"/>
              <a:gd name="connsiteX130" fmla="*/ 10110113 w 12193200"/>
              <a:gd name="connsiteY130" fmla="*/ 3104444 h 6861600"/>
              <a:gd name="connsiteX131" fmla="*/ 10110097 w 12193200"/>
              <a:gd name="connsiteY131" fmla="*/ 3104444 h 6861600"/>
              <a:gd name="connsiteX132" fmla="*/ 9493861 w 12193200"/>
              <a:gd name="connsiteY132" fmla="*/ 3104444 h 6861600"/>
              <a:gd name="connsiteX133" fmla="*/ 9480641 w 12193200"/>
              <a:gd name="connsiteY133" fmla="*/ 3117665 h 6861600"/>
              <a:gd name="connsiteX134" fmla="*/ 9480641 w 12193200"/>
              <a:gd name="connsiteY134" fmla="*/ 3240328 h 6861600"/>
              <a:gd name="connsiteX135" fmla="*/ 9462308 w 12193200"/>
              <a:gd name="connsiteY135" fmla="*/ 3228843 h 6861600"/>
              <a:gd name="connsiteX136" fmla="*/ 9353166 w 12193200"/>
              <a:gd name="connsiteY136" fmla="*/ 3202101 h 6861600"/>
              <a:gd name="connsiteX137" fmla="*/ 9243991 w 12193200"/>
              <a:gd name="connsiteY137" fmla="*/ 3228843 h 6861600"/>
              <a:gd name="connsiteX138" fmla="*/ 9166907 w 12193200"/>
              <a:gd name="connsiteY138" fmla="*/ 3305170 h 6861600"/>
              <a:gd name="connsiteX139" fmla="*/ 9138698 w 12193200"/>
              <a:gd name="connsiteY139" fmla="*/ 3418919 h 6861600"/>
              <a:gd name="connsiteX140" fmla="*/ 9166181 w 12193200"/>
              <a:gd name="connsiteY140" fmla="*/ 3533032 h 6861600"/>
              <a:gd name="connsiteX141" fmla="*/ 9241751 w 12193200"/>
              <a:gd name="connsiteY141" fmla="*/ 3609375 h 6861600"/>
              <a:gd name="connsiteX142" fmla="*/ 9349363 w 12193200"/>
              <a:gd name="connsiteY142" fmla="*/ 3636448 h 6861600"/>
              <a:gd name="connsiteX143" fmla="*/ 9459658 w 12193200"/>
              <a:gd name="connsiteY143" fmla="*/ 3609375 h 6861600"/>
              <a:gd name="connsiteX144" fmla="*/ 9538667 w 12193200"/>
              <a:gd name="connsiteY144" fmla="*/ 3532653 h 6861600"/>
              <a:gd name="connsiteX145" fmla="*/ 9567665 w 12193200"/>
              <a:gd name="connsiteY145" fmla="*/ 3380724 h 6861600"/>
              <a:gd name="connsiteX146" fmla="*/ 9567665 w 12193200"/>
              <a:gd name="connsiteY146" fmla="*/ 3117665 h 6861600"/>
              <a:gd name="connsiteX147" fmla="*/ 9554444 w 12193200"/>
              <a:gd name="connsiteY147" fmla="*/ 3104444 h 6861600"/>
              <a:gd name="connsiteX148" fmla="*/ 1412487 w 12193200"/>
              <a:gd name="connsiteY148" fmla="*/ 864356 h 6861600"/>
              <a:gd name="connsiteX149" fmla="*/ 1412487 w 12193200"/>
              <a:gd name="connsiteY149" fmla="*/ 5990756 h 6861600"/>
              <a:gd name="connsiteX150" fmla="*/ 1538487 w 12193200"/>
              <a:gd name="connsiteY150" fmla="*/ 5990756 h 6861600"/>
              <a:gd name="connsiteX151" fmla="*/ 1538487 w 12193200"/>
              <a:gd name="connsiteY151" fmla="*/ 864356 h 6861600"/>
              <a:gd name="connsiteX152" fmla="*/ 0 w 12193200"/>
              <a:gd name="connsiteY152" fmla="*/ 0 h 6861600"/>
              <a:gd name="connsiteX153" fmla="*/ 12193200 w 12193200"/>
              <a:gd name="connsiteY153" fmla="*/ 0 h 6861600"/>
              <a:gd name="connsiteX154" fmla="*/ 12193200 w 12193200"/>
              <a:gd name="connsiteY154" fmla="*/ 6861600 h 6861600"/>
              <a:gd name="connsiteX155" fmla="*/ 0 w 12193200"/>
              <a:gd name="connsiteY155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2193200" h="6861600">
                <a:moveTo>
                  <a:pt x="9351683" y="3277750"/>
                </a:moveTo>
                <a:cubicBezTo>
                  <a:pt x="9373579" y="3277629"/>
                  <a:pt x="9395136" y="3283160"/>
                  <a:pt x="9414268" y="3293811"/>
                </a:cubicBezTo>
                <a:cubicBezTo>
                  <a:pt x="9433547" y="3304455"/>
                  <a:pt x="9449056" y="3320337"/>
                  <a:pt x="9460794" y="3341456"/>
                </a:cubicBezTo>
                <a:cubicBezTo>
                  <a:pt x="9472532" y="3362576"/>
                  <a:pt x="9478380" y="3388397"/>
                  <a:pt x="9478337" y="3418919"/>
                </a:cubicBezTo>
                <a:cubicBezTo>
                  <a:pt x="9478337" y="3449452"/>
                  <a:pt x="9472232" y="3475405"/>
                  <a:pt x="9460021" y="3496777"/>
                </a:cubicBezTo>
                <a:cubicBezTo>
                  <a:pt x="9447810" y="3518159"/>
                  <a:pt x="9431907" y="3534188"/>
                  <a:pt x="9412312" y="3544864"/>
                </a:cubicBezTo>
                <a:cubicBezTo>
                  <a:pt x="9393027" y="3555469"/>
                  <a:pt x="9371356" y="3560986"/>
                  <a:pt x="9349348" y="3560893"/>
                </a:cubicBezTo>
                <a:cubicBezTo>
                  <a:pt x="9314229" y="3560893"/>
                  <a:pt x="9285094" y="3548551"/>
                  <a:pt x="9261945" y="3523866"/>
                </a:cubicBezTo>
                <a:cubicBezTo>
                  <a:pt x="9238796" y="3499180"/>
                  <a:pt x="9227225" y="3464198"/>
                  <a:pt x="9227236" y="3418919"/>
                </a:cubicBezTo>
                <a:cubicBezTo>
                  <a:pt x="9227236" y="3388418"/>
                  <a:pt x="9232826" y="3362597"/>
                  <a:pt x="9244007" y="3341456"/>
                </a:cubicBezTo>
                <a:cubicBezTo>
                  <a:pt x="9255188" y="3320315"/>
                  <a:pt x="9270338" y="3304413"/>
                  <a:pt x="9289459" y="3293748"/>
                </a:cubicBezTo>
                <a:cubicBezTo>
                  <a:pt x="9308448" y="3283075"/>
                  <a:pt x="9329901" y="3277559"/>
                  <a:pt x="9351683" y="3277750"/>
                </a:cubicBezTo>
                <a:close/>
                <a:moveTo>
                  <a:pt x="11156040" y="3209012"/>
                </a:moveTo>
                <a:cubicBezTo>
                  <a:pt x="11150524" y="3209013"/>
                  <a:pt x="11145581" y="3212413"/>
                  <a:pt x="11143608" y="3217563"/>
                </a:cubicBezTo>
                <a:lnTo>
                  <a:pt x="11024005" y="3529609"/>
                </a:lnTo>
                <a:lnTo>
                  <a:pt x="10908836" y="3217799"/>
                </a:lnTo>
                <a:cubicBezTo>
                  <a:pt x="10906908" y="3212571"/>
                  <a:pt x="10901929" y="3209097"/>
                  <a:pt x="10896357" y="3209091"/>
                </a:cubicBezTo>
                <a:lnTo>
                  <a:pt x="10828375" y="3209091"/>
                </a:lnTo>
                <a:cubicBezTo>
                  <a:pt x="10821022" y="3209132"/>
                  <a:pt x="10815094" y="3215128"/>
                  <a:pt x="10815135" y="3222482"/>
                </a:cubicBezTo>
                <a:cubicBezTo>
                  <a:pt x="10815145" y="3224119"/>
                  <a:pt x="10815455" y="3225741"/>
                  <a:pt x="10816053" y="3227265"/>
                </a:cubicBezTo>
                <a:lnTo>
                  <a:pt x="10974719" y="3629569"/>
                </a:lnTo>
                <a:cubicBezTo>
                  <a:pt x="10973416" y="3636409"/>
                  <a:pt x="10971428" y="3643101"/>
                  <a:pt x="10968787" y="3649543"/>
                </a:cubicBezTo>
                <a:cubicBezTo>
                  <a:pt x="10950392" y="3695532"/>
                  <a:pt x="10916724" y="3729798"/>
                  <a:pt x="10862405" y="3735999"/>
                </a:cubicBezTo>
                <a:cubicBezTo>
                  <a:pt x="10855295" y="3737034"/>
                  <a:pt x="10850079" y="3743220"/>
                  <a:pt x="10850257" y="3750403"/>
                </a:cubicBezTo>
                <a:cubicBezTo>
                  <a:pt x="10850257" y="3756193"/>
                  <a:pt x="10849610" y="3796723"/>
                  <a:pt x="10849610" y="3806552"/>
                </a:cubicBezTo>
                <a:cubicBezTo>
                  <a:pt x="10849610" y="3816381"/>
                  <a:pt x="10854738" y="3820483"/>
                  <a:pt x="10864078" y="3820483"/>
                </a:cubicBezTo>
                <a:cubicBezTo>
                  <a:pt x="10870694" y="3820541"/>
                  <a:pt x="10877305" y="3820072"/>
                  <a:pt x="10883846" y="3819078"/>
                </a:cubicBezTo>
                <a:cubicBezTo>
                  <a:pt x="10959810" y="3806457"/>
                  <a:pt x="11002391" y="3766290"/>
                  <a:pt x="11028044" y="3707064"/>
                </a:cubicBezTo>
                <a:cubicBezTo>
                  <a:pt x="11035080" y="3690830"/>
                  <a:pt x="11040176" y="3678319"/>
                  <a:pt x="11045761" y="3664830"/>
                </a:cubicBezTo>
                <a:lnTo>
                  <a:pt x="11229259" y="3227455"/>
                </a:lnTo>
                <a:cubicBezTo>
                  <a:pt x="11232091" y="3220668"/>
                  <a:pt x="11228885" y="3212870"/>
                  <a:pt x="11222098" y="3210039"/>
                </a:cubicBezTo>
                <a:cubicBezTo>
                  <a:pt x="11220473" y="3209361"/>
                  <a:pt x="11218730" y="3209012"/>
                  <a:pt x="11216969" y="3209012"/>
                </a:cubicBezTo>
                <a:close/>
                <a:moveTo>
                  <a:pt x="9811429" y="3202118"/>
                </a:moveTo>
                <a:cubicBezTo>
                  <a:pt x="9779298" y="3202128"/>
                  <a:pt x="9750910" y="3207482"/>
                  <a:pt x="9726267" y="3218178"/>
                </a:cubicBezTo>
                <a:cubicBezTo>
                  <a:pt x="9701624" y="3228875"/>
                  <a:pt x="9682692" y="3243505"/>
                  <a:pt x="9669471" y="3262069"/>
                </a:cubicBezTo>
                <a:cubicBezTo>
                  <a:pt x="9656536" y="3279841"/>
                  <a:pt x="9649596" y="3301270"/>
                  <a:pt x="9649656" y="3323251"/>
                </a:cubicBezTo>
                <a:cubicBezTo>
                  <a:pt x="9649656" y="3350692"/>
                  <a:pt x="9656913" y="3372826"/>
                  <a:pt x="9671428" y="3389655"/>
                </a:cubicBezTo>
                <a:cubicBezTo>
                  <a:pt x="9685354" y="3406059"/>
                  <a:pt x="9703013" y="3418881"/>
                  <a:pt x="9722923" y="3427045"/>
                </a:cubicBezTo>
                <a:cubicBezTo>
                  <a:pt x="9742780" y="3435249"/>
                  <a:pt x="9768485" y="3443663"/>
                  <a:pt x="9800039" y="3452288"/>
                </a:cubicBezTo>
                <a:cubicBezTo>
                  <a:pt x="9832591" y="3461480"/>
                  <a:pt x="9856372" y="3469895"/>
                  <a:pt x="9871381" y="3477530"/>
                </a:cubicBezTo>
                <a:cubicBezTo>
                  <a:pt x="9886389" y="3485166"/>
                  <a:pt x="9893894" y="3496873"/>
                  <a:pt x="9893894" y="3512649"/>
                </a:cubicBezTo>
                <a:cubicBezTo>
                  <a:pt x="9893894" y="3527427"/>
                  <a:pt x="9887157" y="3539522"/>
                  <a:pt x="9873684" y="3548936"/>
                </a:cubicBezTo>
                <a:cubicBezTo>
                  <a:pt x="9860211" y="3558349"/>
                  <a:pt x="9841252" y="3563056"/>
                  <a:pt x="9816809" y="3563056"/>
                </a:cubicBezTo>
                <a:cubicBezTo>
                  <a:pt x="9793418" y="3563076"/>
                  <a:pt x="9773960" y="3557092"/>
                  <a:pt x="9758436" y="3545102"/>
                </a:cubicBezTo>
                <a:cubicBezTo>
                  <a:pt x="9745857" y="3535467"/>
                  <a:pt x="9737879" y="3523898"/>
                  <a:pt x="9734503" y="3510393"/>
                </a:cubicBezTo>
                <a:cubicBezTo>
                  <a:pt x="9733009" y="3504578"/>
                  <a:pt x="9727759" y="3500517"/>
                  <a:pt x="9721755" y="3500533"/>
                </a:cubicBezTo>
                <a:lnTo>
                  <a:pt x="9657592" y="3500533"/>
                </a:lnTo>
                <a:cubicBezTo>
                  <a:pt x="9656902" y="3500534"/>
                  <a:pt x="9656214" y="3500590"/>
                  <a:pt x="9655534" y="3500697"/>
                </a:cubicBezTo>
                <a:cubicBezTo>
                  <a:pt x="9648201" y="3501856"/>
                  <a:pt x="9643195" y="3508740"/>
                  <a:pt x="9644355" y="3516073"/>
                </a:cubicBezTo>
                <a:cubicBezTo>
                  <a:pt x="9647543" y="3535505"/>
                  <a:pt x="9655386" y="3553877"/>
                  <a:pt x="9667215" y="3569619"/>
                </a:cubicBezTo>
                <a:cubicBezTo>
                  <a:pt x="9682455" y="3590275"/>
                  <a:pt x="9703175" y="3606579"/>
                  <a:pt x="9729375" y="3618526"/>
                </a:cubicBezTo>
                <a:cubicBezTo>
                  <a:pt x="9755585" y="3630474"/>
                  <a:pt x="9785209" y="3636448"/>
                  <a:pt x="9818245" y="3636448"/>
                </a:cubicBezTo>
                <a:cubicBezTo>
                  <a:pt x="9850892" y="3636512"/>
                  <a:pt x="9879290" y="3631174"/>
                  <a:pt x="9903439" y="3620435"/>
                </a:cubicBezTo>
                <a:cubicBezTo>
                  <a:pt x="9927588" y="3609696"/>
                  <a:pt x="9946262" y="3594940"/>
                  <a:pt x="9959462" y="3576166"/>
                </a:cubicBezTo>
                <a:cubicBezTo>
                  <a:pt x="9972676" y="3557417"/>
                  <a:pt x="9979622" y="3534970"/>
                  <a:pt x="9979309" y="3512034"/>
                </a:cubicBezTo>
                <a:cubicBezTo>
                  <a:pt x="9978846" y="3485088"/>
                  <a:pt x="9971483" y="3463458"/>
                  <a:pt x="9957221" y="3447145"/>
                </a:cubicBezTo>
                <a:cubicBezTo>
                  <a:pt x="9943320" y="3431135"/>
                  <a:pt x="9925974" y="3418481"/>
                  <a:pt x="9906484" y="3410133"/>
                </a:cubicBezTo>
                <a:cubicBezTo>
                  <a:pt x="9886857" y="3401729"/>
                  <a:pt x="9861794" y="3393467"/>
                  <a:pt x="9831292" y="3385348"/>
                </a:cubicBezTo>
                <a:cubicBezTo>
                  <a:pt x="9808395" y="3378742"/>
                  <a:pt x="9791093" y="3373263"/>
                  <a:pt x="9779387" y="3368908"/>
                </a:cubicBezTo>
                <a:cubicBezTo>
                  <a:pt x="9768779" y="3365157"/>
                  <a:pt x="9759000" y="3359381"/>
                  <a:pt x="9750595" y="3351901"/>
                </a:cubicBezTo>
                <a:cubicBezTo>
                  <a:pt x="9742833" y="3345109"/>
                  <a:pt x="9738103" y="3335500"/>
                  <a:pt x="9737453" y="3325207"/>
                </a:cubicBezTo>
                <a:cubicBezTo>
                  <a:pt x="9736717" y="3309799"/>
                  <a:pt x="9742806" y="3297556"/>
                  <a:pt x="9755722" y="3288479"/>
                </a:cubicBezTo>
                <a:cubicBezTo>
                  <a:pt x="9767944" y="3279834"/>
                  <a:pt x="9785498" y="3275511"/>
                  <a:pt x="9808385" y="3275511"/>
                </a:cubicBezTo>
                <a:cubicBezTo>
                  <a:pt x="9831860" y="3275500"/>
                  <a:pt x="9850434" y="3281090"/>
                  <a:pt x="9864108" y="3292281"/>
                </a:cubicBezTo>
                <a:cubicBezTo>
                  <a:pt x="9875036" y="3301028"/>
                  <a:pt x="9882591" y="3313295"/>
                  <a:pt x="9885485" y="3326990"/>
                </a:cubicBezTo>
                <a:cubicBezTo>
                  <a:pt x="9886839" y="3332996"/>
                  <a:pt x="9892186" y="3337254"/>
                  <a:pt x="9898343" y="3337229"/>
                </a:cubicBezTo>
                <a:lnTo>
                  <a:pt x="9959367" y="3337229"/>
                </a:lnTo>
                <a:cubicBezTo>
                  <a:pt x="9959962" y="3337228"/>
                  <a:pt x="9960555" y="3337188"/>
                  <a:pt x="9961145" y="3337108"/>
                </a:cubicBezTo>
                <a:cubicBezTo>
                  <a:pt x="9968484" y="3336114"/>
                  <a:pt x="9973628" y="3329360"/>
                  <a:pt x="9972635" y="3322020"/>
                </a:cubicBezTo>
                <a:cubicBezTo>
                  <a:pt x="9967870" y="3287427"/>
                  <a:pt x="9952683" y="3259555"/>
                  <a:pt x="9927072" y="3238404"/>
                </a:cubicBezTo>
                <a:cubicBezTo>
                  <a:pt x="9897812" y="3214213"/>
                  <a:pt x="9859264" y="3202118"/>
                  <a:pt x="9811429" y="3202118"/>
                </a:cubicBezTo>
                <a:close/>
                <a:moveTo>
                  <a:pt x="10596727" y="3202054"/>
                </a:moveTo>
                <a:cubicBezTo>
                  <a:pt x="10572445" y="3201931"/>
                  <a:pt x="10548404" y="3206874"/>
                  <a:pt x="10526142" y="3216569"/>
                </a:cubicBezTo>
                <a:cubicBezTo>
                  <a:pt x="10503981" y="3226245"/>
                  <a:pt x="10485790" y="3239734"/>
                  <a:pt x="10471571" y="3257036"/>
                </a:cubicBezTo>
                <a:lnTo>
                  <a:pt x="10471571" y="3222327"/>
                </a:lnTo>
                <a:cubicBezTo>
                  <a:pt x="10471571" y="3222322"/>
                  <a:pt x="10471571" y="3222317"/>
                  <a:pt x="10471571" y="3222311"/>
                </a:cubicBezTo>
                <a:cubicBezTo>
                  <a:pt x="10471561" y="3214966"/>
                  <a:pt x="10465601" y="3209019"/>
                  <a:pt x="10458255" y="3209027"/>
                </a:cubicBezTo>
                <a:lnTo>
                  <a:pt x="10397846" y="3209027"/>
                </a:lnTo>
                <a:cubicBezTo>
                  <a:pt x="10397842" y="3209027"/>
                  <a:pt x="10397835" y="3209027"/>
                  <a:pt x="10397831" y="3209027"/>
                </a:cubicBezTo>
                <a:cubicBezTo>
                  <a:pt x="10390485" y="3209027"/>
                  <a:pt x="10384531" y="3214982"/>
                  <a:pt x="10384531" y="3222327"/>
                </a:cubicBezTo>
                <a:lnTo>
                  <a:pt x="10384531" y="3616270"/>
                </a:lnTo>
                <a:cubicBezTo>
                  <a:pt x="10384531" y="3616274"/>
                  <a:pt x="10384531" y="3616281"/>
                  <a:pt x="10384531" y="3616285"/>
                </a:cubicBezTo>
                <a:cubicBezTo>
                  <a:pt x="10384540" y="3623631"/>
                  <a:pt x="10390501" y="3629579"/>
                  <a:pt x="10397846" y="3629569"/>
                </a:cubicBezTo>
                <a:lnTo>
                  <a:pt x="10458255" y="3629569"/>
                </a:lnTo>
                <a:cubicBezTo>
                  <a:pt x="10465601" y="3629579"/>
                  <a:pt x="10471561" y="3623631"/>
                  <a:pt x="10471571" y="3616285"/>
                </a:cubicBezTo>
                <a:lnTo>
                  <a:pt x="10471571" y="3394497"/>
                </a:lnTo>
                <a:cubicBezTo>
                  <a:pt x="10471582" y="3356886"/>
                  <a:pt x="10481116" y="3328025"/>
                  <a:pt x="10500174" y="3307915"/>
                </a:cubicBezTo>
                <a:cubicBezTo>
                  <a:pt x="10519232" y="3287805"/>
                  <a:pt x="10545063" y="3277750"/>
                  <a:pt x="10577668" y="3277750"/>
                </a:cubicBezTo>
                <a:cubicBezTo>
                  <a:pt x="10610242" y="3277729"/>
                  <a:pt x="10635936" y="3287763"/>
                  <a:pt x="10654753" y="3307852"/>
                </a:cubicBezTo>
                <a:cubicBezTo>
                  <a:pt x="10673570" y="3327941"/>
                  <a:pt x="10682978" y="3356823"/>
                  <a:pt x="10682978" y="3394497"/>
                </a:cubicBezTo>
                <a:lnTo>
                  <a:pt x="10682978" y="3616270"/>
                </a:lnTo>
                <a:cubicBezTo>
                  <a:pt x="10682978" y="3616274"/>
                  <a:pt x="10682978" y="3616281"/>
                  <a:pt x="10682978" y="3616285"/>
                </a:cubicBezTo>
                <a:cubicBezTo>
                  <a:pt x="10682987" y="3623631"/>
                  <a:pt x="10688947" y="3629579"/>
                  <a:pt x="10696293" y="3629569"/>
                </a:cubicBezTo>
                <a:lnTo>
                  <a:pt x="10755960" y="3629569"/>
                </a:lnTo>
                <a:cubicBezTo>
                  <a:pt x="10755971" y="3629569"/>
                  <a:pt x="10755981" y="3629569"/>
                  <a:pt x="10755992" y="3629569"/>
                </a:cubicBezTo>
                <a:cubicBezTo>
                  <a:pt x="10763328" y="3629569"/>
                  <a:pt x="10769276" y="3623621"/>
                  <a:pt x="10769276" y="3616285"/>
                </a:cubicBezTo>
                <a:lnTo>
                  <a:pt x="10769276" y="3381529"/>
                </a:lnTo>
                <a:cubicBezTo>
                  <a:pt x="10769370" y="3343360"/>
                  <a:pt x="10762007" y="3310787"/>
                  <a:pt x="10747188" y="3283809"/>
                </a:cubicBezTo>
                <a:cubicBezTo>
                  <a:pt x="10732369" y="3256831"/>
                  <a:pt x="10711860" y="3236479"/>
                  <a:pt x="10685659" y="3222753"/>
                </a:cubicBezTo>
                <a:cubicBezTo>
                  <a:pt x="10659459" y="3208996"/>
                  <a:pt x="10629815" y="3202096"/>
                  <a:pt x="10596727" y="3202054"/>
                </a:cubicBezTo>
                <a:close/>
                <a:moveTo>
                  <a:pt x="10282670" y="3189339"/>
                </a:moveTo>
                <a:cubicBezTo>
                  <a:pt x="10252287" y="3189339"/>
                  <a:pt x="10227657" y="3213969"/>
                  <a:pt x="10227657" y="3244352"/>
                </a:cubicBezTo>
                <a:cubicBezTo>
                  <a:pt x="10227657" y="3274735"/>
                  <a:pt x="10252287" y="3299365"/>
                  <a:pt x="10282670" y="3299365"/>
                </a:cubicBezTo>
                <a:cubicBezTo>
                  <a:pt x="10313053" y="3299365"/>
                  <a:pt x="10337683" y="3274735"/>
                  <a:pt x="10337683" y="3244352"/>
                </a:cubicBezTo>
                <a:cubicBezTo>
                  <a:pt x="10337683" y="3213969"/>
                  <a:pt x="10313053" y="3189339"/>
                  <a:pt x="10282670" y="3189339"/>
                </a:cubicBezTo>
                <a:close/>
                <a:moveTo>
                  <a:pt x="10110097" y="3104444"/>
                </a:moveTo>
                <a:cubicBezTo>
                  <a:pt x="10102752" y="3104453"/>
                  <a:pt x="10096804" y="3110414"/>
                  <a:pt x="10096813" y="3117759"/>
                </a:cubicBezTo>
                <a:lnTo>
                  <a:pt x="10096813" y="3195712"/>
                </a:lnTo>
                <a:cubicBezTo>
                  <a:pt x="10096813" y="3203066"/>
                  <a:pt x="10090851" y="3209027"/>
                  <a:pt x="10083498" y="3209027"/>
                </a:cubicBezTo>
                <a:lnTo>
                  <a:pt x="10031040" y="3209027"/>
                </a:lnTo>
                <a:cubicBezTo>
                  <a:pt x="10031036" y="3209027"/>
                  <a:pt x="10031029" y="3209027"/>
                  <a:pt x="10031025" y="3209027"/>
                </a:cubicBezTo>
                <a:cubicBezTo>
                  <a:pt x="10023679" y="3209027"/>
                  <a:pt x="10017725" y="3214982"/>
                  <a:pt x="10017725" y="3222327"/>
                </a:cubicBezTo>
                <a:lnTo>
                  <a:pt x="10017725" y="3266707"/>
                </a:lnTo>
                <a:cubicBezTo>
                  <a:pt x="10017742" y="3274048"/>
                  <a:pt x="10023700" y="3279990"/>
                  <a:pt x="10031040" y="3279990"/>
                </a:cubicBezTo>
                <a:lnTo>
                  <a:pt x="10083498" y="3279990"/>
                </a:lnTo>
                <a:cubicBezTo>
                  <a:pt x="10090851" y="3279990"/>
                  <a:pt x="10096813" y="3285952"/>
                  <a:pt x="10096813" y="3293306"/>
                </a:cubicBezTo>
                <a:lnTo>
                  <a:pt x="10096813" y="3512822"/>
                </a:lnTo>
                <a:cubicBezTo>
                  <a:pt x="10096802" y="3554030"/>
                  <a:pt x="10107226" y="3583796"/>
                  <a:pt x="10128083" y="3602118"/>
                </a:cubicBezTo>
                <a:cubicBezTo>
                  <a:pt x="10148939" y="3620439"/>
                  <a:pt x="10178962" y="3629601"/>
                  <a:pt x="10218151" y="3629601"/>
                </a:cubicBezTo>
                <a:lnTo>
                  <a:pt x="10273590" y="3629601"/>
                </a:lnTo>
                <a:cubicBezTo>
                  <a:pt x="10273595" y="3629601"/>
                  <a:pt x="10273601" y="3629601"/>
                  <a:pt x="10273606" y="3629601"/>
                </a:cubicBezTo>
                <a:cubicBezTo>
                  <a:pt x="10280952" y="3629601"/>
                  <a:pt x="10286906" y="3623646"/>
                  <a:pt x="10286906" y="3616301"/>
                </a:cubicBezTo>
                <a:lnTo>
                  <a:pt x="10286906" y="3570391"/>
                </a:lnTo>
                <a:cubicBezTo>
                  <a:pt x="10286906" y="3570386"/>
                  <a:pt x="10286906" y="3570380"/>
                  <a:pt x="10286906" y="3570375"/>
                </a:cubicBezTo>
                <a:cubicBezTo>
                  <a:pt x="10286896" y="3563029"/>
                  <a:pt x="10280936" y="3557082"/>
                  <a:pt x="10273590" y="3557091"/>
                </a:cubicBezTo>
                <a:lnTo>
                  <a:pt x="10233486" y="3557091"/>
                </a:lnTo>
                <a:cubicBezTo>
                  <a:pt x="10215595" y="3557091"/>
                  <a:pt x="10203006" y="3553699"/>
                  <a:pt x="10195622" y="3546805"/>
                </a:cubicBezTo>
                <a:cubicBezTo>
                  <a:pt x="10188239" y="3539910"/>
                  <a:pt x="10184579" y="3528599"/>
                  <a:pt x="10184579" y="3512822"/>
                </a:cubicBezTo>
                <a:lnTo>
                  <a:pt x="10184579" y="3117759"/>
                </a:lnTo>
                <a:cubicBezTo>
                  <a:pt x="10184579" y="3110406"/>
                  <a:pt x="10178617" y="3104444"/>
                  <a:pt x="10171263" y="3104444"/>
                </a:cubicBezTo>
                <a:lnTo>
                  <a:pt x="10110113" y="3104444"/>
                </a:lnTo>
                <a:cubicBezTo>
                  <a:pt x="10110108" y="3104444"/>
                  <a:pt x="10110102" y="3104444"/>
                  <a:pt x="10110097" y="3104444"/>
                </a:cubicBezTo>
                <a:close/>
                <a:moveTo>
                  <a:pt x="9493861" y="3104444"/>
                </a:moveTo>
                <a:cubicBezTo>
                  <a:pt x="9486560" y="3104444"/>
                  <a:pt x="9480641" y="3110363"/>
                  <a:pt x="9480641" y="3117665"/>
                </a:cubicBezTo>
                <a:lnTo>
                  <a:pt x="9480641" y="3240328"/>
                </a:lnTo>
                <a:cubicBezTo>
                  <a:pt x="9474742" y="3236172"/>
                  <a:pt x="9468622" y="3232338"/>
                  <a:pt x="9462308" y="3228843"/>
                </a:cubicBezTo>
                <a:cubicBezTo>
                  <a:pt x="9429703" y="3210962"/>
                  <a:pt x="9393322" y="3202049"/>
                  <a:pt x="9353166" y="3202101"/>
                </a:cubicBezTo>
                <a:cubicBezTo>
                  <a:pt x="9313009" y="3202154"/>
                  <a:pt x="9276617" y="3211068"/>
                  <a:pt x="9243991" y="3228843"/>
                </a:cubicBezTo>
                <a:cubicBezTo>
                  <a:pt x="9211597" y="3246486"/>
                  <a:pt x="9184868" y="3272952"/>
                  <a:pt x="9166907" y="3305170"/>
                </a:cubicBezTo>
                <a:cubicBezTo>
                  <a:pt x="9148101" y="3338248"/>
                  <a:pt x="9138698" y="3376165"/>
                  <a:pt x="9138698" y="3418919"/>
                </a:cubicBezTo>
                <a:cubicBezTo>
                  <a:pt x="9138698" y="3462179"/>
                  <a:pt x="9147860" y="3500216"/>
                  <a:pt x="9166181" y="3533032"/>
                </a:cubicBezTo>
                <a:cubicBezTo>
                  <a:pt x="9183696" y="3565076"/>
                  <a:pt x="9209887" y="3591535"/>
                  <a:pt x="9241751" y="3609375"/>
                </a:cubicBezTo>
                <a:cubicBezTo>
                  <a:pt x="9273789" y="3627423"/>
                  <a:pt x="9309658" y="3636448"/>
                  <a:pt x="9349363" y="3636448"/>
                </a:cubicBezTo>
                <a:cubicBezTo>
                  <a:pt x="9389562" y="3636448"/>
                  <a:pt x="9426326" y="3627423"/>
                  <a:pt x="9459658" y="3609375"/>
                </a:cubicBezTo>
                <a:cubicBezTo>
                  <a:pt x="9492978" y="3591295"/>
                  <a:pt x="9520082" y="3566163"/>
                  <a:pt x="9538667" y="3532653"/>
                </a:cubicBezTo>
                <a:cubicBezTo>
                  <a:pt x="9562821" y="3489125"/>
                  <a:pt x="9567665" y="3449431"/>
                  <a:pt x="9567665" y="3380724"/>
                </a:cubicBezTo>
                <a:lnTo>
                  <a:pt x="9567665" y="3117665"/>
                </a:lnTo>
                <a:cubicBezTo>
                  <a:pt x="9567665" y="3110363"/>
                  <a:pt x="9561745" y="3104444"/>
                  <a:pt x="9554444" y="3104444"/>
                </a:cubicBezTo>
                <a:close/>
                <a:moveTo>
                  <a:pt x="1412487" y="864356"/>
                </a:moveTo>
                <a:lnTo>
                  <a:pt x="1412487" y="5990756"/>
                </a:lnTo>
                <a:lnTo>
                  <a:pt x="1538487" y="5990756"/>
                </a:lnTo>
                <a:lnTo>
                  <a:pt x="1538487" y="864356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dark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38BAF498-A710-4AAA-9AF7-1FA5D1B3A456}" type="datetime1">
              <a:rPr lang="en-GB" smtClean="0"/>
              <a:pPr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Speaker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1266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0535AB10-5016-4BBE-B319-91BC6F875FE6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D372CC3D-7E59-450A-B93F-92B0F4C49C61}"/>
              </a:ext>
            </a:extLst>
          </p:cNvPr>
          <p:cNvSpPr/>
          <p:nvPr userDrawn="1"/>
        </p:nvSpPr>
        <p:spPr>
          <a:xfrm rot="5400000" flipV="1">
            <a:off x="439200" y="3364556"/>
            <a:ext cx="5126400" cy="126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1AC54771-CBF5-4FBF-A739-CD4ED231F6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7" y="6199199"/>
            <a:ext cx="901603" cy="3086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2B3B4A0-C375-41A6-AA76-9E9EE3A79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74800"/>
            <a:ext cx="2073600" cy="5115600"/>
          </a:xfrm>
        </p:spPr>
        <p:txBody>
          <a:bodyPr/>
          <a:lstStyle>
            <a:lvl1pPr>
              <a:lnSpc>
                <a:spcPct val="90000"/>
              </a:lnSpc>
              <a:defRPr sz="4000"/>
            </a:lvl1pPr>
          </a:lstStyle>
          <a:p>
            <a:r>
              <a:rPr lang="en-GB" dirty="0"/>
              <a:t>Click to add Agenda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99200" y="874800"/>
            <a:ext cx="8262000" cy="511560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3pPr>
            <a:lvl4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>
                <a:latin typeface="+mn-lt"/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>
                <a:latin typeface="+mn-lt"/>
              </a:defRPr>
            </a:lvl9pPr>
          </a:lstStyle>
          <a:p>
            <a:pPr lvl="0"/>
            <a:r>
              <a:rPr lang="en-GB" noProof="0" dirty="0"/>
              <a:t>Click to add agenda point                                                        Enter &amp; TAB for next text level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DF4EB-E8CD-4FE3-9BB6-9D7DA462D5A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99343-84CB-4E3E-846B-B907699FB7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5FCB2F-4FFF-4E3C-94D2-25EBC95B53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290255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774232FE-6B21-4D3C-8891-6A33800C6D20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D372CC3D-7E59-450A-B93F-92B0F4C49C61}"/>
              </a:ext>
            </a:extLst>
          </p:cNvPr>
          <p:cNvSpPr/>
          <p:nvPr userDrawn="1"/>
        </p:nvSpPr>
        <p:spPr bwMode="white">
          <a:xfrm rot="5400000" flipV="1">
            <a:off x="439200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1AC54771-CBF5-4FBF-A739-CD4ED231F6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2B3B4A0-C375-41A6-AA76-9E9EE3A79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2000" y="874800"/>
            <a:ext cx="2073600" cy="5115600"/>
          </a:xfrm>
        </p:spPr>
        <p:txBody>
          <a:bodyPr/>
          <a:lstStyle>
            <a:lvl1pPr>
              <a:lnSpc>
                <a:spcPct val="90000"/>
              </a:lnSpc>
              <a:defRPr sz="4000"/>
            </a:lvl1pPr>
          </a:lstStyle>
          <a:p>
            <a:r>
              <a:rPr lang="en-GB" dirty="0"/>
              <a:t>Click to add Agenda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3499200" y="874800"/>
            <a:ext cx="8262000" cy="511560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3pPr>
            <a:lvl4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9pPr>
          </a:lstStyle>
          <a:p>
            <a:pPr lvl="0"/>
            <a:r>
              <a:rPr lang="en-GB" noProof="0" dirty="0"/>
              <a:t>Click to add agenda point                                                        Enter &amp; TAB for next text level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DF4EB-E8CD-4FE3-9BB6-9D7DA462D5A7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99343-84CB-4E3E-846B-B907699FB7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5FCB2F-4FFF-4E3C-94D2-25EBC95B53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5833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552D84-A027-418B-B489-16EF46A08E86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89C57B-F8F6-40E2-833E-C9320F7E1A33}"/>
              </a:ext>
            </a:extLst>
          </p:cNvPr>
          <p:cNvSpPr/>
          <p:nvPr userDrawn="1"/>
        </p:nvSpPr>
        <p:spPr bwMode="white">
          <a:xfrm rot="16200000" flipV="1">
            <a:off x="-1088912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FB615E5-EF3E-4EBF-AA9B-470031CB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1944778"/>
            <a:ext cx="7833600" cy="3109002"/>
          </a:xfrm>
        </p:spPr>
        <p:txBody>
          <a:bodyPr anchor="t" anchorCtr="0"/>
          <a:lstStyle>
            <a:lvl1pPr algn="l">
              <a:defRPr sz="8000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726350"/>
            <a:ext cx="78336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1pPr>
            <a:lvl2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2pPr>
            <a:lvl3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3pPr>
            <a:lvl4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4pPr>
            <a:lvl5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5pPr>
            <a:lvl6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6pPr>
            <a:lvl7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7pPr>
            <a:lvl8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8pPr>
            <a:lvl9pPr marL="0" indent="0" algn="l">
              <a:buFont typeface="Dstny Body" panose="02000603000000020004" pitchFamily="2" charset="0"/>
              <a:buChar char="​"/>
              <a:tabLst/>
              <a:defRPr sz="8000" b="1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#01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F21-26AE-46C9-A9BF-E3C2D25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ACE3-9C9E-48B3-8EB8-2D71E81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DB5A3-15DC-4831-8A0C-FB090E04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51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4666D3D-F50F-4B1A-92E6-DD373687D7F6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0A89C57B-F8F6-40E2-833E-C9320F7E1A33}"/>
              </a:ext>
            </a:extLst>
          </p:cNvPr>
          <p:cNvSpPr/>
          <p:nvPr userDrawn="1"/>
        </p:nvSpPr>
        <p:spPr>
          <a:xfrm rot="16200000" flipV="1">
            <a:off x="-1088912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FB615E5-EF3E-4EBF-AA9B-470031CB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1944778"/>
            <a:ext cx="7833600" cy="3109002"/>
          </a:xfrm>
        </p:spPr>
        <p:txBody>
          <a:bodyPr anchor="t" anchorCtr="0"/>
          <a:lstStyle>
            <a:lvl1pPr algn="l">
              <a:defRPr sz="8000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726350"/>
            <a:ext cx="78336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1pPr>
            <a:lvl2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2pPr>
            <a:lvl3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3pPr>
            <a:lvl4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4pPr>
            <a:lvl5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5pPr>
            <a:lvl6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6pPr>
            <a:lvl7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7pPr>
            <a:lvl8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8pPr>
            <a:lvl9pPr marL="0" indent="0" algn="l">
              <a:buFont typeface="Dstny Body" panose="02000603000000020004" pitchFamily="2" charset="0"/>
              <a:buChar char="​"/>
              <a:tabLst/>
              <a:defRPr sz="8000" b="1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#01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F21-26AE-46C9-A9BF-E3C2D25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ACE3-9C9E-48B3-8EB8-2D71E81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DB5A3-15DC-4831-8A0C-FB090E04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96815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E7966683-9609-42DF-8F42-B189A0907425}"/>
              </a:ext>
            </a:extLst>
          </p:cNvPr>
          <p:cNvSpPr/>
          <p:nvPr userDrawn="1"/>
        </p:nvSpPr>
        <p:spPr bwMode="ltGray">
          <a:xfrm>
            <a:off x="0" y="0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B41284"/>
              </a:gs>
              <a:gs pos="95000">
                <a:srgbClr val="7E0A5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0A89C57B-F8F6-40E2-833E-C9320F7E1A33}"/>
              </a:ext>
            </a:extLst>
          </p:cNvPr>
          <p:cNvSpPr/>
          <p:nvPr userDrawn="1"/>
        </p:nvSpPr>
        <p:spPr bwMode="white">
          <a:xfrm rot="16200000" flipV="1">
            <a:off x="-1088912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FB615E5-EF3E-4EBF-AA9B-470031CB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1944778"/>
            <a:ext cx="7833600" cy="3109002"/>
          </a:xfrm>
        </p:spPr>
        <p:txBody>
          <a:bodyPr anchor="t" anchorCtr="0"/>
          <a:lstStyle>
            <a:lvl1pPr algn="l">
              <a:defRPr sz="8000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726350"/>
            <a:ext cx="78336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1pPr>
            <a:lvl2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2pPr>
            <a:lvl3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3pPr>
            <a:lvl4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4pPr>
            <a:lvl5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5pPr>
            <a:lvl6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6pPr>
            <a:lvl7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7pPr>
            <a:lvl8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8pPr>
            <a:lvl9pPr marL="0" indent="0" algn="l">
              <a:buFont typeface="Dstny Body" panose="02000603000000020004" pitchFamily="2" charset="0"/>
              <a:buChar char="​"/>
              <a:tabLst/>
              <a:defRPr sz="8000" b="1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#01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F21-26AE-46C9-A9BF-E3C2D25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ACE3-9C9E-48B3-8EB8-2D71E81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DB5A3-15DC-4831-8A0C-FB090E04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8389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10" name="Text Placeholder notes">
            <a:extLst>
              <a:ext uri="{FF2B5EF4-FFF2-40B4-BE49-F238E27FC236}">
                <a16:creationId xmlns:a16="http://schemas.microsoft.com/office/drawing/2014/main" id="{2ECCE410-98B4-4E55-9790-F3441EFAE5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4"/>
            <a:ext cx="113256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5F8FA-83AA-40A7-A81F-145B0272EF9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D0141-A742-40EA-90CE-E9F3A4CC6BB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8AB24-1A29-4E44-8B8A-66ED307E211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890834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25600" cy="900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54468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10800" y="1728000"/>
            <a:ext cx="54468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4"/>
            <a:ext cx="113256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F2C668-6CA5-4EC4-8388-0522EFC2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063847-D404-43FB-A35E-3A2C2D19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055970-4E18-4BF2-95B2-99125A34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634033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de/narrow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25600" cy="900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83880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Enter &amp; TAB for next text level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799200" y="1728000"/>
            <a:ext cx="19584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Enter &amp; TAB for next text level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4"/>
            <a:ext cx="83880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F2C668-6CA5-4EC4-8388-0522EFC2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063847-D404-43FB-A35E-3A2C2D19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055970-4E18-4BF2-95B2-99125A34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1375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de/narrow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1FDAB580-EBC3-48F5-B8EE-1FE5D2B70DD9}"/>
              </a:ext>
            </a:extLst>
          </p:cNvPr>
          <p:cNvSpPr/>
          <p:nvPr userDrawn="1"/>
        </p:nvSpPr>
        <p:spPr>
          <a:xfrm rot="16200000" flipV="1">
            <a:off x="6751750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64000"/>
            <a:ext cx="7840800" cy="860025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2160000"/>
            <a:ext cx="7840800" cy="3830399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Enter &amp; TAB for next text level                            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799200" y="2160000"/>
            <a:ext cx="1958400" cy="3830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Enter &amp; TAB for next text level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4"/>
            <a:ext cx="78408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F2C668-6CA5-4EC4-8388-0522EFC2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063847-D404-43FB-A35E-3A2C2D19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055970-4E18-4BF2-95B2-99125A34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9782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58" userDrawn="1">
          <p15:clr>
            <a:srgbClr val="F26B43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de/narrow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1FDAB580-EBC3-48F5-B8EE-1FE5D2B70DD9}"/>
              </a:ext>
            </a:extLst>
          </p:cNvPr>
          <p:cNvSpPr/>
          <p:nvPr userDrawn="1"/>
        </p:nvSpPr>
        <p:spPr>
          <a:xfrm rot="16200000" flipV="1">
            <a:off x="6751750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64000"/>
            <a:ext cx="7840800" cy="860025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2160000"/>
            <a:ext cx="7840800" cy="3830399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Enter &amp; TAB for next text level                            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799200" y="2160000"/>
            <a:ext cx="1958400" cy="3830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Enter &amp; TAB for next text level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4"/>
            <a:ext cx="78408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F2C668-6CA5-4EC4-8388-0522EFC2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063847-D404-43FB-A35E-3A2C2D19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055970-4E18-4BF2-95B2-99125A34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201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58">
          <p15:clr>
            <a:srgbClr val="F26B43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bubb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AC13B577-33FC-41C3-A044-B1AB49795B7C}"/>
              </a:ext>
            </a:extLst>
          </p:cNvPr>
          <p:cNvSpPr/>
          <p:nvPr userDrawn="1"/>
        </p:nvSpPr>
        <p:spPr>
          <a:xfrm>
            <a:off x="9154803" y="3184161"/>
            <a:ext cx="2605397" cy="2605398"/>
          </a:xfrm>
          <a:prstGeom prst="ellipse">
            <a:avLst/>
          </a:prstGeom>
          <a:gradFill>
            <a:gsLst>
              <a:gs pos="0">
                <a:srgbClr val="1BA9B5"/>
              </a:gs>
              <a:gs pos="95000">
                <a:srgbClr val="005C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E26AE9B-C683-4A05-AA6B-3B45DCEE383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313203" y="864000"/>
            <a:ext cx="4512551" cy="4536000"/>
          </a:xfrm>
          <a:custGeom>
            <a:avLst/>
            <a:gdLst>
              <a:gd name="connsiteX0" fmla="*/ 2268000 w 4512551"/>
              <a:gd name="connsiteY0" fmla="*/ 0 h 4536000"/>
              <a:gd name="connsiteX1" fmla="*/ 3871718 w 4512551"/>
              <a:gd name="connsiteY1" fmla="*/ 664282 h 4536000"/>
              <a:gd name="connsiteX2" fmla="*/ 3961197 w 4512551"/>
              <a:gd name="connsiteY2" fmla="*/ 762733 h 4536000"/>
              <a:gd name="connsiteX3" fmla="*/ 3923678 w 4512551"/>
              <a:gd name="connsiteY3" fmla="*/ 776465 h 4536000"/>
              <a:gd name="connsiteX4" fmla="*/ 3343043 w 4512551"/>
              <a:gd name="connsiteY4" fmla="*/ 1652441 h 4536000"/>
              <a:gd name="connsiteX5" fmla="*/ 4293728 w 4512551"/>
              <a:gd name="connsiteY5" fmla="*/ 2603127 h 4536000"/>
              <a:gd name="connsiteX6" fmla="*/ 4485324 w 4512551"/>
              <a:gd name="connsiteY6" fmla="*/ 2583813 h 4536000"/>
              <a:gd name="connsiteX7" fmla="*/ 4512551 w 4512551"/>
              <a:gd name="connsiteY7" fmla="*/ 2576812 h 4536000"/>
              <a:gd name="connsiteX8" fmla="*/ 4489922 w 4512551"/>
              <a:gd name="connsiteY8" fmla="*/ 2725081 h 4536000"/>
              <a:gd name="connsiteX9" fmla="*/ 2268000 w 4512551"/>
              <a:gd name="connsiteY9" fmla="*/ 4536000 h 4536000"/>
              <a:gd name="connsiteX10" fmla="*/ 0 w 4512551"/>
              <a:gd name="connsiteY10" fmla="*/ 2268000 h 4536000"/>
              <a:gd name="connsiteX11" fmla="*/ 2268000 w 4512551"/>
              <a:gd name="connsiteY11" fmla="*/ 0 h 45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2551" h="4536000">
                <a:moveTo>
                  <a:pt x="2268000" y="0"/>
                </a:moveTo>
                <a:cubicBezTo>
                  <a:pt x="2894291" y="0"/>
                  <a:pt x="3461291" y="253855"/>
                  <a:pt x="3871718" y="664282"/>
                </a:cubicBezTo>
                <a:lnTo>
                  <a:pt x="3961197" y="762733"/>
                </a:lnTo>
                <a:lnTo>
                  <a:pt x="3923678" y="776465"/>
                </a:lnTo>
                <a:cubicBezTo>
                  <a:pt x="3582463" y="920787"/>
                  <a:pt x="3343043" y="1258654"/>
                  <a:pt x="3343043" y="1652441"/>
                </a:cubicBezTo>
                <a:cubicBezTo>
                  <a:pt x="3343043" y="2177490"/>
                  <a:pt x="3768679" y="2603127"/>
                  <a:pt x="4293728" y="2603127"/>
                </a:cubicBezTo>
                <a:cubicBezTo>
                  <a:pt x="4359359" y="2603127"/>
                  <a:pt x="4423437" y="2596477"/>
                  <a:pt x="4485324" y="2583813"/>
                </a:cubicBezTo>
                <a:lnTo>
                  <a:pt x="4512551" y="2576812"/>
                </a:lnTo>
                <a:lnTo>
                  <a:pt x="4489922" y="2725081"/>
                </a:lnTo>
                <a:cubicBezTo>
                  <a:pt x="4278440" y="3758571"/>
                  <a:pt x="3364009" y="4536000"/>
                  <a:pt x="2268000" y="4536000"/>
                </a:cubicBezTo>
                <a:cubicBezTo>
                  <a:pt x="1015418" y="4536000"/>
                  <a:pt x="0" y="3520582"/>
                  <a:pt x="0" y="2268000"/>
                </a:cubicBezTo>
                <a:cubicBezTo>
                  <a:pt x="0" y="1015418"/>
                  <a:pt x="1015418" y="0"/>
                  <a:pt x="2268000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Click to add picture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F6788EB-A878-43E9-AB71-C7C060167280}"/>
              </a:ext>
            </a:extLst>
          </p:cNvPr>
          <p:cNvSpPr/>
          <p:nvPr userDrawn="1"/>
        </p:nvSpPr>
        <p:spPr>
          <a:xfrm>
            <a:off x="9656245" y="1565755"/>
            <a:ext cx="1901370" cy="1901371"/>
          </a:xfrm>
          <a:prstGeom prst="ellipse">
            <a:avLst/>
          </a:prstGeom>
          <a:gradFill>
            <a:gsLst>
              <a:gs pos="25000">
                <a:srgbClr val="FE9305"/>
              </a:gs>
              <a:gs pos="100000">
                <a:srgbClr val="FFE655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488" y="864000"/>
            <a:ext cx="4899312" cy="900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79488" y="2160000"/>
            <a:ext cx="4899025" cy="3830400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0" name="Text Placeholder notes">
            <a:extLst>
              <a:ext uri="{FF2B5EF4-FFF2-40B4-BE49-F238E27FC236}">
                <a16:creationId xmlns:a16="http://schemas.microsoft.com/office/drawing/2014/main" id="{2ECCE410-98B4-4E55-9790-F3441EFAE5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9488" y="5991224"/>
            <a:ext cx="48996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7A938A-B486-4C94-B6F0-99F816ADA33D}"/>
              </a:ext>
            </a:extLst>
          </p:cNvPr>
          <p:cNvSpPr/>
          <p:nvPr userDrawn="1"/>
        </p:nvSpPr>
        <p:spPr>
          <a:xfrm rot="16200000" flipV="1">
            <a:off x="-2068400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69882-44DF-43EA-B961-38F81A409D3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C94F4B9-B8BA-4AE0-8D3D-703A5A189F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80E129-1495-4152-885A-950F083E6B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527618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2B04844-272C-4389-AC4D-0926F177548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600" y="864000"/>
            <a:ext cx="5173200" cy="5126400"/>
          </a:xfrm>
          <a:solidFill>
            <a:schemeClr val="bg2">
              <a:lumMod val="7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Click to add picture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1FDAB580-EBC3-48F5-B8EE-1FE5D2B70DD9}"/>
              </a:ext>
            </a:extLst>
          </p:cNvPr>
          <p:cNvSpPr/>
          <p:nvPr userDrawn="1"/>
        </p:nvSpPr>
        <p:spPr>
          <a:xfrm rot="16200000" flipV="1">
            <a:off x="3531600" y="3364200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4400" y="863999"/>
            <a:ext cx="5172625" cy="860026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84400" y="2160000"/>
            <a:ext cx="5173200" cy="3830399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4400" y="5991224"/>
            <a:ext cx="51804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93765-CE2C-40DF-A07F-38F61BBB42E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AE797-4FC1-4511-8181-FEA09BFEF7C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7B1EA-FFDB-44FE-9A80-5626E53F815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7534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58">
          <p15:clr>
            <a:srgbClr val="F26B43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2B04844-272C-4389-AC4D-0926F177548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600" y="864000"/>
            <a:ext cx="7830000" cy="5126400"/>
          </a:xfrm>
          <a:solidFill>
            <a:schemeClr val="bg2">
              <a:lumMod val="7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Click to add picture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1FDAB580-EBC3-48F5-B8EE-1FE5D2B70DD9}"/>
              </a:ext>
            </a:extLst>
          </p:cNvPr>
          <p:cNvSpPr/>
          <p:nvPr userDrawn="1"/>
        </p:nvSpPr>
        <p:spPr>
          <a:xfrm rot="16200000" flipV="1">
            <a:off x="6192000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4000" y="1368000"/>
            <a:ext cx="2509200" cy="41688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252000" y="864000"/>
            <a:ext cx="2505600" cy="5126399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52000" y="5991224"/>
            <a:ext cx="25056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39369-DFE2-4509-AEB5-C21FB645638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3103C-01F7-4802-B93F-A5AF643FFDE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A0EBB-DBF9-4086-B365-2D0662B21F1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7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58">
          <p15:clr>
            <a:srgbClr val="F26B43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ackground">
            <a:extLst>
              <a:ext uri="{FF2B5EF4-FFF2-40B4-BE49-F238E27FC236}">
                <a16:creationId xmlns:a16="http://schemas.microsoft.com/office/drawing/2014/main" id="{F1D09505-09FC-487B-8929-B777E84E1BB6}"/>
              </a:ext>
            </a:extLst>
          </p:cNvPr>
          <p:cNvSpPr/>
          <p:nvPr userDrawn="1"/>
        </p:nvSpPr>
        <p:spPr>
          <a:xfrm>
            <a:off x="0" y="0"/>
            <a:ext cx="3136490" cy="6858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10732458" y="5991225"/>
            <a:ext cx="1097592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1319872" y="6213914"/>
            <a:ext cx="60070" cy="834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07CD6B4-09CD-40D3-BFB2-70EAF73B36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10949429 w 12193200"/>
              <a:gd name="connsiteY0" fmla="*/ 6274031 h 6861600"/>
              <a:gd name="connsiteX1" fmla="*/ 10976402 w 12193200"/>
              <a:gd name="connsiteY1" fmla="*/ 6280953 h 6861600"/>
              <a:gd name="connsiteX2" fmla="*/ 10996453 w 12193200"/>
              <a:gd name="connsiteY2" fmla="*/ 6301487 h 6861600"/>
              <a:gd name="connsiteX3" fmla="*/ 11004014 w 12193200"/>
              <a:gd name="connsiteY3" fmla="*/ 6334872 h 6861600"/>
              <a:gd name="connsiteX4" fmla="*/ 10996120 w 12193200"/>
              <a:gd name="connsiteY4" fmla="*/ 6368427 h 6861600"/>
              <a:gd name="connsiteX5" fmla="*/ 10975559 w 12193200"/>
              <a:gd name="connsiteY5" fmla="*/ 6389151 h 6861600"/>
              <a:gd name="connsiteX6" fmla="*/ 10948422 w 12193200"/>
              <a:gd name="connsiteY6" fmla="*/ 6396060 h 6861600"/>
              <a:gd name="connsiteX7" fmla="*/ 10910754 w 12193200"/>
              <a:gd name="connsiteY7" fmla="*/ 6380101 h 6861600"/>
              <a:gd name="connsiteX8" fmla="*/ 10895795 w 12193200"/>
              <a:gd name="connsiteY8" fmla="*/ 6334872 h 6861600"/>
              <a:gd name="connsiteX9" fmla="*/ 10903023 w 12193200"/>
              <a:gd name="connsiteY9" fmla="*/ 6301487 h 6861600"/>
              <a:gd name="connsiteX10" fmla="*/ 10922612 w 12193200"/>
              <a:gd name="connsiteY10" fmla="*/ 6280926 h 6861600"/>
              <a:gd name="connsiteX11" fmla="*/ 10949429 w 12193200"/>
              <a:gd name="connsiteY11" fmla="*/ 6274031 h 6861600"/>
              <a:gd name="connsiteX12" fmla="*/ 11727068 w 12193200"/>
              <a:gd name="connsiteY12" fmla="*/ 6244407 h 6861600"/>
              <a:gd name="connsiteX13" fmla="*/ 11721710 w 12193200"/>
              <a:gd name="connsiteY13" fmla="*/ 6248092 h 6861600"/>
              <a:gd name="connsiteX14" fmla="*/ 11670163 w 12193200"/>
              <a:gd name="connsiteY14" fmla="*/ 6382577 h 6861600"/>
              <a:gd name="connsiteX15" fmla="*/ 11620528 w 12193200"/>
              <a:gd name="connsiteY15" fmla="*/ 6248194 h 6861600"/>
              <a:gd name="connsiteX16" fmla="*/ 11615150 w 12193200"/>
              <a:gd name="connsiteY16" fmla="*/ 6244441 h 6861600"/>
              <a:gd name="connsiteX17" fmla="*/ 11585851 w 12193200"/>
              <a:gd name="connsiteY17" fmla="*/ 6244441 h 6861600"/>
              <a:gd name="connsiteX18" fmla="*/ 11580145 w 12193200"/>
              <a:gd name="connsiteY18" fmla="*/ 6250212 h 6861600"/>
              <a:gd name="connsiteX19" fmla="*/ 11580541 w 12193200"/>
              <a:gd name="connsiteY19" fmla="*/ 6252274 h 6861600"/>
              <a:gd name="connsiteX20" fmla="*/ 11648922 w 12193200"/>
              <a:gd name="connsiteY20" fmla="*/ 6425658 h 6861600"/>
              <a:gd name="connsiteX21" fmla="*/ 11646366 w 12193200"/>
              <a:gd name="connsiteY21" fmla="*/ 6434266 h 6861600"/>
              <a:gd name="connsiteX22" fmla="*/ 11600517 w 12193200"/>
              <a:gd name="connsiteY22" fmla="*/ 6471527 h 6861600"/>
              <a:gd name="connsiteX23" fmla="*/ 11595282 w 12193200"/>
              <a:gd name="connsiteY23" fmla="*/ 6477734 h 6861600"/>
              <a:gd name="connsiteX24" fmla="*/ 11595003 w 12193200"/>
              <a:gd name="connsiteY24" fmla="*/ 6501933 h 6861600"/>
              <a:gd name="connsiteX25" fmla="*/ 11601238 w 12193200"/>
              <a:gd name="connsiteY25" fmla="*/ 6507937 h 6861600"/>
              <a:gd name="connsiteX26" fmla="*/ 11609758 w 12193200"/>
              <a:gd name="connsiteY26" fmla="*/ 6507332 h 6861600"/>
              <a:gd name="connsiteX27" fmla="*/ 11671904 w 12193200"/>
              <a:gd name="connsiteY27" fmla="*/ 6459057 h 6861600"/>
              <a:gd name="connsiteX28" fmla="*/ 11679540 w 12193200"/>
              <a:gd name="connsiteY28" fmla="*/ 6440855 h 6861600"/>
              <a:gd name="connsiteX29" fmla="*/ 11758623 w 12193200"/>
              <a:gd name="connsiteY29" fmla="*/ 6252355 h 6861600"/>
              <a:gd name="connsiteX30" fmla="*/ 11755537 w 12193200"/>
              <a:gd name="connsiteY30" fmla="*/ 6244849 h 6861600"/>
              <a:gd name="connsiteX31" fmla="*/ 11753327 w 12193200"/>
              <a:gd name="connsiteY31" fmla="*/ 6244407 h 6861600"/>
              <a:gd name="connsiteX32" fmla="*/ 11147569 w 12193200"/>
              <a:gd name="connsiteY32" fmla="*/ 6241435 h 6861600"/>
              <a:gd name="connsiteX33" fmla="*/ 11110866 w 12193200"/>
              <a:gd name="connsiteY33" fmla="*/ 6248357 h 6861600"/>
              <a:gd name="connsiteX34" fmla="*/ 11086389 w 12193200"/>
              <a:gd name="connsiteY34" fmla="*/ 6267273 h 6861600"/>
              <a:gd name="connsiteX35" fmla="*/ 11077849 w 12193200"/>
              <a:gd name="connsiteY35" fmla="*/ 6293641 h 6861600"/>
              <a:gd name="connsiteX36" fmla="*/ 11087232 w 12193200"/>
              <a:gd name="connsiteY36" fmla="*/ 6322259 h 6861600"/>
              <a:gd name="connsiteX37" fmla="*/ 11109425 w 12193200"/>
              <a:gd name="connsiteY37" fmla="*/ 6338374 h 6861600"/>
              <a:gd name="connsiteX38" fmla="*/ 11142660 w 12193200"/>
              <a:gd name="connsiteY38" fmla="*/ 6349253 h 6861600"/>
              <a:gd name="connsiteX39" fmla="*/ 11173407 w 12193200"/>
              <a:gd name="connsiteY39" fmla="*/ 6360132 h 6861600"/>
              <a:gd name="connsiteX40" fmla="*/ 11183110 w 12193200"/>
              <a:gd name="connsiteY40" fmla="*/ 6375267 h 6861600"/>
              <a:gd name="connsiteX41" fmla="*/ 11174400 w 12193200"/>
              <a:gd name="connsiteY41" fmla="*/ 6390906 h 6861600"/>
              <a:gd name="connsiteX42" fmla="*/ 11149888 w 12193200"/>
              <a:gd name="connsiteY42" fmla="*/ 6396991 h 6861600"/>
              <a:gd name="connsiteX43" fmla="*/ 11124730 w 12193200"/>
              <a:gd name="connsiteY43" fmla="*/ 6389253 h 6861600"/>
              <a:gd name="connsiteX44" fmla="*/ 11114416 w 12193200"/>
              <a:gd name="connsiteY44" fmla="*/ 6374295 h 6861600"/>
              <a:gd name="connsiteX45" fmla="*/ 11108922 w 12193200"/>
              <a:gd name="connsiteY45" fmla="*/ 6370045 h 6861600"/>
              <a:gd name="connsiteX46" fmla="*/ 11081269 w 12193200"/>
              <a:gd name="connsiteY46" fmla="*/ 6370045 h 6861600"/>
              <a:gd name="connsiteX47" fmla="*/ 11080382 w 12193200"/>
              <a:gd name="connsiteY47" fmla="*/ 6370116 h 6861600"/>
              <a:gd name="connsiteX48" fmla="*/ 11075564 w 12193200"/>
              <a:gd name="connsiteY48" fmla="*/ 6376743 h 6861600"/>
              <a:gd name="connsiteX49" fmla="*/ 11085416 w 12193200"/>
              <a:gd name="connsiteY49" fmla="*/ 6399820 h 6861600"/>
              <a:gd name="connsiteX50" fmla="*/ 11112206 w 12193200"/>
              <a:gd name="connsiteY50" fmla="*/ 6420898 h 6861600"/>
              <a:gd name="connsiteX51" fmla="*/ 11150507 w 12193200"/>
              <a:gd name="connsiteY51" fmla="*/ 6428622 h 6861600"/>
              <a:gd name="connsiteX52" fmla="*/ 11187223 w 12193200"/>
              <a:gd name="connsiteY52" fmla="*/ 6421721 h 6861600"/>
              <a:gd name="connsiteX53" fmla="*/ 11211368 w 12193200"/>
              <a:gd name="connsiteY53" fmla="*/ 6402641 h 6861600"/>
              <a:gd name="connsiteX54" fmla="*/ 11219922 w 12193200"/>
              <a:gd name="connsiteY54" fmla="*/ 6375002 h 6861600"/>
              <a:gd name="connsiteX55" fmla="*/ 11210402 w 12193200"/>
              <a:gd name="connsiteY55" fmla="*/ 6347036 h 6861600"/>
              <a:gd name="connsiteX56" fmla="*/ 11188536 w 12193200"/>
              <a:gd name="connsiteY56" fmla="*/ 6331085 h 6861600"/>
              <a:gd name="connsiteX57" fmla="*/ 11156130 w 12193200"/>
              <a:gd name="connsiteY57" fmla="*/ 6320403 h 6861600"/>
              <a:gd name="connsiteX58" fmla="*/ 11133760 w 12193200"/>
              <a:gd name="connsiteY58" fmla="*/ 6313318 h 6861600"/>
              <a:gd name="connsiteX59" fmla="*/ 11121351 w 12193200"/>
              <a:gd name="connsiteY59" fmla="*/ 6305988 h 6861600"/>
              <a:gd name="connsiteX60" fmla="*/ 11115687 w 12193200"/>
              <a:gd name="connsiteY60" fmla="*/ 6294484 h 6861600"/>
              <a:gd name="connsiteX61" fmla="*/ 11123561 w 12193200"/>
              <a:gd name="connsiteY61" fmla="*/ 6278655 h 6861600"/>
              <a:gd name="connsiteX62" fmla="*/ 11146257 w 12193200"/>
              <a:gd name="connsiteY62" fmla="*/ 6273066 h 6861600"/>
              <a:gd name="connsiteX63" fmla="*/ 11170273 w 12193200"/>
              <a:gd name="connsiteY63" fmla="*/ 6280293 h 6861600"/>
              <a:gd name="connsiteX64" fmla="*/ 11179486 w 12193200"/>
              <a:gd name="connsiteY64" fmla="*/ 6295252 h 6861600"/>
              <a:gd name="connsiteX65" fmla="*/ 11185027 w 12193200"/>
              <a:gd name="connsiteY65" fmla="*/ 6299665 h 6861600"/>
              <a:gd name="connsiteX66" fmla="*/ 11211327 w 12193200"/>
              <a:gd name="connsiteY66" fmla="*/ 6299665 h 6861600"/>
              <a:gd name="connsiteX67" fmla="*/ 11212093 w 12193200"/>
              <a:gd name="connsiteY67" fmla="*/ 6299613 h 6861600"/>
              <a:gd name="connsiteX68" fmla="*/ 11217045 w 12193200"/>
              <a:gd name="connsiteY68" fmla="*/ 6293110 h 6861600"/>
              <a:gd name="connsiteX69" fmla="*/ 11197409 w 12193200"/>
              <a:gd name="connsiteY69" fmla="*/ 6257073 h 6861600"/>
              <a:gd name="connsiteX70" fmla="*/ 11147569 w 12193200"/>
              <a:gd name="connsiteY70" fmla="*/ 6241435 h 6861600"/>
              <a:gd name="connsiteX71" fmla="*/ 11486016 w 12193200"/>
              <a:gd name="connsiteY71" fmla="*/ 6241408 h 6861600"/>
              <a:gd name="connsiteX72" fmla="*/ 11455595 w 12193200"/>
              <a:gd name="connsiteY72" fmla="*/ 6247663 h 6861600"/>
              <a:gd name="connsiteX73" fmla="*/ 11432076 w 12193200"/>
              <a:gd name="connsiteY73" fmla="*/ 6265104 h 6861600"/>
              <a:gd name="connsiteX74" fmla="*/ 11432076 w 12193200"/>
              <a:gd name="connsiteY74" fmla="*/ 6250145 h 6861600"/>
              <a:gd name="connsiteX75" fmla="*/ 11432076 w 12193200"/>
              <a:gd name="connsiteY75" fmla="*/ 6250138 h 6861600"/>
              <a:gd name="connsiteX76" fmla="*/ 11426338 w 12193200"/>
              <a:gd name="connsiteY76" fmla="*/ 6244413 h 6861600"/>
              <a:gd name="connsiteX77" fmla="*/ 11400303 w 12193200"/>
              <a:gd name="connsiteY77" fmla="*/ 6244413 h 6861600"/>
              <a:gd name="connsiteX78" fmla="*/ 11400296 w 12193200"/>
              <a:gd name="connsiteY78" fmla="*/ 6244413 h 6861600"/>
              <a:gd name="connsiteX79" fmla="*/ 11394564 w 12193200"/>
              <a:gd name="connsiteY79" fmla="*/ 6250145 h 6861600"/>
              <a:gd name="connsiteX80" fmla="*/ 11394564 w 12193200"/>
              <a:gd name="connsiteY80" fmla="*/ 6419926 h 6861600"/>
              <a:gd name="connsiteX81" fmla="*/ 11394564 w 12193200"/>
              <a:gd name="connsiteY81" fmla="*/ 6419932 h 6861600"/>
              <a:gd name="connsiteX82" fmla="*/ 11400303 w 12193200"/>
              <a:gd name="connsiteY82" fmla="*/ 6425658 h 6861600"/>
              <a:gd name="connsiteX83" fmla="*/ 11426338 w 12193200"/>
              <a:gd name="connsiteY83" fmla="*/ 6425658 h 6861600"/>
              <a:gd name="connsiteX84" fmla="*/ 11432076 w 12193200"/>
              <a:gd name="connsiteY84" fmla="*/ 6419932 h 6861600"/>
              <a:gd name="connsiteX85" fmla="*/ 11432076 w 12193200"/>
              <a:gd name="connsiteY85" fmla="*/ 6324347 h 6861600"/>
              <a:gd name="connsiteX86" fmla="*/ 11444403 w 12193200"/>
              <a:gd name="connsiteY86" fmla="*/ 6287032 h 6861600"/>
              <a:gd name="connsiteX87" fmla="*/ 11477802 w 12193200"/>
              <a:gd name="connsiteY87" fmla="*/ 6274031 h 6861600"/>
              <a:gd name="connsiteX88" fmla="*/ 11511024 w 12193200"/>
              <a:gd name="connsiteY88" fmla="*/ 6287004 h 6861600"/>
              <a:gd name="connsiteX89" fmla="*/ 11523188 w 12193200"/>
              <a:gd name="connsiteY89" fmla="*/ 6324347 h 6861600"/>
              <a:gd name="connsiteX90" fmla="*/ 11523188 w 12193200"/>
              <a:gd name="connsiteY90" fmla="*/ 6419926 h 6861600"/>
              <a:gd name="connsiteX91" fmla="*/ 11523188 w 12193200"/>
              <a:gd name="connsiteY91" fmla="*/ 6419932 h 6861600"/>
              <a:gd name="connsiteX92" fmla="*/ 11528927 w 12193200"/>
              <a:gd name="connsiteY92" fmla="*/ 6425658 h 6861600"/>
              <a:gd name="connsiteX93" fmla="*/ 11554642 w 12193200"/>
              <a:gd name="connsiteY93" fmla="*/ 6425658 h 6861600"/>
              <a:gd name="connsiteX94" fmla="*/ 11554655 w 12193200"/>
              <a:gd name="connsiteY94" fmla="*/ 6425658 h 6861600"/>
              <a:gd name="connsiteX95" fmla="*/ 11560381 w 12193200"/>
              <a:gd name="connsiteY95" fmla="*/ 6419932 h 6861600"/>
              <a:gd name="connsiteX96" fmla="*/ 11560381 w 12193200"/>
              <a:gd name="connsiteY96" fmla="*/ 6318758 h 6861600"/>
              <a:gd name="connsiteX97" fmla="*/ 11550861 w 12193200"/>
              <a:gd name="connsiteY97" fmla="*/ 6276642 h 6861600"/>
              <a:gd name="connsiteX98" fmla="*/ 11524344 w 12193200"/>
              <a:gd name="connsiteY98" fmla="*/ 6250329 h 6861600"/>
              <a:gd name="connsiteX99" fmla="*/ 11486016 w 12193200"/>
              <a:gd name="connsiteY99" fmla="*/ 6241408 h 6861600"/>
              <a:gd name="connsiteX100" fmla="*/ 11350417 w 12193200"/>
              <a:gd name="connsiteY100" fmla="*/ 6235847 h 6861600"/>
              <a:gd name="connsiteX101" fmla="*/ 11326708 w 12193200"/>
              <a:gd name="connsiteY101" fmla="*/ 6259556 h 6861600"/>
              <a:gd name="connsiteX102" fmla="*/ 11350417 w 12193200"/>
              <a:gd name="connsiteY102" fmla="*/ 6283266 h 6861600"/>
              <a:gd name="connsiteX103" fmla="*/ 11374127 w 12193200"/>
              <a:gd name="connsiteY103" fmla="*/ 6259556 h 6861600"/>
              <a:gd name="connsiteX104" fmla="*/ 11350417 w 12193200"/>
              <a:gd name="connsiteY104" fmla="*/ 6235847 h 6861600"/>
              <a:gd name="connsiteX105" fmla="*/ 11276288 w 12193200"/>
              <a:gd name="connsiteY105" fmla="*/ 6199340 h 6861600"/>
              <a:gd name="connsiteX106" fmla="*/ 11270563 w 12193200"/>
              <a:gd name="connsiteY106" fmla="*/ 6205079 h 6861600"/>
              <a:gd name="connsiteX107" fmla="*/ 11270563 w 12193200"/>
              <a:gd name="connsiteY107" fmla="*/ 6238674 h 6861600"/>
              <a:gd name="connsiteX108" fmla="*/ 11264825 w 12193200"/>
              <a:gd name="connsiteY108" fmla="*/ 6244413 h 6861600"/>
              <a:gd name="connsiteX109" fmla="*/ 11242217 w 12193200"/>
              <a:gd name="connsiteY109" fmla="*/ 6244413 h 6861600"/>
              <a:gd name="connsiteX110" fmla="*/ 11242210 w 12193200"/>
              <a:gd name="connsiteY110" fmla="*/ 6244413 h 6861600"/>
              <a:gd name="connsiteX111" fmla="*/ 11236478 w 12193200"/>
              <a:gd name="connsiteY111" fmla="*/ 6250145 h 6861600"/>
              <a:gd name="connsiteX112" fmla="*/ 11236478 w 12193200"/>
              <a:gd name="connsiteY112" fmla="*/ 6269272 h 6861600"/>
              <a:gd name="connsiteX113" fmla="*/ 11242217 w 12193200"/>
              <a:gd name="connsiteY113" fmla="*/ 6274997 h 6861600"/>
              <a:gd name="connsiteX114" fmla="*/ 11264825 w 12193200"/>
              <a:gd name="connsiteY114" fmla="*/ 6274997 h 6861600"/>
              <a:gd name="connsiteX115" fmla="*/ 11270563 w 12193200"/>
              <a:gd name="connsiteY115" fmla="*/ 6280735 h 6861600"/>
              <a:gd name="connsiteX116" fmla="*/ 11270563 w 12193200"/>
              <a:gd name="connsiteY116" fmla="*/ 6375342 h 6861600"/>
              <a:gd name="connsiteX117" fmla="*/ 11284040 w 12193200"/>
              <a:gd name="connsiteY117" fmla="*/ 6413826 h 6861600"/>
              <a:gd name="connsiteX118" fmla="*/ 11322857 w 12193200"/>
              <a:gd name="connsiteY118" fmla="*/ 6425671 h 6861600"/>
              <a:gd name="connsiteX119" fmla="*/ 11346750 w 12193200"/>
              <a:gd name="connsiteY119" fmla="*/ 6425671 h 6861600"/>
              <a:gd name="connsiteX120" fmla="*/ 11346757 w 12193200"/>
              <a:gd name="connsiteY120" fmla="*/ 6425671 h 6861600"/>
              <a:gd name="connsiteX121" fmla="*/ 11352489 w 12193200"/>
              <a:gd name="connsiteY121" fmla="*/ 6419939 h 6861600"/>
              <a:gd name="connsiteX122" fmla="*/ 11352489 w 12193200"/>
              <a:gd name="connsiteY122" fmla="*/ 6400153 h 6861600"/>
              <a:gd name="connsiteX123" fmla="*/ 11352489 w 12193200"/>
              <a:gd name="connsiteY123" fmla="*/ 6400146 h 6861600"/>
              <a:gd name="connsiteX124" fmla="*/ 11346750 w 12193200"/>
              <a:gd name="connsiteY124" fmla="*/ 6394421 h 6861600"/>
              <a:gd name="connsiteX125" fmla="*/ 11329466 w 12193200"/>
              <a:gd name="connsiteY125" fmla="*/ 6394421 h 6861600"/>
              <a:gd name="connsiteX126" fmla="*/ 11313148 w 12193200"/>
              <a:gd name="connsiteY126" fmla="*/ 6389988 h 6861600"/>
              <a:gd name="connsiteX127" fmla="*/ 11308388 w 12193200"/>
              <a:gd name="connsiteY127" fmla="*/ 6375342 h 6861600"/>
              <a:gd name="connsiteX128" fmla="*/ 11308388 w 12193200"/>
              <a:gd name="connsiteY128" fmla="*/ 6205079 h 6861600"/>
              <a:gd name="connsiteX129" fmla="*/ 11302650 w 12193200"/>
              <a:gd name="connsiteY129" fmla="*/ 6199340 h 6861600"/>
              <a:gd name="connsiteX130" fmla="*/ 11276295 w 12193200"/>
              <a:gd name="connsiteY130" fmla="*/ 6199340 h 6861600"/>
              <a:gd name="connsiteX131" fmla="*/ 11276288 w 12193200"/>
              <a:gd name="connsiteY131" fmla="*/ 6199340 h 6861600"/>
              <a:gd name="connsiteX132" fmla="*/ 11010705 w 12193200"/>
              <a:gd name="connsiteY132" fmla="*/ 6199340 h 6861600"/>
              <a:gd name="connsiteX133" fmla="*/ 11005007 w 12193200"/>
              <a:gd name="connsiteY133" fmla="*/ 6205038 h 6861600"/>
              <a:gd name="connsiteX134" fmla="*/ 11005007 w 12193200"/>
              <a:gd name="connsiteY134" fmla="*/ 6257903 h 6861600"/>
              <a:gd name="connsiteX135" fmla="*/ 10997106 w 12193200"/>
              <a:gd name="connsiteY135" fmla="*/ 6252953 h 6861600"/>
              <a:gd name="connsiteX136" fmla="*/ 10950068 w 12193200"/>
              <a:gd name="connsiteY136" fmla="*/ 6241428 h 6861600"/>
              <a:gd name="connsiteX137" fmla="*/ 10903016 w 12193200"/>
              <a:gd name="connsiteY137" fmla="*/ 6252953 h 6861600"/>
              <a:gd name="connsiteX138" fmla="*/ 10869794 w 12193200"/>
              <a:gd name="connsiteY138" fmla="*/ 6285848 h 6861600"/>
              <a:gd name="connsiteX139" fmla="*/ 10857637 w 12193200"/>
              <a:gd name="connsiteY139" fmla="*/ 6334872 h 6861600"/>
              <a:gd name="connsiteX140" fmla="*/ 10869482 w 12193200"/>
              <a:gd name="connsiteY140" fmla="*/ 6384052 h 6861600"/>
              <a:gd name="connsiteX141" fmla="*/ 10902051 w 12193200"/>
              <a:gd name="connsiteY141" fmla="*/ 6416954 h 6861600"/>
              <a:gd name="connsiteX142" fmla="*/ 10948429 w 12193200"/>
              <a:gd name="connsiteY142" fmla="*/ 6428622 h 6861600"/>
              <a:gd name="connsiteX143" fmla="*/ 10995964 w 12193200"/>
              <a:gd name="connsiteY143" fmla="*/ 6416954 h 6861600"/>
              <a:gd name="connsiteX144" fmla="*/ 11030015 w 12193200"/>
              <a:gd name="connsiteY144" fmla="*/ 6383889 h 6861600"/>
              <a:gd name="connsiteX145" fmla="*/ 11042512 w 12193200"/>
              <a:gd name="connsiteY145" fmla="*/ 6318411 h 6861600"/>
              <a:gd name="connsiteX146" fmla="*/ 11042512 w 12193200"/>
              <a:gd name="connsiteY146" fmla="*/ 6205038 h 6861600"/>
              <a:gd name="connsiteX147" fmla="*/ 11036814 w 12193200"/>
              <a:gd name="connsiteY147" fmla="*/ 6199340 h 6861600"/>
              <a:gd name="connsiteX148" fmla="*/ 433000 w 12193200"/>
              <a:gd name="connsiteY148" fmla="*/ 864356 h 6861600"/>
              <a:gd name="connsiteX149" fmla="*/ 433000 w 12193200"/>
              <a:gd name="connsiteY149" fmla="*/ 5990756 h 6861600"/>
              <a:gd name="connsiteX150" fmla="*/ 559000 w 12193200"/>
              <a:gd name="connsiteY150" fmla="*/ 5990756 h 6861600"/>
              <a:gd name="connsiteX151" fmla="*/ 559000 w 12193200"/>
              <a:gd name="connsiteY151" fmla="*/ 864356 h 6861600"/>
              <a:gd name="connsiteX152" fmla="*/ 0 w 12193200"/>
              <a:gd name="connsiteY152" fmla="*/ 0 h 6861600"/>
              <a:gd name="connsiteX153" fmla="*/ 12193200 w 12193200"/>
              <a:gd name="connsiteY153" fmla="*/ 0 h 6861600"/>
              <a:gd name="connsiteX154" fmla="*/ 12193200 w 12193200"/>
              <a:gd name="connsiteY154" fmla="*/ 6861600 h 6861600"/>
              <a:gd name="connsiteX155" fmla="*/ 0 w 12193200"/>
              <a:gd name="connsiteY155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2193200" h="6861600">
                <a:moveTo>
                  <a:pt x="10949429" y="6274031"/>
                </a:moveTo>
                <a:cubicBezTo>
                  <a:pt x="10958866" y="6273979"/>
                  <a:pt x="10968156" y="6276363"/>
                  <a:pt x="10976402" y="6280953"/>
                </a:cubicBezTo>
                <a:cubicBezTo>
                  <a:pt x="10984711" y="6285540"/>
                  <a:pt x="10991394" y="6292385"/>
                  <a:pt x="10996453" y="6301487"/>
                </a:cubicBezTo>
                <a:cubicBezTo>
                  <a:pt x="11001512" y="6310589"/>
                  <a:pt x="11004032" y="6321717"/>
                  <a:pt x="11004014" y="6334872"/>
                </a:cubicBezTo>
                <a:cubicBezTo>
                  <a:pt x="11004014" y="6348031"/>
                  <a:pt x="11001383" y="6359216"/>
                  <a:pt x="10996120" y="6368427"/>
                </a:cubicBezTo>
                <a:cubicBezTo>
                  <a:pt x="10990857" y="6377642"/>
                  <a:pt x="10984004" y="6384550"/>
                  <a:pt x="10975559" y="6389151"/>
                </a:cubicBezTo>
                <a:cubicBezTo>
                  <a:pt x="10967247" y="6393722"/>
                  <a:pt x="10957907" y="6396100"/>
                  <a:pt x="10948422" y="6396060"/>
                </a:cubicBezTo>
                <a:cubicBezTo>
                  <a:pt x="10933287" y="6396060"/>
                  <a:pt x="10920731" y="6390740"/>
                  <a:pt x="10910754" y="6380101"/>
                </a:cubicBezTo>
                <a:cubicBezTo>
                  <a:pt x="10900777" y="6369462"/>
                  <a:pt x="10895790" y="6354386"/>
                  <a:pt x="10895795" y="6334872"/>
                </a:cubicBezTo>
                <a:cubicBezTo>
                  <a:pt x="10895795" y="6321727"/>
                  <a:pt x="10898204" y="6310598"/>
                  <a:pt x="10903023" y="6301487"/>
                </a:cubicBezTo>
                <a:cubicBezTo>
                  <a:pt x="10907842" y="6292376"/>
                  <a:pt x="10914371" y="6285522"/>
                  <a:pt x="10922612" y="6280926"/>
                </a:cubicBezTo>
                <a:cubicBezTo>
                  <a:pt x="10930796" y="6276326"/>
                  <a:pt x="10940041" y="6273949"/>
                  <a:pt x="10949429" y="6274031"/>
                </a:cubicBezTo>
                <a:close/>
                <a:moveTo>
                  <a:pt x="11727068" y="6244407"/>
                </a:moveTo>
                <a:cubicBezTo>
                  <a:pt x="11724690" y="6244407"/>
                  <a:pt x="11722560" y="6245873"/>
                  <a:pt x="11721710" y="6248092"/>
                </a:cubicBezTo>
                <a:lnTo>
                  <a:pt x="11670163" y="6382577"/>
                </a:lnTo>
                <a:lnTo>
                  <a:pt x="11620528" y="6248194"/>
                </a:lnTo>
                <a:cubicBezTo>
                  <a:pt x="11619697" y="6245941"/>
                  <a:pt x="11617551" y="6244443"/>
                  <a:pt x="11615150" y="6244441"/>
                </a:cubicBezTo>
                <a:lnTo>
                  <a:pt x="11585851" y="6244441"/>
                </a:lnTo>
                <a:cubicBezTo>
                  <a:pt x="11582682" y="6244459"/>
                  <a:pt x="11580127" y="6247043"/>
                  <a:pt x="11580145" y="6250212"/>
                </a:cubicBezTo>
                <a:cubicBezTo>
                  <a:pt x="11580149" y="6250918"/>
                  <a:pt x="11580283" y="6251617"/>
                  <a:pt x="11580541" y="6252274"/>
                </a:cubicBezTo>
                <a:lnTo>
                  <a:pt x="11648922" y="6425658"/>
                </a:lnTo>
                <a:cubicBezTo>
                  <a:pt x="11648361" y="6428606"/>
                  <a:pt x="11647504" y="6431490"/>
                  <a:pt x="11646366" y="6434266"/>
                </a:cubicBezTo>
                <a:cubicBezTo>
                  <a:pt x="11638438" y="6454086"/>
                  <a:pt x="11623928" y="6468854"/>
                  <a:pt x="11600517" y="6471527"/>
                </a:cubicBezTo>
                <a:cubicBezTo>
                  <a:pt x="11597453" y="6471973"/>
                  <a:pt x="11595205" y="6474639"/>
                  <a:pt x="11595282" y="6477734"/>
                </a:cubicBezTo>
                <a:cubicBezTo>
                  <a:pt x="11595282" y="6480230"/>
                  <a:pt x="11595003" y="6497697"/>
                  <a:pt x="11595003" y="6501933"/>
                </a:cubicBezTo>
                <a:cubicBezTo>
                  <a:pt x="11595003" y="6506170"/>
                  <a:pt x="11597213" y="6507937"/>
                  <a:pt x="11601238" y="6507937"/>
                </a:cubicBezTo>
                <a:cubicBezTo>
                  <a:pt x="11604090" y="6507963"/>
                  <a:pt x="11606939" y="6507761"/>
                  <a:pt x="11609758" y="6507332"/>
                </a:cubicBezTo>
                <a:cubicBezTo>
                  <a:pt x="11642497" y="6501893"/>
                  <a:pt x="11660848" y="6484581"/>
                  <a:pt x="11671904" y="6459057"/>
                </a:cubicBezTo>
                <a:cubicBezTo>
                  <a:pt x="11674937" y="6452060"/>
                  <a:pt x="11677133" y="6446668"/>
                  <a:pt x="11679540" y="6440855"/>
                </a:cubicBezTo>
                <a:lnTo>
                  <a:pt x="11758623" y="6252355"/>
                </a:lnTo>
                <a:cubicBezTo>
                  <a:pt x="11759844" y="6249430"/>
                  <a:pt x="11758462" y="6246070"/>
                  <a:pt x="11755537" y="6244849"/>
                </a:cubicBezTo>
                <a:cubicBezTo>
                  <a:pt x="11754837" y="6244557"/>
                  <a:pt x="11754086" y="6244407"/>
                  <a:pt x="11753327" y="6244407"/>
                </a:cubicBezTo>
                <a:close/>
                <a:moveTo>
                  <a:pt x="11147569" y="6241435"/>
                </a:moveTo>
                <a:cubicBezTo>
                  <a:pt x="11133721" y="6241439"/>
                  <a:pt x="11121487" y="6243747"/>
                  <a:pt x="11110866" y="6248357"/>
                </a:cubicBezTo>
                <a:cubicBezTo>
                  <a:pt x="11100246" y="6252967"/>
                  <a:pt x="11092086" y="6259272"/>
                  <a:pt x="11086389" y="6267273"/>
                </a:cubicBezTo>
                <a:cubicBezTo>
                  <a:pt x="11080814" y="6274932"/>
                  <a:pt x="11077823" y="6284167"/>
                  <a:pt x="11077849" y="6293641"/>
                </a:cubicBezTo>
                <a:cubicBezTo>
                  <a:pt x="11077849" y="6305467"/>
                  <a:pt x="11080976" y="6315006"/>
                  <a:pt x="11087232" y="6322259"/>
                </a:cubicBezTo>
                <a:cubicBezTo>
                  <a:pt x="11093234" y="6329329"/>
                  <a:pt x="11100844" y="6334855"/>
                  <a:pt x="11109425" y="6338374"/>
                </a:cubicBezTo>
                <a:cubicBezTo>
                  <a:pt x="11117983" y="6341909"/>
                  <a:pt x="11129061" y="6345536"/>
                  <a:pt x="11142660" y="6349253"/>
                </a:cubicBezTo>
                <a:cubicBezTo>
                  <a:pt x="11156690" y="6353214"/>
                  <a:pt x="11166939" y="6356841"/>
                  <a:pt x="11173407" y="6360132"/>
                </a:cubicBezTo>
                <a:cubicBezTo>
                  <a:pt x="11179876" y="6363423"/>
                  <a:pt x="11183110" y="6368468"/>
                  <a:pt x="11183110" y="6375267"/>
                </a:cubicBezTo>
                <a:cubicBezTo>
                  <a:pt x="11183110" y="6381636"/>
                  <a:pt x="11180206" y="6386849"/>
                  <a:pt x="11174400" y="6390906"/>
                </a:cubicBezTo>
                <a:cubicBezTo>
                  <a:pt x="11168593" y="6394963"/>
                  <a:pt x="11160422" y="6396991"/>
                  <a:pt x="11149888" y="6396991"/>
                </a:cubicBezTo>
                <a:cubicBezTo>
                  <a:pt x="11139807" y="6397000"/>
                  <a:pt x="11131421" y="6394421"/>
                  <a:pt x="11124730" y="6389253"/>
                </a:cubicBezTo>
                <a:cubicBezTo>
                  <a:pt x="11119309" y="6385101"/>
                  <a:pt x="11115871" y="6380115"/>
                  <a:pt x="11114416" y="6374295"/>
                </a:cubicBezTo>
                <a:cubicBezTo>
                  <a:pt x="11113772" y="6371789"/>
                  <a:pt x="11111509" y="6370038"/>
                  <a:pt x="11108922" y="6370045"/>
                </a:cubicBezTo>
                <a:lnTo>
                  <a:pt x="11081269" y="6370045"/>
                </a:lnTo>
                <a:cubicBezTo>
                  <a:pt x="11080971" y="6370046"/>
                  <a:pt x="11080675" y="6370070"/>
                  <a:pt x="11080382" y="6370116"/>
                </a:cubicBezTo>
                <a:cubicBezTo>
                  <a:pt x="11077222" y="6370616"/>
                  <a:pt x="11075064" y="6373582"/>
                  <a:pt x="11075564" y="6376743"/>
                </a:cubicBezTo>
                <a:cubicBezTo>
                  <a:pt x="11076938" y="6385117"/>
                  <a:pt x="11080318" y="6393035"/>
                  <a:pt x="11085416" y="6399820"/>
                </a:cubicBezTo>
                <a:cubicBezTo>
                  <a:pt x="11091984" y="6408722"/>
                  <a:pt x="11100914" y="6415749"/>
                  <a:pt x="11112206" y="6420898"/>
                </a:cubicBezTo>
                <a:cubicBezTo>
                  <a:pt x="11123502" y="6426047"/>
                  <a:pt x="11136269" y="6428622"/>
                  <a:pt x="11150507" y="6428622"/>
                </a:cubicBezTo>
                <a:cubicBezTo>
                  <a:pt x="11164577" y="6428649"/>
                  <a:pt x="11176816" y="6426349"/>
                  <a:pt x="11187223" y="6421721"/>
                </a:cubicBezTo>
                <a:cubicBezTo>
                  <a:pt x="11197631" y="6417092"/>
                  <a:pt x="11205679" y="6410733"/>
                  <a:pt x="11211368" y="6402641"/>
                </a:cubicBezTo>
                <a:cubicBezTo>
                  <a:pt x="11217063" y="6394561"/>
                  <a:pt x="11220057" y="6384887"/>
                  <a:pt x="11219922" y="6375002"/>
                </a:cubicBezTo>
                <a:cubicBezTo>
                  <a:pt x="11219722" y="6363389"/>
                  <a:pt x="11216549" y="6354067"/>
                  <a:pt x="11210402" y="6347036"/>
                </a:cubicBezTo>
                <a:cubicBezTo>
                  <a:pt x="11204411" y="6340136"/>
                  <a:pt x="11196935" y="6334683"/>
                  <a:pt x="11188536" y="6331085"/>
                </a:cubicBezTo>
                <a:cubicBezTo>
                  <a:pt x="11180077" y="6327463"/>
                  <a:pt x="11169275" y="6323902"/>
                  <a:pt x="11156130" y="6320403"/>
                </a:cubicBezTo>
                <a:cubicBezTo>
                  <a:pt x="11146262" y="6317556"/>
                  <a:pt x="11138805" y="6315195"/>
                  <a:pt x="11133760" y="6313318"/>
                </a:cubicBezTo>
                <a:cubicBezTo>
                  <a:pt x="11129188" y="6311701"/>
                  <a:pt x="11124974" y="6309212"/>
                  <a:pt x="11121351" y="6305988"/>
                </a:cubicBezTo>
                <a:cubicBezTo>
                  <a:pt x="11118006" y="6303061"/>
                  <a:pt x="11115967" y="6298920"/>
                  <a:pt x="11115687" y="6294484"/>
                </a:cubicBezTo>
                <a:cubicBezTo>
                  <a:pt x="11115370" y="6287843"/>
                  <a:pt x="11117994" y="6282567"/>
                  <a:pt x="11123561" y="6278655"/>
                </a:cubicBezTo>
                <a:cubicBezTo>
                  <a:pt x="11128828" y="6274929"/>
                  <a:pt x="11136393" y="6273066"/>
                  <a:pt x="11146257" y="6273066"/>
                </a:cubicBezTo>
                <a:cubicBezTo>
                  <a:pt x="11156375" y="6273061"/>
                  <a:pt x="11164380" y="6275470"/>
                  <a:pt x="11170273" y="6280293"/>
                </a:cubicBezTo>
                <a:cubicBezTo>
                  <a:pt x="11174982" y="6284063"/>
                  <a:pt x="11178238" y="6289350"/>
                  <a:pt x="11179486" y="6295252"/>
                </a:cubicBezTo>
                <a:cubicBezTo>
                  <a:pt x="11180069" y="6297841"/>
                  <a:pt x="11182374" y="6299676"/>
                  <a:pt x="11185027" y="6299665"/>
                </a:cubicBezTo>
                <a:lnTo>
                  <a:pt x="11211327" y="6299665"/>
                </a:lnTo>
                <a:cubicBezTo>
                  <a:pt x="11211583" y="6299664"/>
                  <a:pt x="11211839" y="6299647"/>
                  <a:pt x="11212093" y="6299613"/>
                </a:cubicBezTo>
                <a:cubicBezTo>
                  <a:pt x="11215256" y="6299184"/>
                  <a:pt x="11217474" y="6296273"/>
                  <a:pt x="11217045" y="6293110"/>
                </a:cubicBezTo>
                <a:cubicBezTo>
                  <a:pt x="11214992" y="6278201"/>
                  <a:pt x="11208447" y="6266189"/>
                  <a:pt x="11197409" y="6257073"/>
                </a:cubicBezTo>
                <a:cubicBezTo>
                  <a:pt x="11184798" y="6246648"/>
                  <a:pt x="11168185" y="6241435"/>
                  <a:pt x="11147569" y="6241435"/>
                </a:cubicBezTo>
                <a:close/>
                <a:moveTo>
                  <a:pt x="11486016" y="6241408"/>
                </a:moveTo>
                <a:cubicBezTo>
                  <a:pt x="11475551" y="6241355"/>
                  <a:pt x="11465190" y="6243485"/>
                  <a:pt x="11455595" y="6247663"/>
                </a:cubicBezTo>
                <a:cubicBezTo>
                  <a:pt x="11446044" y="6251834"/>
                  <a:pt x="11438204" y="6257647"/>
                  <a:pt x="11432076" y="6265104"/>
                </a:cubicBezTo>
                <a:lnTo>
                  <a:pt x="11432076" y="6250145"/>
                </a:lnTo>
                <a:cubicBezTo>
                  <a:pt x="11432076" y="6250143"/>
                  <a:pt x="11432076" y="6250140"/>
                  <a:pt x="11432076" y="6250138"/>
                </a:cubicBezTo>
                <a:cubicBezTo>
                  <a:pt x="11432072" y="6246973"/>
                  <a:pt x="11429503" y="6244409"/>
                  <a:pt x="11426338" y="6244413"/>
                </a:cubicBezTo>
                <a:lnTo>
                  <a:pt x="11400303" y="6244413"/>
                </a:lnTo>
                <a:cubicBezTo>
                  <a:pt x="11400301" y="6244413"/>
                  <a:pt x="11400298" y="6244413"/>
                  <a:pt x="11400296" y="6244413"/>
                </a:cubicBezTo>
                <a:cubicBezTo>
                  <a:pt x="11397130" y="6244413"/>
                  <a:pt x="11394564" y="6246979"/>
                  <a:pt x="11394564" y="6250145"/>
                </a:cubicBezTo>
                <a:lnTo>
                  <a:pt x="11394564" y="6419926"/>
                </a:lnTo>
                <a:cubicBezTo>
                  <a:pt x="11394564" y="6419928"/>
                  <a:pt x="11394564" y="6419930"/>
                  <a:pt x="11394564" y="6419932"/>
                </a:cubicBezTo>
                <a:cubicBezTo>
                  <a:pt x="11394568" y="6423098"/>
                  <a:pt x="11397137" y="6425662"/>
                  <a:pt x="11400303" y="6425658"/>
                </a:cubicBezTo>
                <a:lnTo>
                  <a:pt x="11426338" y="6425658"/>
                </a:lnTo>
                <a:cubicBezTo>
                  <a:pt x="11429503" y="6425662"/>
                  <a:pt x="11432072" y="6423098"/>
                  <a:pt x="11432076" y="6419932"/>
                </a:cubicBezTo>
                <a:lnTo>
                  <a:pt x="11432076" y="6324347"/>
                </a:lnTo>
                <a:cubicBezTo>
                  <a:pt x="11432081" y="6308137"/>
                  <a:pt x="11436190" y="6295699"/>
                  <a:pt x="11444403" y="6287032"/>
                </a:cubicBezTo>
                <a:cubicBezTo>
                  <a:pt x="11452617" y="6278365"/>
                  <a:pt x="11463750" y="6274031"/>
                  <a:pt x="11477802" y="6274031"/>
                </a:cubicBezTo>
                <a:cubicBezTo>
                  <a:pt x="11491841" y="6274022"/>
                  <a:pt x="11502914" y="6278347"/>
                  <a:pt x="11511024" y="6287004"/>
                </a:cubicBezTo>
                <a:cubicBezTo>
                  <a:pt x="11519133" y="6295662"/>
                  <a:pt x="11523188" y="6308110"/>
                  <a:pt x="11523188" y="6324347"/>
                </a:cubicBezTo>
                <a:lnTo>
                  <a:pt x="11523188" y="6419926"/>
                </a:lnTo>
                <a:cubicBezTo>
                  <a:pt x="11523188" y="6419928"/>
                  <a:pt x="11523188" y="6419930"/>
                  <a:pt x="11523188" y="6419932"/>
                </a:cubicBezTo>
                <a:cubicBezTo>
                  <a:pt x="11523192" y="6423098"/>
                  <a:pt x="11525761" y="6425662"/>
                  <a:pt x="11528927" y="6425658"/>
                </a:cubicBezTo>
                <a:lnTo>
                  <a:pt x="11554642" y="6425658"/>
                </a:lnTo>
                <a:cubicBezTo>
                  <a:pt x="11554647" y="6425658"/>
                  <a:pt x="11554651" y="6425658"/>
                  <a:pt x="11554655" y="6425658"/>
                </a:cubicBezTo>
                <a:cubicBezTo>
                  <a:pt x="11557817" y="6425658"/>
                  <a:pt x="11560381" y="6423094"/>
                  <a:pt x="11560381" y="6419932"/>
                </a:cubicBezTo>
                <a:lnTo>
                  <a:pt x="11560381" y="6318758"/>
                </a:lnTo>
                <a:cubicBezTo>
                  <a:pt x="11560421" y="6302308"/>
                  <a:pt x="11557248" y="6288269"/>
                  <a:pt x="11550861" y="6276642"/>
                </a:cubicBezTo>
                <a:cubicBezTo>
                  <a:pt x="11544475" y="6265015"/>
                  <a:pt x="11535636" y="6256244"/>
                  <a:pt x="11524344" y="6250329"/>
                </a:cubicBezTo>
                <a:cubicBezTo>
                  <a:pt x="11513052" y="6244400"/>
                  <a:pt x="11500276" y="6241426"/>
                  <a:pt x="11486016" y="6241408"/>
                </a:cubicBezTo>
                <a:close/>
                <a:moveTo>
                  <a:pt x="11350417" y="6235847"/>
                </a:moveTo>
                <a:cubicBezTo>
                  <a:pt x="11337323" y="6235847"/>
                  <a:pt x="11326708" y="6246462"/>
                  <a:pt x="11326708" y="6259556"/>
                </a:cubicBezTo>
                <a:cubicBezTo>
                  <a:pt x="11326708" y="6272651"/>
                  <a:pt x="11337323" y="6283266"/>
                  <a:pt x="11350417" y="6283266"/>
                </a:cubicBezTo>
                <a:cubicBezTo>
                  <a:pt x="11363512" y="6283266"/>
                  <a:pt x="11374127" y="6272651"/>
                  <a:pt x="11374127" y="6259556"/>
                </a:cubicBezTo>
                <a:cubicBezTo>
                  <a:pt x="11374127" y="6246462"/>
                  <a:pt x="11363512" y="6235847"/>
                  <a:pt x="11350417" y="6235847"/>
                </a:cubicBezTo>
                <a:close/>
                <a:moveTo>
                  <a:pt x="11276288" y="6199340"/>
                </a:moveTo>
                <a:cubicBezTo>
                  <a:pt x="11273123" y="6199344"/>
                  <a:pt x="11270559" y="6201913"/>
                  <a:pt x="11270563" y="6205079"/>
                </a:cubicBezTo>
                <a:lnTo>
                  <a:pt x="11270563" y="6238674"/>
                </a:lnTo>
                <a:cubicBezTo>
                  <a:pt x="11270563" y="6241844"/>
                  <a:pt x="11267994" y="6244413"/>
                  <a:pt x="11264825" y="6244413"/>
                </a:cubicBezTo>
                <a:lnTo>
                  <a:pt x="11242217" y="6244413"/>
                </a:lnTo>
                <a:cubicBezTo>
                  <a:pt x="11242215" y="6244413"/>
                  <a:pt x="11242212" y="6244413"/>
                  <a:pt x="11242210" y="6244413"/>
                </a:cubicBezTo>
                <a:cubicBezTo>
                  <a:pt x="11239044" y="6244413"/>
                  <a:pt x="11236478" y="6246979"/>
                  <a:pt x="11236478" y="6250145"/>
                </a:cubicBezTo>
                <a:lnTo>
                  <a:pt x="11236478" y="6269272"/>
                </a:lnTo>
                <a:cubicBezTo>
                  <a:pt x="11236485" y="6272436"/>
                  <a:pt x="11239053" y="6274997"/>
                  <a:pt x="11242217" y="6274997"/>
                </a:cubicBezTo>
                <a:lnTo>
                  <a:pt x="11264825" y="6274997"/>
                </a:lnTo>
                <a:cubicBezTo>
                  <a:pt x="11267994" y="6274997"/>
                  <a:pt x="11270563" y="6277566"/>
                  <a:pt x="11270563" y="6280735"/>
                </a:cubicBezTo>
                <a:lnTo>
                  <a:pt x="11270563" y="6375342"/>
                </a:lnTo>
                <a:cubicBezTo>
                  <a:pt x="11270559" y="6393102"/>
                  <a:pt x="11275051" y="6405930"/>
                  <a:pt x="11284040" y="6413826"/>
                </a:cubicBezTo>
                <a:cubicBezTo>
                  <a:pt x="11293028" y="6421723"/>
                  <a:pt x="11305968" y="6425671"/>
                  <a:pt x="11322857" y="6425671"/>
                </a:cubicBezTo>
                <a:lnTo>
                  <a:pt x="11346750" y="6425671"/>
                </a:lnTo>
                <a:cubicBezTo>
                  <a:pt x="11346752" y="6425671"/>
                  <a:pt x="11346755" y="6425671"/>
                  <a:pt x="11346757" y="6425671"/>
                </a:cubicBezTo>
                <a:cubicBezTo>
                  <a:pt x="11349923" y="6425671"/>
                  <a:pt x="11352489" y="6423105"/>
                  <a:pt x="11352489" y="6419939"/>
                </a:cubicBezTo>
                <a:lnTo>
                  <a:pt x="11352489" y="6400153"/>
                </a:lnTo>
                <a:cubicBezTo>
                  <a:pt x="11352489" y="6400151"/>
                  <a:pt x="11352489" y="6400148"/>
                  <a:pt x="11352489" y="6400146"/>
                </a:cubicBezTo>
                <a:cubicBezTo>
                  <a:pt x="11352485" y="6396980"/>
                  <a:pt x="11349916" y="6394417"/>
                  <a:pt x="11346750" y="6394421"/>
                </a:cubicBezTo>
                <a:lnTo>
                  <a:pt x="11329466" y="6394421"/>
                </a:lnTo>
                <a:cubicBezTo>
                  <a:pt x="11321756" y="6394421"/>
                  <a:pt x="11316330" y="6392959"/>
                  <a:pt x="11313148" y="6389988"/>
                </a:cubicBezTo>
                <a:cubicBezTo>
                  <a:pt x="11309966" y="6387016"/>
                  <a:pt x="11308388" y="6382141"/>
                  <a:pt x="11308388" y="6375342"/>
                </a:cubicBezTo>
                <a:lnTo>
                  <a:pt x="11308388" y="6205079"/>
                </a:lnTo>
                <a:cubicBezTo>
                  <a:pt x="11308388" y="6201909"/>
                  <a:pt x="11305819" y="6199340"/>
                  <a:pt x="11302650" y="6199340"/>
                </a:cubicBezTo>
                <a:lnTo>
                  <a:pt x="11276295" y="6199340"/>
                </a:lnTo>
                <a:cubicBezTo>
                  <a:pt x="11276293" y="6199340"/>
                  <a:pt x="11276290" y="6199340"/>
                  <a:pt x="11276288" y="6199340"/>
                </a:cubicBezTo>
                <a:close/>
                <a:moveTo>
                  <a:pt x="11010705" y="6199340"/>
                </a:moveTo>
                <a:cubicBezTo>
                  <a:pt x="11007558" y="6199340"/>
                  <a:pt x="11005007" y="6201891"/>
                  <a:pt x="11005007" y="6205038"/>
                </a:cubicBezTo>
                <a:lnTo>
                  <a:pt x="11005007" y="6257903"/>
                </a:lnTo>
                <a:cubicBezTo>
                  <a:pt x="11002465" y="6256112"/>
                  <a:pt x="10999827" y="6254459"/>
                  <a:pt x="10997106" y="6252953"/>
                </a:cubicBezTo>
                <a:cubicBezTo>
                  <a:pt x="10983054" y="6245247"/>
                  <a:pt x="10967374" y="6241405"/>
                  <a:pt x="10950068" y="6241428"/>
                </a:cubicBezTo>
                <a:cubicBezTo>
                  <a:pt x="10932761" y="6241451"/>
                  <a:pt x="10917077" y="6245292"/>
                  <a:pt x="10903016" y="6252953"/>
                </a:cubicBezTo>
                <a:cubicBezTo>
                  <a:pt x="10889055" y="6260557"/>
                  <a:pt x="10877535" y="6271963"/>
                  <a:pt x="10869794" y="6285848"/>
                </a:cubicBezTo>
                <a:cubicBezTo>
                  <a:pt x="10861689" y="6300104"/>
                  <a:pt x="10857637" y="6316446"/>
                  <a:pt x="10857637" y="6334872"/>
                </a:cubicBezTo>
                <a:cubicBezTo>
                  <a:pt x="10857637" y="6353516"/>
                  <a:pt x="10861585" y="6369909"/>
                  <a:pt x="10869482" y="6384052"/>
                </a:cubicBezTo>
                <a:cubicBezTo>
                  <a:pt x="10877030" y="6397862"/>
                  <a:pt x="10888318" y="6409265"/>
                  <a:pt x="10902051" y="6416954"/>
                </a:cubicBezTo>
                <a:cubicBezTo>
                  <a:pt x="10915858" y="6424733"/>
                  <a:pt x="10931317" y="6428622"/>
                  <a:pt x="10948429" y="6428622"/>
                </a:cubicBezTo>
                <a:cubicBezTo>
                  <a:pt x="10965754" y="6428622"/>
                  <a:pt x="10981599" y="6424733"/>
                  <a:pt x="10995964" y="6416954"/>
                </a:cubicBezTo>
                <a:cubicBezTo>
                  <a:pt x="11010324" y="6409162"/>
                  <a:pt x="11022005" y="6398331"/>
                  <a:pt x="11030015" y="6383889"/>
                </a:cubicBezTo>
                <a:cubicBezTo>
                  <a:pt x="11040425" y="6365129"/>
                  <a:pt x="11042512" y="6348022"/>
                  <a:pt x="11042512" y="6318411"/>
                </a:cubicBezTo>
                <a:lnTo>
                  <a:pt x="11042512" y="6205038"/>
                </a:lnTo>
                <a:cubicBezTo>
                  <a:pt x="11042512" y="6201891"/>
                  <a:pt x="11039961" y="6199340"/>
                  <a:pt x="11036814" y="6199340"/>
                </a:cubicBezTo>
                <a:close/>
                <a:moveTo>
                  <a:pt x="433000" y="864356"/>
                </a:moveTo>
                <a:lnTo>
                  <a:pt x="433000" y="5990756"/>
                </a:lnTo>
                <a:lnTo>
                  <a:pt x="559000" y="5990756"/>
                </a:lnTo>
                <a:lnTo>
                  <a:pt x="559000" y="864356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990000" y="864000"/>
            <a:ext cx="2930400" cy="5126400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DA8A14E-DC03-49C9-92CA-121CFBEC32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9799200" y="864000"/>
            <a:ext cx="1954800" cy="5126400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3pPr>
            <a:lvl4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 cap="none" baseline="0">
                <a:solidFill>
                  <a:schemeClr val="bg1"/>
                </a:solidFill>
              </a:defRPr>
            </a:lvl4pPr>
            <a:lvl5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6pPr>
            <a:lvl7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7pPr>
            <a:lvl8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8pPr>
            <a:lvl9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F36C25B-EFDD-4B87-A607-B8183191C162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5FBD6A-F375-4520-BDB0-BF87DF76281E}" type="datetime1">
              <a:rPr lang="en-GB" smtClean="0"/>
              <a:pPr/>
              <a:t>15/11/2023</a:t>
            </a:fld>
            <a:endParaRPr lang="en-GB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5A5089DE-3A5D-4836-9D47-6BDBF8FAAE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0B90375-CCC9-436F-8691-66054ECC60F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7591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Three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">
            <a:extLst>
              <a:ext uri="{FF2B5EF4-FFF2-40B4-BE49-F238E27FC236}">
                <a16:creationId xmlns:a16="http://schemas.microsoft.com/office/drawing/2014/main" id="{F03AC526-60AF-400B-958A-EFA1393D6F3A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64000"/>
            <a:ext cx="2505600" cy="2347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20400" y="864000"/>
            <a:ext cx="4892400" cy="51264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252000" y="864000"/>
            <a:ext cx="2505600" cy="51264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Enter &amp; TAB for next text level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7600" y="5991225"/>
            <a:ext cx="4892400" cy="138113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CA41F9-B3AB-4ABF-9E7C-D0B105A19F6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D7391-3B33-41C9-8269-95E34C967C0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4685DB-542A-4253-8885-33548C2CDA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8301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26">
          <p15:clr>
            <a:srgbClr val="F26B43"/>
          </p15:clr>
        </p15:guide>
        <p15:guide id="2" orient="horz" pos="2291">
          <p15:clr>
            <a:srgbClr val="F26B43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Three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A720CB42-81A1-4A6B-977A-543E442C7704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4F0B8F97-F01E-49B6-99DD-0C487D2382B4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4F400C32-FBDE-424B-B4C5-B20E6FA9EC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60801" y="6299695"/>
            <a:ext cx="496797" cy="1700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2000" y="864000"/>
            <a:ext cx="2505600" cy="2347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43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white">
          <a:xfrm>
            <a:off x="3920400" y="864000"/>
            <a:ext cx="4892400" cy="51264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white">
          <a:xfrm>
            <a:off x="9252000" y="864000"/>
            <a:ext cx="2505600" cy="51264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3927600" y="5991225"/>
            <a:ext cx="4892400" cy="138113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CA41F9-B3AB-4ABF-9E7C-D0B105A19F62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D7391-3B33-41C9-8269-95E34C967C0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4685DB-542A-4253-8885-33548C2CDA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240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026">
          <p15:clr>
            <a:srgbClr val="F26B43"/>
          </p15:clr>
        </p15:guide>
        <p15:guide id="2" orient="horz" pos="2291">
          <p15:clr>
            <a:srgbClr val="F26B43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Five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">
            <a:extLst>
              <a:ext uri="{FF2B5EF4-FFF2-40B4-BE49-F238E27FC236}">
                <a16:creationId xmlns:a16="http://schemas.microsoft.com/office/drawing/2014/main" id="{F03AC526-60AF-400B-958A-EFA1393D6F3A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64000"/>
            <a:ext cx="2505600" cy="2347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20400" y="864000"/>
            <a:ext cx="48924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920400" y="3643200"/>
            <a:ext cx="48924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68EC61-8561-4994-8A68-09675655FE3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252000" y="8640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80BF4E0-B153-411A-B8D8-A592C7C565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25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7600" y="5991225"/>
            <a:ext cx="4892400" cy="138113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CA41F9-B3AB-4ABF-9E7C-D0B105A19F6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D7391-3B33-41C9-8269-95E34C967C0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4685DB-542A-4253-8885-33548C2CDA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423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26">
          <p15:clr>
            <a:srgbClr val="F26B43"/>
          </p15:clr>
        </p15:guide>
        <p15:guide id="2" orient="horz" pos="2291">
          <p15:clr>
            <a:srgbClr val="F26B43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Five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FD1B9649-FA38-462A-A772-F439A69356A5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4" name="Rectangle">
            <a:extLst>
              <a:ext uri="{FF2B5EF4-FFF2-40B4-BE49-F238E27FC236}">
                <a16:creationId xmlns:a16="http://schemas.microsoft.com/office/drawing/2014/main" id="{F03AC526-60AF-400B-958A-EFA1393D6F3A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5A5521B7-1186-4CA9-A8D4-6E07481414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60801" y="6299695"/>
            <a:ext cx="496797" cy="1700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2000" y="864000"/>
            <a:ext cx="2505600" cy="2347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43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white">
          <a:xfrm>
            <a:off x="3920400" y="864000"/>
            <a:ext cx="48924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white">
          <a:xfrm>
            <a:off x="3920400" y="3643200"/>
            <a:ext cx="48924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68EC61-8561-4994-8A68-09675655FE3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white">
          <a:xfrm>
            <a:off x="9252000" y="8640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80BF4E0-B153-411A-B8D8-A592C7C565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white">
          <a:xfrm>
            <a:off x="925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3927600" y="5991224"/>
            <a:ext cx="4892400" cy="138113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b="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964F4D-7160-4DB8-900F-F3B7AB805741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F8B77D-D382-42D8-95C1-0C47695CBD9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1259E83-889E-4E1B-BEA6-D8459EDC58F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468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026">
          <p15:clr>
            <a:srgbClr val="F26B43"/>
          </p15:clr>
        </p15:guide>
        <p15:guide id="2" orient="horz" pos="2291">
          <p15:clr>
            <a:srgbClr val="F26B43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, Title and Tex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10732458" y="5991225"/>
            <a:ext cx="1097592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1319872" y="6213914"/>
            <a:ext cx="60070" cy="834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0661E8-4F26-4A53-B447-6F2633036C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10949429 w 12193200"/>
              <a:gd name="connsiteY0" fmla="*/ 6274031 h 6861600"/>
              <a:gd name="connsiteX1" fmla="*/ 10976402 w 12193200"/>
              <a:gd name="connsiteY1" fmla="*/ 6280953 h 6861600"/>
              <a:gd name="connsiteX2" fmla="*/ 10996453 w 12193200"/>
              <a:gd name="connsiteY2" fmla="*/ 6301487 h 6861600"/>
              <a:gd name="connsiteX3" fmla="*/ 11004014 w 12193200"/>
              <a:gd name="connsiteY3" fmla="*/ 6334872 h 6861600"/>
              <a:gd name="connsiteX4" fmla="*/ 10996120 w 12193200"/>
              <a:gd name="connsiteY4" fmla="*/ 6368427 h 6861600"/>
              <a:gd name="connsiteX5" fmla="*/ 10975559 w 12193200"/>
              <a:gd name="connsiteY5" fmla="*/ 6389151 h 6861600"/>
              <a:gd name="connsiteX6" fmla="*/ 10948422 w 12193200"/>
              <a:gd name="connsiteY6" fmla="*/ 6396060 h 6861600"/>
              <a:gd name="connsiteX7" fmla="*/ 10910754 w 12193200"/>
              <a:gd name="connsiteY7" fmla="*/ 6380101 h 6861600"/>
              <a:gd name="connsiteX8" fmla="*/ 10895795 w 12193200"/>
              <a:gd name="connsiteY8" fmla="*/ 6334872 h 6861600"/>
              <a:gd name="connsiteX9" fmla="*/ 10903023 w 12193200"/>
              <a:gd name="connsiteY9" fmla="*/ 6301487 h 6861600"/>
              <a:gd name="connsiteX10" fmla="*/ 10922612 w 12193200"/>
              <a:gd name="connsiteY10" fmla="*/ 6280926 h 6861600"/>
              <a:gd name="connsiteX11" fmla="*/ 10949429 w 12193200"/>
              <a:gd name="connsiteY11" fmla="*/ 6274031 h 6861600"/>
              <a:gd name="connsiteX12" fmla="*/ 11727068 w 12193200"/>
              <a:gd name="connsiteY12" fmla="*/ 6244407 h 6861600"/>
              <a:gd name="connsiteX13" fmla="*/ 11721710 w 12193200"/>
              <a:gd name="connsiteY13" fmla="*/ 6248092 h 6861600"/>
              <a:gd name="connsiteX14" fmla="*/ 11670163 w 12193200"/>
              <a:gd name="connsiteY14" fmla="*/ 6382577 h 6861600"/>
              <a:gd name="connsiteX15" fmla="*/ 11620528 w 12193200"/>
              <a:gd name="connsiteY15" fmla="*/ 6248194 h 6861600"/>
              <a:gd name="connsiteX16" fmla="*/ 11615150 w 12193200"/>
              <a:gd name="connsiteY16" fmla="*/ 6244441 h 6861600"/>
              <a:gd name="connsiteX17" fmla="*/ 11585851 w 12193200"/>
              <a:gd name="connsiteY17" fmla="*/ 6244441 h 6861600"/>
              <a:gd name="connsiteX18" fmla="*/ 11580145 w 12193200"/>
              <a:gd name="connsiteY18" fmla="*/ 6250212 h 6861600"/>
              <a:gd name="connsiteX19" fmla="*/ 11580541 w 12193200"/>
              <a:gd name="connsiteY19" fmla="*/ 6252274 h 6861600"/>
              <a:gd name="connsiteX20" fmla="*/ 11648922 w 12193200"/>
              <a:gd name="connsiteY20" fmla="*/ 6425658 h 6861600"/>
              <a:gd name="connsiteX21" fmla="*/ 11646366 w 12193200"/>
              <a:gd name="connsiteY21" fmla="*/ 6434266 h 6861600"/>
              <a:gd name="connsiteX22" fmla="*/ 11600517 w 12193200"/>
              <a:gd name="connsiteY22" fmla="*/ 6471527 h 6861600"/>
              <a:gd name="connsiteX23" fmla="*/ 11595282 w 12193200"/>
              <a:gd name="connsiteY23" fmla="*/ 6477734 h 6861600"/>
              <a:gd name="connsiteX24" fmla="*/ 11595003 w 12193200"/>
              <a:gd name="connsiteY24" fmla="*/ 6501933 h 6861600"/>
              <a:gd name="connsiteX25" fmla="*/ 11601238 w 12193200"/>
              <a:gd name="connsiteY25" fmla="*/ 6507937 h 6861600"/>
              <a:gd name="connsiteX26" fmla="*/ 11609758 w 12193200"/>
              <a:gd name="connsiteY26" fmla="*/ 6507332 h 6861600"/>
              <a:gd name="connsiteX27" fmla="*/ 11671904 w 12193200"/>
              <a:gd name="connsiteY27" fmla="*/ 6459057 h 6861600"/>
              <a:gd name="connsiteX28" fmla="*/ 11679540 w 12193200"/>
              <a:gd name="connsiteY28" fmla="*/ 6440855 h 6861600"/>
              <a:gd name="connsiteX29" fmla="*/ 11758623 w 12193200"/>
              <a:gd name="connsiteY29" fmla="*/ 6252355 h 6861600"/>
              <a:gd name="connsiteX30" fmla="*/ 11755537 w 12193200"/>
              <a:gd name="connsiteY30" fmla="*/ 6244849 h 6861600"/>
              <a:gd name="connsiteX31" fmla="*/ 11753327 w 12193200"/>
              <a:gd name="connsiteY31" fmla="*/ 6244407 h 6861600"/>
              <a:gd name="connsiteX32" fmla="*/ 11147569 w 12193200"/>
              <a:gd name="connsiteY32" fmla="*/ 6241435 h 6861600"/>
              <a:gd name="connsiteX33" fmla="*/ 11110866 w 12193200"/>
              <a:gd name="connsiteY33" fmla="*/ 6248357 h 6861600"/>
              <a:gd name="connsiteX34" fmla="*/ 11086389 w 12193200"/>
              <a:gd name="connsiteY34" fmla="*/ 6267273 h 6861600"/>
              <a:gd name="connsiteX35" fmla="*/ 11077849 w 12193200"/>
              <a:gd name="connsiteY35" fmla="*/ 6293641 h 6861600"/>
              <a:gd name="connsiteX36" fmla="*/ 11087232 w 12193200"/>
              <a:gd name="connsiteY36" fmla="*/ 6322259 h 6861600"/>
              <a:gd name="connsiteX37" fmla="*/ 11109425 w 12193200"/>
              <a:gd name="connsiteY37" fmla="*/ 6338374 h 6861600"/>
              <a:gd name="connsiteX38" fmla="*/ 11142660 w 12193200"/>
              <a:gd name="connsiteY38" fmla="*/ 6349253 h 6861600"/>
              <a:gd name="connsiteX39" fmla="*/ 11173407 w 12193200"/>
              <a:gd name="connsiteY39" fmla="*/ 6360132 h 6861600"/>
              <a:gd name="connsiteX40" fmla="*/ 11183110 w 12193200"/>
              <a:gd name="connsiteY40" fmla="*/ 6375267 h 6861600"/>
              <a:gd name="connsiteX41" fmla="*/ 11174400 w 12193200"/>
              <a:gd name="connsiteY41" fmla="*/ 6390906 h 6861600"/>
              <a:gd name="connsiteX42" fmla="*/ 11149888 w 12193200"/>
              <a:gd name="connsiteY42" fmla="*/ 6396991 h 6861600"/>
              <a:gd name="connsiteX43" fmla="*/ 11124730 w 12193200"/>
              <a:gd name="connsiteY43" fmla="*/ 6389253 h 6861600"/>
              <a:gd name="connsiteX44" fmla="*/ 11114416 w 12193200"/>
              <a:gd name="connsiteY44" fmla="*/ 6374295 h 6861600"/>
              <a:gd name="connsiteX45" fmla="*/ 11108922 w 12193200"/>
              <a:gd name="connsiteY45" fmla="*/ 6370045 h 6861600"/>
              <a:gd name="connsiteX46" fmla="*/ 11081269 w 12193200"/>
              <a:gd name="connsiteY46" fmla="*/ 6370045 h 6861600"/>
              <a:gd name="connsiteX47" fmla="*/ 11080382 w 12193200"/>
              <a:gd name="connsiteY47" fmla="*/ 6370116 h 6861600"/>
              <a:gd name="connsiteX48" fmla="*/ 11075564 w 12193200"/>
              <a:gd name="connsiteY48" fmla="*/ 6376743 h 6861600"/>
              <a:gd name="connsiteX49" fmla="*/ 11085416 w 12193200"/>
              <a:gd name="connsiteY49" fmla="*/ 6399820 h 6861600"/>
              <a:gd name="connsiteX50" fmla="*/ 11112206 w 12193200"/>
              <a:gd name="connsiteY50" fmla="*/ 6420898 h 6861600"/>
              <a:gd name="connsiteX51" fmla="*/ 11150507 w 12193200"/>
              <a:gd name="connsiteY51" fmla="*/ 6428622 h 6861600"/>
              <a:gd name="connsiteX52" fmla="*/ 11187223 w 12193200"/>
              <a:gd name="connsiteY52" fmla="*/ 6421721 h 6861600"/>
              <a:gd name="connsiteX53" fmla="*/ 11211368 w 12193200"/>
              <a:gd name="connsiteY53" fmla="*/ 6402641 h 6861600"/>
              <a:gd name="connsiteX54" fmla="*/ 11219922 w 12193200"/>
              <a:gd name="connsiteY54" fmla="*/ 6375002 h 6861600"/>
              <a:gd name="connsiteX55" fmla="*/ 11210402 w 12193200"/>
              <a:gd name="connsiteY55" fmla="*/ 6347036 h 6861600"/>
              <a:gd name="connsiteX56" fmla="*/ 11188536 w 12193200"/>
              <a:gd name="connsiteY56" fmla="*/ 6331085 h 6861600"/>
              <a:gd name="connsiteX57" fmla="*/ 11156130 w 12193200"/>
              <a:gd name="connsiteY57" fmla="*/ 6320403 h 6861600"/>
              <a:gd name="connsiteX58" fmla="*/ 11133760 w 12193200"/>
              <a:gd name="connsiteY58" fmla="*/ 6313318 h 6861600"/>
              <a:gd name="connsiteX59" fmla="*/ 11121351 w 12193200"/>
              <a:gd name="connsiteY59" fmla="*/ 6305988 h 6861600"/>
              <a:gd name="connsiteX60" fmla="*/ 11115687 w 12193200"/>
              <a:gd name="connsiteY60" fmla="*/ 6294484 h 6861600"/>
              <a:gd name="connsiteX61" fmla="*/ 11123561 w 12193200"/>
              <a:gd name="connsiteY61" fmla="*/ 6278655 h 6861600"/>
              <a:gd name="connsiteX62" fmla="*/ 11146257 w 12193200"/>
              <a:gd name="connsiteY62" fmla="*/ 6273066 h 6861600"/>
              <a:gd name="connsiteX63" fmla="*/ 11170273 w 12193200"/>
              <a:gd name="connsiteY63" fmla="*/ 6280293 h 6861600"/>
              <a:gd name="connsiteX64" fmla="*/ 11179486 w 12193200"/>
              <a:gd name="connsiteY64" fmla="*/ 6295252 h 6861600"/>
              <a:gd name="connsiteX65" fmla="*/ 11185027 w 12193200"/>
              <a:gd name="connsiteY65" fmla="*/ 6299665 h 6861600"/>
              <a:gd name="connsiteX66" fmla="*/ 11211327 w 12193200"/>
              <a:gd name="connsiteY66" fmla="*/ 6299665 h 6861600"/>
              <a:gd name="connsiteX67" fmla="*/ 11212093 w 12193200"/>
              <a:gd name="connsiteY67" fmla="*/ 6299613 h 6861600"/>
              <a:gd name="connsiteX68" fmla="*/ 11217045 w 12193200"/>
              <a:gd name="connsiteY68" fmla="*/ 6293110 h 6861600"/>
              <a:gd name="connsiteX69" fmla="*/ 11197409 w 12193200"/>
              <a:gd name="connsiteY69" fmla="*/ 6257073 h 6861600"/>
              <a:gd name="connsiteX70" fmla="*/ 11147569 w 12193200"/>
              <a:gd name="connsiteY70" fmla="*/ 6241435 h 6861600"/>
              <a:gd name="connsiteX71" fmla="*/ 11486016 w 12193200"/>
              <a:gd name="connsiteY71" fmla="*/ 6241408 h 6861600"/>
              <a:gd name="connsiteX72" fmla="*/ 11455595 w 12193200"/>
              <a:gd name="connsiteY72" fmla="*/ 6247663 h 6861600"/>
              <a:gd name="connsiteX73" fmla="*/ 11432076 w 12193200"/>
              <a:gd name="connsiteY73" fmla="*/ 6265104 h 6861600"/>
              <a:gd name="connsiteX74" fmla="*/ 11432076 w 12193200"/>
              <a:gd name="connsiteY74" fmla="*/ 6250145 h 6861600"/>
              <a:gd name="connsiteX75" fmla="*/ 11432076 w 12193200"/>
              <a:gd name="connsiteY75" fmla="*/ 6250138 h 6861600"/>
              <a:gd name="connsiteX76" fmla="*/ 11426338 w 12193200"/>
              <a:gd name="connsiteY76" fmla="*/ 6244413 h 6861600"/>
              <a:gd name="connsiteX77" fmla="*/ 11400303 w 12193200"/>
              <a:gd name="connsiteY77" fmla="*/ 6244413 h 6861600"/>
              <a:gd name="connsiteX78" fmla="*/ 11400296 w 12193200"/>
              <a:gd name="connsiteY78" fmla="*/ 6244413 h 6861600"/>
              <a:gd name="connsiteX79" fmla="*/ 11394564 w 12193200"/>
              <a:gd name="connsiteY79" fmla="*/ 6250145 h 6861600"/>
              <a:gd name="connsiteX80" fmla="*/ 11394564 w 12193200"/>
              <a:gd name="connsiteY80" fmla="*/ 6419926 h 6861600"/>
              <a:gd name="connsiteX81" fmla="*/ 11394564 w 12193200"/>
              <a:gd name="connsiteY81" fmla="*/ 6419932 h 6861600"/>
              <a:gd name="connsiteX82" fmla="*/ 11400303 w 12193200"/>
              <a:gd name="connsiteY82" fmla="*/ 6425658 h 6861600"/>
              <a:gd name="connsiteX83" fmla="*/ 11426338 w 12193200"/>
              <a:gd name="connsiteY83" fmla="*/ 6425658 h 6861600"/>
              <a:gd name="connsiteX84" fmla="*/ 11432076 w 12193200"/>
              <a:gd name="connsiteY84" fmla="*/ 6419932 h 6861600"/>
              <a:gd name="connsiteX85" fmla="*/ 11432076 w 12193200"/>
              <a:gd name="connsiteY85" fmla="*/ 6324347 h 6861600"/>
              <a:gd name="connsiteX86" fmla="*/ 11444403 w 12193200"/>
              <a:gd name="connsiteY86" fmla="*/ 6287032 h 6861600"/>
              <a:gd name="connsiteX87" fmla="*/ 11477802 w 12193200"/>
              <a:gd name="connsiteY87" fmla="*/ 6274031 h 6861600"/>
              <a:gd name="connsiteX88" fmla="*/ 11511024 w 12193200"/>
              <a:gd name="connsiteY88" fmla="*/ 6287004 h 6861600"/>
              <a:gd name="connsiteX89" fmla="*/ 11523188 w 12193200"/>
              <a:gd name="connsiteY89" fmla="*/ 6324347 h 6861600"/>
              <a:gd name="connsiteX90" fmla="*/ 11523188 w 12193200"/>
              <a:gd name="connsiteY90" fmla="*/ 6419926 h 6861600"/>
              <a:gd name="connsiteX91" fmla="*/ 11523188 w 12193200"/>
              <a:gd name="connsiteY91" fmla="*/ 6419932 h 6861600"/>
              <a:gd name="connsiteX92" fmla="*/ 11528927 w 12193200"/>
              <a:gd name="connsiteY92" fmla="*/ 6425658 h 6861600"/>
              <a:gd name="connsiteX93" fmla="*/ 11554642 w 12193200"/>
              <a:gd name="connsiteY93" fmla="*/ 6425658 h 6861600"/>
              <a:gd name="connsiteX94" fmla="*/ 11554655 w 12193200"/>
              <a:gd name="connsiteY94" fmla="*/ 6425658 h 6861600"/>
              <a:gd name="connsiteX95" fmla="*/ 11560381 w 12193200"/>
              <a:gd name="connsiteY95" fmla="*/ 6419932 h 6861600"/>
              <a:gd name="connsiteX96" fmla="*/ 11560381 w 12193200"/>
              <a:gd name="connsiteY96" fmla="*/ 6318758 h 6861600"/>
              <a:gd name="connsiteX97" fmla="*/ 11550861 w 12193200"/>
              <a:gd name="connsiteY97" fmla="*/ 6276642 h 6861600"/>
              <a:gd name="connsiteX98" fmla="*/ 11524344 w 12193200"/>
              <a:gd name="connsiteY98" fmla="*/ 6250329 h 6861600"/>
              <a:gd name="connsiteX99" fmla="*/ 11486016 w 12193200"/>
              <a:gd name="connsiteY99" fmla="*/ 6241408 h 6861600"/>
              <a:gd name="connsiteX100" fmla="*/ 11350417 w 12193200"/>
              <a:gd name="connsiteY100" fmla="*/ 6235847 h 6861600"/>
              <a:gd name="connsiteX101" fmla="*/ 11326708 w 12193200"/>
              <a:gd name="connsiteY101" fmla="*/ 6259556 h 6861600"/>
              <a:gd name="connsiteX102" fmla="*/ 11350417 w 12193200"/>
              <a:gd name="connsiteY102" fmla="*/ 6283266 h 6861600"/>
              <a:gd name="connsiteX103" fmla="*/ 11374127 w 12193200"/>
              <a:gd name="connsiteY103" fmla="*/ 6259556 h 6861600"/>
              <a:gd name="connsiteX104" fmla="*/ 11350417 w 12193200"/>
              <a:gd name="connsiteY104" fmla="*/ 6235847 h 6861600"/>
              <a:gd name="connsiteX105" fmla="*/ 11276288 w 12193200"/>
              <a:gd name="connsiteY105" fmla="*/ 6199340 h 6861600"/>
              <a:gd name="connsiteX106" fmla="*/ 11270563 w 12193200"/>
              <a:gd name="connsiteY106" fmla="*/ 6205079 h 6861600"/>
              <a:gd name="connsiteX107" fmla="*/ 11270563 w 12193200"/>
              <a:gd name="connsiteY107" fmla="*/ 6238674 h 6861600"/>
              <a:gd name="connsiteX108" fmla="*/ 11264825 w 12193200"/>
              <a:gd name="connsiteY108" fmla="*/ 6244413 h 6861600"/>
              <a:gd name="connsiteX109" fmla="*/ 11242217 w 12193200"/>
              <a:gd name="connsiteY109" fmla="*/ 6244413 h 6861600"/>
              <a:gd name="connsiteX110" fmla="*/ 11242210 w 12193200"/>
              <a:gd name="connsiteY110" fmla="*/ 6244413 h 6861600"/>
              <a:gd name="connsiteX111" fmla="*/ 11236478 w 12193200"/>
              <a:gd name="connsiteY111" fmla="*/ 6250145 h 6861600"/>
              <a:gd name="connsiteX112" fmla="*/ 11236478 w 12193200"/>
              <a:gd name="connsiteY112" fmla="*/ 6269272 h 6861600"/>
              <a:gd name="connsiteX113" fmla="*/ 11242217 w 12193200"/>
              <a:gd name="connsiteY113" fmla="*/ 6274997 h 6861600"/>
              <a:gd name="connsiteX114" fmla="*/ 11264825 w 12193200"/>
              <a:gd name="connsiteY114" fmla="*/ 6274997 h 6861600"/>
              <a:gd name="connsiteX115" fmla="*/ 11270563 w 12193200"/>
              <a:gd name="connsiteY115" fmla="*/ 6280735 h 6861600"/>
              <a:gd name="connsiteX116" fmla="*/ 11270563 w 12193200"/>
              <a:gd name="connsiteY116" fmla="*/ 6375342 h 6861600"/>
              <a:gd name="connsiteX117" fmla="*/ 11284040 w 12193200"/>
              <a:gd name="connsiteY117" fmla="*/ 6413826 h 6861600"/>
              <a:gd name="connsiteX118" fmla="*/ 11322857 w 12193200"/>
              <a:gd name="connsiteY118" fmla="*/ 6425671 h 6861600"/>
              <a:gd name="connsiteX119" fmla="*/ 11346750 w 12193200"/>
              <a:gd name="connsiteY119" fmla="*/ 6425671 h 6861600"/>
              <a:gd name="connsiteX120" fmla="*/ 11346757 w 12193200"/>
              <a:gd name="connsiteY120" fmla="*/ 6425671 h 6861600"/>
              <a:gd name="connsiteX121" fmla="*/ 11352489 w 12193200"/>
              <a:gd name="connsiteY121" fmla="*/ 6419939 h 6861600"/>
              <a:gd name="connsiteX122" fmla="*/ 11352489 w 12193200"/>
              <a:gd name="connsiteY122" fmla="*/ 6400153 h 6861600"/>
              <a:gd name="connsiteX123" fmla="*/ 11352489 w 12193200"/>
              <a:gd name="connsiteY123" fmla="*/ 6400146 h 6861600"/>
              <a:gd name="connsiteX124" fmla="*/ 11346750 w 12193200"/>
              <a:gd name="connsiteY124" fmla="*/ 6394421 h 6861600"/>
              <a:gd name="connsiteX125" fmla="*/ 11329466 w 12193200"/>
              <a:gd name="connsiteY125" fmla="*/ 6394421 h 6861600"/>
              <a:gd name="connsiteX126" fmla="*/ 11313148 w 12193200"/>
              <a:gd name="connsiteY126" fmla="*/ 6389988 h 6861600"/>
              <a:gd name="connsiteX127" fmla="*/ 11308388 w 12193200"/>
              <a:gd name="connsiteY127" fmla="*/ 6375342 h 6861600"/>
              <a:gd name="connsiteX128" fmla="*/ 11308388 w 12193200"/>
              <a:gd name="connsiteY128" fmla="*/ 6205079 h 6861600"/>
              <a:gd name="connsiteX129" fmla="*/ 11302650 w 12193200"/>
              <a:gd name="connsiteY129" fmla="*/ 6199340 h 6861600"/>
              <a:gd name="connsiteX130" fmla="*/ 11276295 w 12193200"/>
              <a:gd name="connsiteY130" fmla="*/ 6199340 h 6861600"/>
              <a:gd name="connsiteX131" fmla="*/ 11276288 w 12193200"/>
              <a:gd name="connsiteY131" fmla="*/ 6199340 h 6861600"/>
              <a:gd name="connsiteX132" fmla="*/ 11010705 w 12193200"/>
              <a:gd name="connsiteY132" fmla="*/ 6199340 h 6861600"/>
              <a:gd name="connsiteX133" fmla="*/ 11005007 w 12193200"/>
              <a:gd name="connsiteY133" fmla="*/ 6205038 h 6861600"/>
              <a:gd name="connsiteX134" fmla="*/ 11005007 w 12193200"/>
              <a:gd name="connsiteY134" fmla="*/ 6257903 h 6861600"/>
              <a:gd name="connsiteX135" fmla="*/ 10997106 w 12193200"/>
              <a:gd name="connsiteY135" fmla="*/ 6252953 h 6861600"/>
              <a:gd name="connsiteX136" fmla="*/ 10950068 w 12193200"/>
              <a:gd name="connsiteY136" fmla="*/ 6241428 h 6861600"/>
              <a:gd name="connsiteX137" fmla="*/ 10903016 w 12193200"/>
              <a:gd name="connsiteY137" fmla="*/ 6252953 h 6861600"/>
              <a:gd name="connsiteX138" fmla="*/ 10869794 w 12193200"/>
              <a:gd name="connsiteY138" fmla="*/ 6285848 h 6861600"/>
              <a:gd name="connsiteX139" fmla="*/ 10857637 w 12193200"/>
              <a:gd name="connsiteY139" fmla="*/ 6334872 h 6861600"/>
              <a:gd name="connsiteX140" fmla="*/ 10869482 w 12193200"/>
              <a:gd name="connsiteY140" fmla="*/ 6384052 h 6861600"/>
              <a:gd name="connsiteX141" fmla="*/ 10902051 w 12193200"/>
              <a:gd name="connsiteY141" fmla="*/ 6416954 h 6861600"/>
              <a:gd name="connsiteX142" fmla="*/ 10948429 w 12193200"/>
              <a:gd name="connsiteY142" fmla="*/ 6428622 h 6861600"/>
              <a:gd name="connsiteX143" fmla="*/ 10995964 w 12193200"/>
              <a:gd name="connsiteY143" fmla="*/ 6416954 h 6861600"/>
              <a:gd name="connsiteX144" fmla="*/ 11030015 w 12193200"/>
              <a:gd name="connsiteY144" fmla="*/ 6383889 h 6861600"/>
              <a:gd name="connsiteX145" fmla="*/ 11042512 w 12193200"/>
              <a:gd name="connsiteY145" fmla="*/ 6318411 h 6861600"/>
              <a:gd name="connsiteX146" fmla="*/ 11042512 w 12193200"/>
              <a:gd name="connsiteY146" fmla="*/ 6205038 h 6861600"/>
              <a:gd name="connsiteX147" fmla="*/ 11036814 w 12193200"/>
              <a:gd name="connsiteY147" fmla="*/ 6199340 h 6861600"/>
              <a:gd name="connsiteX148" fmla="*/ 0 w 12193200"/>
              <a:gd name="connsiteY148" fmla="*/ 0 h 6861600"/>
              <a:gd name="connsiteX149" fmla="*/ 12193200 w 12193200"/>
              <a:gd name="connsiteY149" fmla="*/ 0 h 6861600"/>
              <a:gd name="connsiteX150" fmla="*/ 12193200 w 12193200"/>
              <a:gd name="connsiteY150" fmla="*/ 6861600 h 6861600"/>
              <a:gd name="connsiteX151" fmla="*/ 0 w 12193200"/>
              <a:gd name="connsiteY151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12193200" h="6861600">
                <a:moveTo>
                  <a:pt x="10949429" y="6274031"/>
                </a:moveTo>
                <a:cubicBezTo>
                  <a:pt x="10958866" y="6273979"/>
                  <a:pt x="10968156" y="6276363"/>
                  <a:pt x="10976402" y="6280953"/>
                </a:cubicBezTo>
                <a:cubicBezTo>
                  <a:pt x="10984711" y="6285540"/>
                  <a:pt x="10991394" y="6292385"/>
                  <a:pt x="10996453" y="6301487"/>
                </a:cubicBezTo>
                <a:cubicBezTo>
                  <a:pt x="11001512" y="6310589"/>
                  <a:pt x="11004032" y="6321717"/>
                  <a:pt x="11004014" y="6334872"/>
                </a:cubicBezTo>
                <a:cubicBezTo>
                  <a:pt x="11004014" y="6348031"/>
                  <a:pt x="11001383" y="6359216"/>
                  <a:pt x="10996120" y="6368427"/>
                </a:cubicBezTo>
                <a:cubicBezTo>
                  <a:pt x="10990857" y="6377642"/>
                  <a:pt x="10984004" y="6384550"/>
                  <a:pt x="10975559" y="6389151"/>
                </a:cubicBezTo>
                <a:cubicBezTo>
                  <a:pt x="10967247" y="6393722"/>
                  <a:pt x="10957907" y="6396100"/>
                  <a:pt x="10948422" y="6396060"/>
                </a:cubicBezTo>
                <a:cubicBezTo>
                  <a:pt x="10933287" y="6396060"/>
                  <a:pt x="10920731" y="6390740"/>
                  <a:pt x="10910754" y="6380101"/>
                </a:cubicBezTo>
                <a:cubicBezTo>
                  <a:pt x="10900777" y="6369462"/>
                  <a:pt x="10895790" y="6354386"/>
                  <a:pt x="10895795" y="6334872"/>
                </a:cubicBezTo>
                <a:cubicBezTo>
                  <a:pt x="10895795" y="6321727"/>
                  <a:pt x="10898204" y="6310598"/>
                  <a:pt x="10903023" y="6301487"/>
                </a:cubicBezTo>
                <a:cubicBezTo>
                  <a:pt x="10907842" y="6292376"/>
                  <a:pt x="10914371" y="6285522"/>
                  <a:pt x="10922612" y="6280926"/>
                </a:cubicBezTo>
                <a:cubicBezTo>
                  <a:pt x="10930796" y="6276326"/>
                  <a:pt x="10940041" y="6273949"/>
                  <a:pt x="10949429" y="6274031"/>
                </a:cubicBezTo>
                <a:close/>
                <a:moveTo>
                  <a:pt x="11727068" y="6244407"/>
                </a:moveTo>
                <a:cubicBezTo>
                  <a:pt x="11724690" y="6244407"/>
                  <a:pt x="11722560" y="6245873"/>
                  <a:pt x="11721710" y="6248092"/>
                </a:cubicBezTo>
                <a:lnTo>
                  <a:pt x="11670163" y="6382577"/>
                </a:lnTo>
                <a:lnTo>
                  <a:pt x="11620528" y="6248194"/>
                </a:lnTo>
                <a:cubicBezTo>
                  <a:pt x="11619697" y="6245941"/>
                  <a:pt x="11617551" y="6244443"/>
                  <a:pt x="11615150" y="6244441"/>
                </a:cubicBezTo>
                <a:lnTo>
                  <a:pt x="11585851" y="6244441"/>
                </a:lnTo>
                <a:cubicBezTo>
                  <a:pt x="11582682" y="6244459"/>
                  <a:pt x="11580127" y="6247043"/>
                  <a:pt x="11580145" y="6250212"/>
                </a:cubicBezTo>
                <a:cubicBezTo>
                  <a:pt x="11580149" y="6250918"/>
                  <a:pt x="11580283" y="6251617"/>
                  <a:pt x="11580541" y="6252274"/>
                </a:cubicBezTo>
                <a:lnTo>
                  <a:pt x="11648922" y="6425658"/>
                </a:lnTo>
                <a:cubicBezTo>
                  <a:pt x="11648361" y="6428606"/>
                  <a:pt x="11647504" y="6431490"/>
                  <a:pt x="11646366" y="6434266"/>
                </a:cubicBezTo>
                <a:cubicBezTo>
                  <a:pt x="11638438" y="6454086"/>
                  <a:pt x="11623928" y="6468854"/>
                  <a:pt x="11600517" y="6471527"/>
                </a:cubicBezTo>
                <a:cubicBezTo>
                  <a:pt x="11597453" y="6471973"/>
                  <a:pt x="11595205" y="6474639"/>
                  <a:pt x="11595282" y="6477734"/>
                </a:cubicBezTo>
                <a:cubicBezTo>
                  <a:pt x="11595282" y="6480230"/>
                  <a:pt x="11595003" y="6497697"/>
                  <a:pt x="11595003" y="6501933"/>
                </a:cubicBezTo>
                <a:cubicBezTo>
                  <a:pt x="11595003" y="6506170"/>
                  <a:pt x="11597213" y="6507937"/>
                  <a:pt x="11601238" y="6507937"/>
                </a:cubicBezTo>
                <a:cubicBezTo>
                  <a:pt x="11604090" y="6507963"/>
                  <a:pt x="11606939" y="6507761"/>
                  <a:pt x="11609758" y="6507332"/>
                </a:cubicBezTo>
                <a:cubicBezTo>
                  <a:pt x="11642497" y="6501893"/>
                  <a:pt x="11660848" y="6484581"/>
                  <a:pt x="11671904" y="6459057"/>
                </a:cubicBezTo>
                <a:cubicBezTo>
                  <a:pt x="11674937" y="6452060"/>
                  <a:pt x="11677133" y="6446668"/>
                  <a:pt x="11679540" y="6440855"/>
                </a:cubicBezTo>
                <a:lnTo>
                  <a:pt x="11758623" y="6252355"/>
                </a:lnTo>
                <a:cubicBezTo>
                  <a:pt x="11759844" y="6249430"/>
                  <a:pt x="11758462" y="6246070"/>
                  <a:pt x="11755537" y="6244849"/>
                </a:cubicBezTo>
                <a:cubicBezTo>
                  <a:pt x="11754837" y="6244557"/>
                  <a:pt x="11754086" y="6244407"/>
                  <a:pt x="11753327" y="6244407"/>
                </a:cubicBezTo>
                <a:close/>
                <a:moveTo>
                  <a:pt x="11147569" y="6241435"/>
                </a:moveTo>
                <a:cubicBezTo>
                  <a:pt x="11133721" y="6241439"/>
                  <a:pt x="11121487" y="6243747"/>
                  <a:pt x="11110866" y="6248357"/>
                </a:cubicBezTo>
                <a:cubicBezTo>
                  <a:pt x="11100246" y="6252967"/>
                  <a:pt x="11092086" y="6259272"/>
                  <a:pt x="11086389" y="6267273"/>
                </a:cubicBezTo>
                <a:cubicBezTo>
                  <a:pt x="11080814" y="6274932"/>
                  <a:pt x="11077823" y="6284167"/>
                  <a:pt x="11077849" y="6293641"/>
                </a:cubicBezTo>
                <a:cubicBezTo>
                  <a:pt x="11077849" y="6305467"/>
                  <a:pt x="11080976" y="6315006"/>
                  <a:pt x="11087232" y="6322259"/>
                </a:cubicBezTo>
                <a:cubicBezTo>
                  <a:pt x="11093234" y="6329329"/>
                  <a:pt x="11100844" y="6334855"/>
                  <a:pt x="11109425" y="6338374"/>
                </a:cubicBezTo>
                <a:cubicBezTo>
                  <a:pt x="11117983" y="6341909"/>
                  <a:pt x="11129061" y="6345536"/>
                  <a:pt x="11142660" y="6349253"/>
                </a:cubicBezTo>
                <a:cubicBezTo>
                  <a:pt x="11156690" y="6353214"/>
                  <a:pt x="11166939" y="6356841"/>
                  <a:pt x="11173407" y="6360132"/>
                </a:cubicBezTo>
                <a:cubicBezTo>
                  <a:pt x="11179876" y="6363423"/>
                  <a:pt x="11183110" y="6368468"/>
                  <a:pt x="11183110" y="6375267"/>
                </a:cubicBezTo>
                <a:cubicBezTo>
                  <a:pt x="11183110" y="6381636"/>
                  <a:pt x="11180206" y="6386849"/>
                  <a:pt x="11174400" y="6390906"/>
                </a:cubicBezTo>
                <a:cubicBezTo>
                  <a:pt x="11168593" y="6394963"/>
                  <a:pt x="11160422" y="6396991"/>
                  <a:pt x="11149888" y="6396991"/>
                </a:cubicBezTo>
                <a:cubicBezTo>
                  <a:pt x="11139807" y="6397000"/>
                  <a:pt x="11131421" y="6394421"/>
                  <a:pt x="11124730" y="6389253"/>
                </a:cubicBezTo>
                <a:cubicBezTo>
                  <a:pt x="11119309" y="6385101"/>
                  <a:pt x="11115871" y="6380115"/>
                  <a:pt x="11114416" y="6374295"/>
                </a:cubicBezTo>
                <a:cubicBezTo>
                  <a:pt x="11113772" y="6371789"/>
                  <a:pt x="11111509" y="6370038"/>
                  <a:pt x="11108922" y="6370045"/>
                </a:cubicBezTo>
                <a:lnTo>
                  <a:pt x="11081269" y="6370045"/>
                </a:lnTo>
                <a:cubicBezTo>
                  <a:pt x="11080971" y="6370046"/>
                  <a:pt x="11080675" y="6370070"/>
                  <a:pt x="11080382" y="6370116"/>
                </a:cubicBezTo>
                <a:cubicBezTo>
                  <a:pt x="11077222" y="6370616"/>
                  <a:pt x="11075064" y="6373582"/>
                  <a:pt x="11075564" y="6376743"/>
                </a:cubicBezTo>
                <a:cubicBezTo>
                  <a:pt x="11076938" y="6385117"/>
                  <a:pt x="11080318" y="6393035"/>
                  <a:pt x="11085416" y="6399820"/>
                </a:cubicBezTo>
                <a:cubicBezTo>
                  <a:pt x="11091984" y="6408722"/>
                  <a:pt x="11100914" y="6415749"/>
                  <a:pt x="11112206" y="6420898"/>
                </a:cubicBezTo>
                <a:cubicBezTo>
                  <a:pt x="11123502" y="6426047"/>
                  <a:pt x="11136269" y="6428622"/>
                  <a:pt x="11150507" y="6428622"/>
                </a:cubicBezTo>
                <a:cubicBezTo>
                  <a:pt x="11164577" y="6428649"/>
                  <a:pt x="11176816" y="6426349"/>
                  <a:pt x="11187223" y="6421721"/>
                </a:cubicBezTo>
                <a:cubicBezTo>
                  <a:pt x="11197631" y="6417092"/>
                  <a:pt x="11205679" y="6410733"/>
                  <a:pt x="11211368" y="6402641"/>
                </a:cubicBezTo>
                <a:cubicBezTo>
                  <a:pt x="11217063" y="6394561"/>
                  <a:pt x="11220057" y="6384887"/>
                  <a:pt x="11219922" y="6375002"/>
                </a:cubicBezTo>
                <a:cubicBezTo>
                  <a:pt x="11219722" y="6363389"/>
                  <a:pt x="11216549" y="6354067"/>
                  <a:pt x="11210402" y="6347036"/>
                </a:cubicBezTo>
                <a:cubicBezTo>
                  <a:pt x="11204411" y="6340136"/>
                  <a:pt x="11196935" y="6334683"/>
                  <a:pt x="11188536" y="6331085"/>
                </a:cubicBezTo>
                <a:cubicBezTo>
                  <a:pt x="11180077" y="6327463"/>
                  <a:pt x="11169275" y="6323902"/>
                  <a:pt x="11156130" y="6320403"/>
                </a:cubicBezTo>
                <a:cubicBezTo>
                  <a:pt x="11146262" y="6317556"/>
                  <a:pt x="11138805" y="6315195"/>
                  <a:pt x="11133760" y="6313318"/>
                </a:cubicBezTo>
                <a:cubicBezTo>
                  <a:pt x="11129188" y="6311701"/>
                  <a:pt x="11124974" y="6309212"/>
                  <a:pt x="11121351" y="6305988"/>
                </a:cubicBezTo>
                <a:cubicBezTo>
                  <a:pt x="11118006" y="6303061"/>
                  <a:pt x="11115967" y="6298920"/>
                  <a:pt x="11115687" y="6294484"/>
                </a:cubicBezTo>
                <a:cubicBezTo>
                  <a:pt x="11115370" y="6287843"/>
                  <a:pt x="11117994" y="6282567"/>
                  <a:pt x="11123561" y="6278655"/>
                </a:cubicBezTo>
                <a:cubicBezTo>
                  <a:pt x="11128828" y="6274929"/>
                  <a:pt x="11136393" y="6273066"/>
                  <a:pt x="11146257" y="6273066"/>
                </a:cubicBezTo>
                <a:cubicBezTo>
                  <a:pt x="11156375" y="6273061"/>
                  <a:pt x="11164380" y="6275470"/>
                  <a:pt x="11170273" y="6280293"/>
                </a:cubicBezTo>
                <a:cubicBezTo>
                  <a:pt x="11174982" y="6284063"/>
                  <a:pt x="11178238" y="6289350"/>
                  <a:pt x="11179486" y="6295252"/>
                </a:cubicBezTo>
                <a:cubicBezTo>
                  <a:pt x="11180069" y="6297841"/>
                  <a:pt x="11182374" y="6299676"/>
                  <a:pt x="11185027" y="6299665"/>
                </a:cubicBezTo>
                <a:lnTo>
                  <a:pt x="11211327" y="6299665"/>
                </a:lnTo>
                <a:cubicBezTo>
                  <a:pt x="11211583" y="6299664"/>
                  <a:pt x="11211839" y="6299647"/>
                  <a:pt x="11212093" y="6299613"/>
                </a:cubicBezTo>
                <a:cubicBezTo>
                  <a:pt x="11215256" y="6299184"/>
                  <a:pt x="11217474" y="6296273"/>
                  <a:pt x="11217045" y="6293110"/>
                </a:cubicBezTo>
                <a:cubicBezTo>
                  <a:pt x="11214992" y="6278201"/>
                  <a:pt x="11208447" y="6266189"/>
                  <a:pt x="11197409" y="6257073"/>
                </a:cubicBezTo>
                <a:cubicBezTo>
                  <a:pt x="11184798" y="6246648"/>
                  <a:pt x="11168185" y="6241435"/>
                  <a:pt x="11147569" y="6241435"/>
                </a:cubicBezTo>
                <a:close/>
                <a:moveTo>
                  <a:pt x="11486016" y="6241408"/>
                </a:moveTo>
                <a:cubicBezTo>
                  <a:pt x="11475551" y="6241355"/>
                  <a:pt x="11465190" y="6243485"/>
                  <a:pt x="11455595" y="6247663"/>
                </a:cubicBezTo>
                <a:cubicBezTo>
                  <a:pt x="11446044" y="6251834"/>
                  <a:pt x="11438204" y="6257647"/>
                  <a:pt x="11432076" y="6265104"/>
                </a:cubicBezTo>
                <a:lnTo>
                  <a:pt x="11432076" y="6250145"/>
                </a:lnTo>
                <a:cubicBezTo>
                  <a:pt x="11432076" y="6250143"/>
                  <a:pt x="11432076" y="6250140"/>
                  <a:pt x="11432076" y="6250138"/>
                </a:cubicBezTo>
                <a:cubicBezTo>
                  <a:pt x="11432072" y="6246973"/>
                  <a:pt x="11429503" y="6244409"/>
                  <a:pt x="11426338" y="6244413"/>
                </a:cubicBezTo>
                <a:lnTo>
                  <a:pt x="11400303" y="6244413"/>
                </a:lnTo>
                <a:cubicBezTo>
                  <a:pt x="11400301" y="6244413"/>
                  <a:pt x="11400298" y="6244413"/>
                  <a:pt x="11400296" y="6244413"/>
                </a:cubicBezTo>
                <a:cubicBezTo>
                  <a:pt x="11397130" y="6244413"/>
                  <a:pt x="11394564" y="6246979"/>
                  <a:pt x="11394564" y="6250145"/>
                </a:cubicBezTo>
                <a:lnTo>
                  <a:pt x="11394564" y="6419926"/>
                </a:lnTo>
                <a:cubicBezTo>
                  <a:pt x="11394564" y="6419928"/>
                  <a:pt x="11394564" y="6419930"/>
                  <a:pt x="11394564" y="6419932"/>
                </a:cubicBezTo>
                <a:cubicBezTo>
                  <a:pt x="11394568" y="6423098"/>
                  <a:pt x="11397137" y="6425662"/>
                  <a:pt x="11400303" y="6425658"/>
                </a:cubicBezTo>
                <a:lnTo>
                  <a:pt x="11426338" y="6425658"/>
                </a:lnTo>
                <a:cubicBezTo>
                  <a:pt x="11429503" y="6425662"/>
                  <a:pt x="11432072" y="6423098"/>
                  <a:pt x="11432076" y="6419932"/>
                </a:cubicBezTo>
                <a:lnTo>
                  <a:pt x="11432076" y="6324347"/>
                </a:lnTo>
                <a:cubicBezTo>
                  <a:pt x="11432081" y="6308137"/>
                  <a:pt x="11436190" y="6295699"/>
                  <a:pt x="11444403" y="6287032"/>
                </a:cubicBezTo>
                <a:cubicBezTo>
                  <a:pt x="11452617" y="6278365"/>
                  <a:pt x="11463750" y="6274031"/>
                  <a:pt x="11477802" y="6274031"/>
                </a:cubicBezTo>
                <a:cubicBezTo>
                  <a:pt x="11491841" y="6274022"/>
                  <a:pt x="11502914" y="6278347"/>
                  <a:pt x="11511024" y="6287004"/>
                </a:cubicBezTo>
                <a:cubicBezTo>
                  <a:pt x="11519133" y="6295662"/>
                  <a:pt x="11523188" y="6308110"/>
                  <a:pt x="11523188" y="6324347"/>
                </a:cubicBezTo>
                <a:lnTo>
                  <a:pt x="11523188" y="6419926"/>
                </a:lnTo>
                <a:cubicBezTo>
                  <a:pt x="11523188" y="6419928"/>
                  <a:pt x="11523188" y="6419930"/>
                  <a:pt x="11523188" y="6419932"/>
                </a:cubicBezTo>
                <a:cubicBezTo>
                  <a:pt x="11523192" y="6423098"/>
                  <a:pt x="11525761" y="6425662"/>
                  <a:pt x="11528927" y="6425658"/>
                </a:cubicBezTo>
                <a:lnTo>
                  <a:pt x="11554642" y="6425658"/>
                </a:lnTo>
                <a:cubicBezTo>
                  <a:pt x="11554647" y="6425658"/>
                  <a:pt x="11554651" y="6425658"/>
                  <a:pt x="11554655" y="6425658"/>
                </a:cubicBezTo>
                <a:cubicBezTo>
                  <a:pt x="11557817" y="6425658"/>
                  <a:pt x="11560381" y="6423094"/>
                  <a:pt x="11560381" y="6419932"/>
                </a:cubicBezTo>
                <a:lnTo>
                  <a:pt x="11560381" y="6318758"/>
                </a:lnTo>
                <a:cubicBezTo>
                  <a:pt x="11560421" y="6302308"/>
                  <a:pt x="11557248" y="6288269"/>
                  <a:pt x="11550861" y="6276642"/>
                </a:cubicBezTo>
                <a:cubicBezTo>
                  <a:pt x="11544475" y="6265015"/>
                  <a:pt x="11535636" y="6256244"/>
                  <a:pt x="11524344" y="6250329"/>
                </a:cubicBezTo>
                <a:cubicBezTo>
                  <a:pt x="11513052" y="6244400"/>
                  <a:pt x="11500276" y="6241426"/>
                  <a:pt x="11486016" y="6241408"/>
                </a:cubicBezTo>
                <a:close/>
                <a:moveTo>
                  <a:pt x="11350417" y="6235847"/>
                </a:moveTo>
                <a:cubicBezTo>
                  <a:pt x="11337323" y="6235847"/>
                  <a:pt x="11326708" y="6246462"/>
                  <a:pt x="11326708" y="6259556"/>
                </a:cubicBezTo>
                <a:cubicBezTo>
                  <a:pt x="11326708" y="6272651"/>
                  <a:pt x="11337323" y="6283266"/>
                  <a:pt x="11350417" y="6283266"/>
                </a:cubicBezTo>
                <a:cubicBezTo>
                  <a:pt x="11363512" y="6283266"/>
                  <a:pt x="11374127" y="6272651"/>
                  <a:pt x="11374127" y="6259556"/>
                </a:cubicBezTo>
                <a:cubicBezTo>
                  <a:pt x="11374127" y="6246462"/>
                  <a:pt x="11363512" y="6235847"/>
                  <a:pt x="11350417" y="6235847"/>
                </a:cubicBezTo>
                <a:close/>
                <a:moveTo>
                  <a:pt x="11276288" y="6199340"/>
                </a:moveTo>
                <a:cubicBezTo>
                  <a:pt x="11273123" y="6199344"/>
                  <a:pt x="11270559" y="6201913"/>
                  <a:pt x="11270563" y="6205079"/>
                </a:cubicBezTo>
                <a:lnTo>
                  <a:pt x="11270563" y="6238674"/>
                </a:lnTo>
                <a:cubicBezTo>
                  <a:pt x="11270563" y="6241844"/>
                  <a:pt x="11267994" y="6244413"/>
                  <a:pt x="11264825" y="6244413"/>
                </a:cubicBezTo>
                <a:lnTo>
                  <a:pt x="11242217" y="6244413"/>
                </a:lnTo>
                <a:cubicBezTo>
                  <a:pt x="11242215" y="6244413"/>
                  <a:pt x="11242212" y="6244413"/>
                  <a:pt x="11242210" y="6244413"/>
                </a:cubicBezTo>
                <a:cubicBezTo>
                  <a:pt x="11239044" y="6244413"/>
                  <a:pt x="11236478" y="6246979"/>
                  <a:pt x="11236478" y="6250145"/>
                </a:cubicBezTo>
                <a:lnTo>
                  <a:pt x="11236478" y="6269272"/>
                </a:lnTo>
                <a:cubicBezTo>
                  <a:pt x="11236485" y="6272436"/>
                  <a:pt x="11239053" y="6274997"/>
                  <a:pt x="11242217" y="6274997"/>
                </a:cubicBezTo>
                <a:lnTo>
                  <a:pt x="11264825" y="6274997"/>
                </a:lnTo>
                <a:cubicBezTo>
                  <a:pt x="11267994" y="6274997"/>
                  <a:pt x="11270563" y="6277566"/>
                  <a:pt x="11270563" y="6280735"/>
                </a:cubicBezTo>
                <a:lnTo>
                  <a:pt x="11270563" y="6375342"/>
                </a:lnTo>
                <a:cubicBezTo>
                  <a:pt x="11270559" y="6393102"/>
                  <a:pt x="11275051" y="6405930"/>
                  <a:pt x="11284040" y="6413826"/>
                </a:cubicBezTo>
                <a:cubicBezTo>
                  <a:pt x="11293028" y="6421723"/>
                  <a:pt x="11305968" y="6425671"/>
                  <a:pt x="11322857" y="6425671"/>
                </a:cubicBezTo>
                <a:lnTo>
                  <a:pt x="11346750" y="6425671"/>
                </a:lnTo>
                <a:cubicBezTo>
                  <a:pt x="11346752" y="6425671"/>
                  <a:pt x="11346755" y="6425671"/>
                  <a:pt x="11346757" y="6425671"/>
                </a:cubicBezTo>
                <a:cubicBezTo>
                  <a:pt x="11349923" y="6425671"/>
                  <a:pt x="11352489" y="6423105"/>
                  <a:pt x="11352489" y="6419939"/>
                </a:cubicBezTo>
                <a:lnTo>
                  <a:pt x="11352489" y="6400153"/>
                </a:lnTo>
                <a:cubicBezTo>
                  <a:pt x="11352489" y="6400151"/>
                  <a:pt x="11352489" y="6400148"/>
                  <a:pt x="11352489" y="6400146"/>
                </a:cubicBezTo>
                <a:cubicBezTo>
                  <a:pt x="11352485" y="6396980"/>
                  <a:pt x="11349916" y="6394417"/>
                  <a:pt x="11346750" y="6394421"/>
                </a:cubicBezTo>
                <a:lnTo>
                  <a:pt x="11329466" y="6394421"/>
                </a:lnTo>
                <a:cubicBezTo>
                  <a:pt x="11321756" y="6394421"/>
                  <a:pt x="11316330" y="6392959"/>
                  <a:pt x="11313148" y="6389988"/>
                </a:cubicBezTo>
                <a:cubicBezTo>
                  <a:pt x="11309966" y="6387016"/>
                  <a:pt x="11308388" y="6382141"/>
                  <a:pt x="11308388" y="6375342"/>
                </a:cubicBezTo>
                <a:lnTo>
                  <a:pt x="11308388" y="6205079"/>
                </a:lnTo>
                <a:cubicBezTo>
                  <a:pt x="11308388" y="6201909"/>
                  <a:pt x="11305819" y="6199340"/>
                  <a:pt x="11302650" y="6199340"/>
                </a:cubicBezTo>
                <a:lnTo>
                  <a:pt x="11276295" y="6199340"/>
                </a:lnTo>
                <a:cubicBezTo>
                  <a:pt x="11276293" y="6199340"/>
                  <a:pt x="11276290" y="6199340"/>
                  <a:pt x="11276288" y="6199340"/>
                </a:cubicBezTo>
                <a:close/>
                <a:moveTo>
                  <a:pt x="11010705" y="6199340"/>
                </a:moveTo>
                <a:cubicBezTo>
                  <a:pt x="11007558" y="6199340"/>
                  <a:pt x="11005007" y="6201891"/>
                  <a:pt x="11005007" y="6205038"/>
                </a:cubicBezTo>
                <a:lnTo>
                  <a:pt x="11005007" y="6257903"/>
                </a:lnTo>
                <a:cubicBezTo>
                  <a:pt x="11002465" y="6256112"/>
                  <a:pt x="10999827" y="6254459"/>
                  <a:pt x="10997106" y="6252953"/>
                </a:cubicBezTo>
                <a:cubicBezTo>
                  <a:pt x="10983054" y="6245247"/>
                  <a:pt x="10967374" y="6241405"/>
                  <a:pt x="10950068" y="6241428"/>
                </a:cubicBezTo>
                <a:cubicBezTo>
                  <a:pt x="10932761" y="6241451"/>
                  <a:pt x="10917077" y="6245292"/>
                  <a:pt x="10903016" y="6252953"/>
                </a:cubicBezTo>
                <a:cubicBezTo>
                  <a:pt x="10889055" y="6260557"/>
                  <a:pt x="10877535" y="6271963"/>
                  <a:pt x="10869794" y="6285848"/>
                </a:cubicBezTo>
                <a:cubicBezTo>
                  <a:pt x="10861689" y="6300104"/>
                  <a:pt x="10857637" y="6316446"/>
                  <a:pt x="10857637" y="6334872"/>
                </a:cubicBezTo>
                <a:cubicBezTo>
                  <a:pt x="10857637" y="6353516"/>
                  <a:pt x="10861585" y="6369909"/>
                  <a:pt x="10869482" y="6384052"/>
                </a:cubicBezTo>
                <a:cubicBezTo>
                  <a:pt x="10877030" y="6397862"/>
                  <a:pt x="10888318" y="6409265"/>
                  <a:pt x="10902051" y="6416954"/>
                </a:cubicBezTo>
                <a:cubicBezTo>
                  <a:pt x="10915858" y="6424733"/>
                  <a:pt x="10931317" y="6428622"/>
                  <a:pt x="10948429" y="6428622"/>
                </a:cubicBezTo>
                <a:cubicBezTo>
                  <a:pt x="10965754" y="6428622"/>
                  <a:pt x="10981599" y="6424733"/>
                  <a:pt x="10995964" y="6416954"/>
                </a:cubicBezTo>
                <a:cubicBezTo>
                  <a:pt x="11010324" y="6409162"/>
                  <a:pt x="11022005" y="6398331"/>
                  <a:pt x="11030015" y="6383889"/>
                </a:cubicBezTo>
                <a:cubicBezTo>
                  <a:pt x="11040425" y="6365129"/>
                  <a:pt x="11042512" y="6348022"/>
                  <a:pt x="11042512" y="6318411"/>
                </a:cubicBezTo>
                <a:lnTo>
                  <a:pt x="11042512" y="6205038"/>
                </a:lnTo>
                <a:cubicBezTo>
                  <a:pt x="11042512" y="6201891"/>
                  <a:pt x="11039961" y="6199340"/>
                  <a:pt x="11036814" y="6199340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0" y="864000"/>
            <a:ext cx="5036400" cy="5126400"/>
          </a:xfrm>
        </p:spPr>
        <p:txBody>
          <a:bodyPr anchor="t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F36C25B-EFDD-4B87-A607-B8183191C162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5FBD6A-F375-4520-BDB0-BF87DF76281E}" type="datetime1">
              <a:rPr lang="en-GB" smtClean="0"/>
              <a:pPr/>
              <a:t>15/11/2023</a:t>
            </a:fld>
            <a:endParaRPr lang="en-GB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5A5089DE-3A5D-4836-9D47-6BDBF8FAAE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0B90375-CCC9-436F-8691-66054ECC60F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7072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bubb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AC13B577-33FC-41C3-A044-B1AB49795B7C}"/>
              </a:ext>
            </a:extLst>
          </p:cNvPr>
          <p:cNvSpPr/>
          <p:nvPr userDrawn="1"/>
        </p:nvSpPr>
        <p:spPr>
          <a:xfrm>
            <a:off x="9154803" y="3184161"/>
            <a:ext cx="2605397" cy="2605398"/>
          </a:xfrm>
          <a:prstGeom prst="ellipse">
            <a:avLst/>
          </a:prstGeom>
          <a:gradFill>
            <a:gsLst>
              <a:gs pos="0">
                <a:srgbClr val="1BA9B5"/>
              </a:gs>
              <a:gs pos="95000">
                <a:srgbClr val="005C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E26AE9B-C683-4A05-AA6B-3B45DCEE383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313203" y="864000"/>
            <a:ext cx="4512551" cy="4536000"/>
          </a:xfrm>
          <a:custGeom>
            <a:avLst/>
            <a:gdLst>
              <a:gd name="connsiteX0" fmla="*/ 2268000 w 4512551"/>
              <a:gd name="connsiteY0" fmla="*/ 0 h 4536000"/>
              <a:gd name="connsiteX1" fmla="*/ 3871718 w 4512551"/>
              <a:gd name="connsiteY1" fmla="*/ 664282 h 4536000"/>
              <a:gd name="connsiteX2" fmla="*/ 3961197 w 4512551"/>
              <a:gd name="connsiteY2" fmla="*/ 762733 h 4536000"/>
              <a:gd name="connsiteX3" fmla="*/ 3923678 w 4512551"/>
              <a:gd name="connsiteY3" fmla="*/ 776465 h 4536000"/>
              <a:gd name="connsiteX4" fmla="*/ 3343043 w 4512551"/>
              <a:gd name="connsiteY4" fmla="*/ 1652441 h 4536000"/>
              <a:gd name="connsiteX5" fmla="*/ 4293728 w 4512551"/>
              <a:gd name="connsiteY5" fmla="*/ 2603127 h 4536000"/>
              <a:gd name="connsiteX6" fmla="*/ 4485324 w 4512551"/>
              <a:gd name="connsiteY6" fmla="*/ 2583813 h 4536000"/>
              <a:gd name="connsiteX7" fmla="*/ 4512551 w 4512551"/>
              <a:gd name="connsiteY7" fmla="*/ 2576812 h 4536000"/>
              <a:gd name="connsiteX8" fmla="*/ 4489922 w 4512551"/>
              <a:gd name="connsiteY8" fmla="*/ 2725081 h 4536000"/>
              <a:gd name="connsiteX9" fmla="*/ 2268000 w 4512551"/>
              <a:gd name="connsiteY9" fmla="*/ 4536000 h 4536000"/>
              <a:gd name="connsiteX10" fmla="*/ 0 w 4512551"/>
              <a:gd name="connsiteY10" fmla="*/ 2268000 h 4536000"/>
              <a:gd name="connsiteX11" fmla="*/ 2268000 w 4512551"/>
              <a:gd name="connsiteY11" fmla="*/ 0 h 45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2551" h="4536000">
                <a:moveTo>
                  <a:pt x="2268000" y="0"/>
                </a:moveTo>
                <a:cubicBezTo>
                  <a:pt x="2894291" y="0"/>
                  <a:pt x="3461291" y="253855"/>
                  <a:pt x="3871718" y="664282"/>
                </a:cubicBezTo>
                <a:lnTo>
                  <a:pt x="3961197" y="762733"/>
                </a:lnTo>
                <a:lnTo>
                  <a:pt x="3923678" y="776465"/>
                </a:lnTo>
                <a:cubicBezTo>
                  <a:pt x="3582463" y="920787"/>
                  <a:pt x="3343043" y="1258654"/>
                  <a:pt x="3343043" y="1652441"/>
                </a:cubicBezTo>
                <a:cubicBezTo>
                  <a:pt x="3343043" y="2177490"/>
                  <a:pt x="3768679" y="2603127"/>
                  <a:pt x="4293728" y="2603127"/>
                </a:cubicBezTo>
                <a:cubicBezTo>
                  <a:pt x="4359359" y="2603127"/>
                  <a:pt x="4423437" y="2596477"/>
                  <a:pt x="4485324" y="2583813"/>
                </a:cubicBezTo>
                <a:lnTo>
                  <a:pt x="4512551" y="2576812"/>
                </a:lnTo>
                <a:lnTo>
                  <a:pt x="4489922" y="2725081"/>
                </a:lnTo>
                <a:cubicBezTo>
                  <a:pt x="4278440" y="3758571"/>
                  <a:pt x="3364009" y="4536000"/>
                  <a:pt x="2268000" y="4536000"/>
                </a:cubicBezTo>
                <a:cubicBezTo>
                  <a:pt x="1015418" y="4536000"/>
                  <a:pt x="0" y="3520582"/>
                  <a:pt x="0" y="2268000"/>
                </a:cubicBezTo>
                <a:cubicBezTo>
                  <a:pt x="0" y="1015418"/>
                  <a:pt x="1015418" y="0"/>
                  <a:pt x="2268000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Click to add picture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F6788EB-A878-43E9-AB71-C7C060167280}"/>
              </a:ext>
            </a:extLst>
          </p:cNvPr>
          <p:cNvSpPr/>
          <p:nvPr userDrawn="1"/>
        </p:nvSpPr>
        <p:spPr>
          <a:xfrm>
            <a:off x="9656245" y="1565755"/>
            <a:ext cx="1901370" cy="1901371"/>
          </a:xfrm>
          <a:prstGeom prst="ellipse">
            <a:avLst/>
          </a:prstGeom>
          <a:gradFill>
            <a:gsLst>
              <a:gs pos="25000">
                <a:srgbClr val="FE9305"/>
              </a:gs>
              <a:gs pos="100000">
                <a:srgbClr val="FFE655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488" y="864000"/>
            <a:ext cx="4899312" cy="900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79488" y="2160000"/>
            <a:ext cx="4899025" cy="3830400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0" name="Text Placeholder notes">
            <a:extLst>
              <a:ext uri="{FF2B5EF4-FFF2-40B4-BE49-F238E27FC236}">
                <a16:creationId xmlns:a16="http://schemas.microsoft.com/office/drawing/2014/main" id="{2ECCE410-98B4-4E55-9790-F3441EFAE5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9488" y="5991224"/>
            <a:ext cx="48996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7A938A-B486-4C94-B6F0-99F816ADA33D}"/>
              </a:ext>
            </a:extLst>
          </p:cNvPr>
          <p:cNvSpPr/>
          <p:nvPr userDrawn="1"/>
        </p:nvSpPr>
        <p:spPr>
          <a:xfrm rot="16200000" flipV="1">
            <a:off x="-2068400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69882-44DF-43EA-B961-38F81A409D3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C94F4B9-B8BA-4AE0-8D3D-703A5A189F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80E129-1495-4152-885A-950F083E6B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267333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, Title and Tex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10732458" y="5991225"/>
            <a:ext cx="1097592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1319872" y="6213914"/>
            <a:ext cx="60070" cy="834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0661E8-4F26-4A53-B447-6F2633036C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10949429 w 12193200"/>
              <a:gd name="connsiteY0" fmla="*/ 6274031 h 6861600"/>
              <a:gd name="connsiteX1" fmla="*/ 10976402 w 12193200"/>
              <a:gd name="connsiteY1" fmla="*/ 6280953 h 6861600"/>
              <a:gd name="connsiteX2" fmla="*/ 10996453 w 12193200"/>
              <a:gd name="connsiteY2" fmla="*/ 6301487 h 6861600"/>
              <a:gd name="connsiteX3" fmla="*/ 11004014 w 12193200"/>
              <a:gd name="connsiteY3" fmla="*/ 6334872 h 6861600"/>
              <a:gd name="connsiteX4" fmla="*/ 10996120 w 12193200"/>
              <a:gd name="connsiteY4" fmla="*/ 6368427 h 6861600"/>
              <a:gd name="connsiteX5" fmla="*/ 10975559 w 12193200"/>
              <a:gd name="connsiteY5" fmla="*/ 6389151 h 6861600"/>
              <a:gd name="connsiteX6" fmla="*/ 10948422 w 12193200"/>
              <a:gd name="connsiteY6" fmla="*/ 6396060 h 6861600"/>
              <a:gd name="connsiteX7" fmla="*/ 10910754 w 12193200"/>
              <a:gd name="connsiteY7" fmla="*/ 6380101 h 6861600"/>
              <a:gd name="connsiteX8" fmla="*/ 10895795 w 12193200"/>
              <a:gd name="connsiteY8" fmla="*/ 6334872 h 6861600"/>
              <a:gd name="connsiteX9" fmla="*/ 10903023 w 12193200"/>
              <a:gd name="connsiteY9" fmla="*/ 6301487 h 6861600"/>
              <a:gd name="connsiteX10" fmla="*/ 10922612 w 12193200"/>
              <a:gd name="connsiteY10" fmla="*/ 6280926 h 6861600"/>
              <a:gd name="connsiteX11" fmla="*/ 10949429 w 12193200"/>
              <a:gd name="connsiteY11" fmla="*/ 6274031 h 6861600"/>
              <a:gd name="connsiteX12" fmla="*/ 11727068 w 12193200"/>
              <a:gd name="connsiteY12" fmla="*/ 6244407 h 6861600"/>
              <a:gd name="connsiteX13" fmla="*/ 11721710 w 12193200"/>
              <a:gd name="connsiteY13" fmla="*/ 6248092 h 6861600"/>
              <a:gd name="connsiteX14" fmla="*/ 11670163 w 12193200"/>
              <a:gd name="connsiteY14" fmla="*/ 6382577 h 6861600"/>
              <a:gd name="connsiteX15" fmla="*/ 11620528 w 12193200"/>
              <a:gd name="connsiteY15" fmla="*/ 6248194 h 6861600"/>
              <a:gd name="connsiteX16" fmla="*/ 11615150 w 12193200"/>
              <a:gd name="connsiteY16" fmla="*/ 6244441 h 6861600"/>
              <a:gd name="connsiteX17" fmla="*/ 11585851 w 12193200"/>
              <a:gd name="connsiteY17" fmla="*/ 6244441 h 6861600"/>
              <a:gd name="connsiteX18" fmla="*/ 11580145 w 12193200"/>
              <a:gd name="connsiteY18" fmla="*/ 6250212 h 6861600"/>
              <a:gd name="connsiteX19" fmla="*/ 11580541 w 12193200"/>
              <a:gd name="connsiteY19" fmla="*/ 6252274 h 6861600"/>
              <a:gd name="connsiteX20" fmla="*/ 11648922 w 12193200"/>
              <a:gd name="connsiteY20" fmla="*/ 6425658 h 6861600"/>
              <a:gd name="connsiteX21" fmla="*/ 11646366 w 12193200"/>
              <a:gd name="connsiteY21" fmla="*/ 6434266 h 6861600"/>
              <a:gd name="connsiteX22" fmla="*/ 11600517 w 12193200"/>
              <a:gd name="connsiteY22" fmla="*/ 6471527 h 6861600"/>
              <a:gd name="connsiteX23" fmla="*/ 11595282 w 12193200"/>
              <a:gd name="connsiteY23" fmla="*/ 6477734 h 6861600"/>
              <a:gd name="connsiteX24" fmla="*/ 11595003 w 12193200"/>
              <a:gd name="connsiteY24" fmla="*/ 6501933 h 6861600"/>
              <a:gd name="connsiteX25" fmla="*/ 11601238 w 12193200"/>
              <a:gd name="connsiteY25" fmla="*/ 6507937 h 6861600"/>
              <a:gd name="connsiteX26" fmla="*/ 11609758 w 12193200"/>
              <a:gd name="connsiteY26" fmla="*/ 6507332 h 6861600"/>
              <a:gd name="connsiteX27" fmla="*/ 11671904 w 12193200"/>
              <a:gd name="connsiteY27" fmla="*/ 6459057 h 6861600"/>
              <a:gd name="connsiteX28" fmla="*/ 11679540 w 12193200"/>
              <a:gd name="connsiteY28" fmla="*/ 6440855 h 6861600"/>
              <a:gd name="connsiteX29" fmla="*/ 11758623 w 12193200"/>
              <a:gd name="connsiteY29" fmla="*/ 6252355 h 6861600"/>
              <a:gd name="connsiteX30" fmla="*/ 11755537 w 12193200"/>
              <a:gd name="connsiteY30" fmla="*/ 6244849 h 6861600"/>
              <a:gd name="connsiteX31" fmla="*/ 11753327 w 12193200"/>
              <a:gd name="connsiteY31" fmla="*/ 6244407 h 6861600"/>
              <a:gd name="connsiteX32" fmla="*/ 11147569 w 12193200"/>
              <a:gd name="connsiteY32" fmla="*/ 6241435 h 6861600"/>
              <a:gd name="connsiteX33" fmla="*/ 11110866 w 12193200"/>
              <a:gd name="connsiteY33" fmla="*/ 6248357 h 6861600"/>
              <a:gd name="connsiteX34" fmla="*/ 11086389 w 12193200"/>
              <a:gd name="connsiteY34" fmla="*/ 6267273 h 6861600"/>
              <a:gd name="connsiteX35" fmla="*/ 11077849 w 12193200"/>
              <a:gd name="connsiteY35" fmla="*/ 6293641 h 6861600"/>
              <a:gd name="connsiteX36" fmla="*/ 11087232 w 12193200"/>
              <a:gd name="connsiteY36" fmla="*/ 6322259 h 6861600"/>
              <a:gd name="connsiteX37" fmla="*/ 11109425 w 12193200"/>
              <a:gd name="connsiteY37" fmla="*/ 6338374 h 6861600"/>
              <a:gd name="connsiteX38" fmla="*/ 11142660 w 12193200"/>
              <a:gd name="connsiteY38" fmla="*/ 6349253 h 6861600"/>
              <a:gd name="connsiteX39" fmla="*/ 11173407 w 12193200"/>
              <a:gd name="connsiteY39" fmla="*/ 6360132 h 6861600"/>
              <a:gd name="connsiteX40" fmla="*/ 11183110 w 12193200"/>
              <a:gd name="connsiteY40" fmla="*/ 6375267 h 6861600"/>
              <a:gd name="connsiteX41" fmla="*/ 11174400 w 12193200"/>
              <a:gd name="connsiteY41" fmla="*/ 6390906 h 6861600"/>
              <a:gd name="connsiteX42" fmla="*/ 11149888 w 12193200"/>
              <a:gd name="connsiteY42" fmla="*/ 6396991 h 6861600"/>
              <a:gd name="connsiteX43" fmla="*/ 11124730 w 12193200"/>
              <a:gd name="connsiteY43" fmla="*/ 6389253 h 6861600"/>
              <a:gd name="connsiteX44" fmla="*/ 11114416 w 12193200"/>
              <a:gd name="connsiteY44" fmla="*/ 6374295 h 6861600"/>
              <a:gd name="connsiteX45" fmla="*/ 11108922 w 12193200"/>
              <a:gd name="connsiteY45" fmla="*/ 6370045 h 6861600"/>
              <a:gd name="connsiteX46" fmla="*/ 11081269 w 12193200"/>
              <a:gd name="connsiteY46" fmla="*/ 6370045 h 6861600"/>
              <a:gd name="connsiteX47" fmla="*/ 11080382 w 12193200"/>
              <a:gd name="connsiteY47" fmla="*/ 6370116 h 6861600"/>
              <a:gd name="connsiteX48" fmla="*/ 11075564 w 12193200"/>
              <a:gd name="connsiteY48" fmla="*/ 6376743 h 6861600"/>
              <a:gd name="connsiteX49" fmla="*/ 11085416 w 12193200"/>
              <a:gd name="connsiteY49" fmla="*/ 6399820 h 6861600"/>
              <a:gd name="connsiteX50" fmla="*/ 11112206 w 12193200"/>
              <a:gd name="connsiteY50" fmla="*/ 6420898 h 6861600"/>
              <a:gd name="connsiteX51" fmla="*/ 11150507 w 12193200"/>
              <a:gd name="connsiteY51" fmla="*/ 6428622 h 6861600"/>
              <a:gd name="connsiteX52" fmla="*/ 11187223 w 12193200"/>
              <a:gd name="connsiteY52" fmla="*/ 6421721 h 6861600"/>
              <a:gd name="connsiteX53" fmla="*/ 11211368 w 12193200"/>
              <a:gd name="connsiteY53" fmla="*/ 6402641 h 6861600"/>
              <a:gd name="connsiteX54" fmla="*/ 11219922 w 12193200"/>
              <a:gd name="connsiteY54" fmla="*/ 6375002 h 6861600"/>
              <a:gd name="connsiteX55" fmla="*/ 11210402 w 12193200"/>
              <a:gd name="connsiteY55" fmla="*/ 6347036 h 6861600"/>
              <a:gd name="connsiteX56" fmla="*/ 11188536 w 12193200"/>
              <a:gd name="connsiteY56" fmla="*/ 6331085 h 6861600"/>
              <a:gd name="connsiteX57" fmla="*/ 11156130 w 12193200"/>
              <a:gd name="connsiteY57" fmla="*/ 6320403 h 6861600"/>
              <a:gd name="connsiteX58" fmla="*/ 11133760 w 12193200"/>
              <a:gd name="connsiteY58" fmla="*/ 6313318 h 6861600"/>
              <a:gd name="connsiteX59" fmla="*/ 11121351 w 12193200"/>
              <a:gd name="connsiteY59" fmla="*/ 6305988 h 6861600"/>
              <a:gd name="connsiteX60" fmla="*/ 11115687 w 12193200"/>
              <a:gd name="connsiteY60" fmla="*/ 6294484 h 6861600"/>
              <a:gd name="connsiteX61" fmla="*/ 11123561 w 12193200"/>
              <a:gd name="connsiteY61" fmla="*/ 6278655 h 6861600"/>
              <a:gd name="connsiteX62" fmla="*/ 11146257 w 12193200"/>
              <a:gd name="connsiteY62" fmla="*/ 6273066 h 6861600"/>
              <a:gd name="connsiteX63" fmla="*/ 11170273 w 12193200"/>
              <a:gd name="connsiteY63" fmla="*/ 6280293 h 6861600"/>
              <a:gd name="connsiteX64" fmla="*/ 11179486 w 12193200"/>
              <a:gd name="connsiteY64" fmla="*/ 6295252 h 6861600"/>
              <a:gd name="connsiteX65" fmla="*/ 11185027 w 12193200"/>
              <a:gd name="connsiteY65" fmla="*/ 6299665 h 6861600"/>
              <a:gd name="connsiteX66" fmla="*/ 11211327 w 12193200"/>
              <a:gd name="connsiteY66" fmla="*/ 6299665 h 6861600"/>
              <a:gd name="connsiteX67" fmla="*/ 11212093 w 12193200"/>
              <a:gd name="connsiteY67" fmla="*/ 6299613 h 6861600"/>
              <a:gd name="connsiteX68" fmla="*/ 11217045 w 12193200"/>
              <a:gd name="connsiteY68" fmla="*/ 6293110 h 6861600"/>
              <a:gd name="connsiteX69" fmla="*/ 11197409 w 12193200"/>
              <a:gd name="connsiteY69" fmla="*/ 6257073 h 6861600"/>
              <a:gd name="connsiteX70" fmla="*/ 11147569 w 12193200"/>
              <a:gd name="connsiteY70" fmla="*/ 6241435 h 6861600"/>
              <a:gd name="connsiteX71" fmla="*/ 11486016 w 12193200"/>
              <a:gd name="connsiteY71" fmla="*/ 6241408 h 6861600"/>
              <a:gd name="connsiteX72" fmla="*/ 11455595 w 12193200"/>
              <a:gd name="connsiteY72" fmla="*/ 6247663 h 6861600"/>
              <a:gd name="connsiteX73" fmla="*/ 11432076 w 12193200"/>
              <a:gd name="connsiteY73" fmla="*/ 6265104 h 6861600"/>
              <a:gd name="connsiteX74" fmla="*/ 11432076 w 12193200"/>
              <a:gd name="connsiteY74" fmla="*/ 6250145 h 6861600"/>
              <a:gd name="connsiteX75" fmla="*/ 11432076 w 12193200"/>
              <a:gd name="connsiteY75" fmla="*/ 6250138 h 6861600"/>
              <a:gd name="connsiteX76" fmla="*/ 11426338 w 12193200"/>
              <a:gd name="connsiteY76" fmla="*/ 6244413 h 6861600"/>
              <a:gd name="connsiteX77" fmla="*/ 11400303 w 12193200"/>
              <a:gd name="connsiteY77" fmla="*/ 6244413 h 6861600"/>
              <a:gd name="connsiteX78" fmla="*/ 11400296 w 12193200"/>
              <a:gd name="connsiteY78" fmla="*/ 6244413 h 6861600"/>
              <a:gd name="connsiteX79" fmla="*/ 11394564 w 12193200"/>
              <a:gd name="connsiteY79" fmla="*/ 6250145 h 6861600"/>
              <a:gd name="connsiteX80" fmla="*/ 11394564 w 12193200"/>
              <a:gd name="connsiteY80" fmla="*/ 6419926 h 6861600"/>
              <a:gd name="connsiteX81" fmla="*/ 11394564 w 12193200"/>
              <a:gd name="connsiteY81" fmla="*/ 6419932 h 6861600"/>
              <a:gd name="connsiteX82" fmla="*/ 11400303 w 12193200"/>
              <a:gd name="connsiteY82" fmla="*/ 6425658 h 6861600"/>
              <a:gd name="connsiteX83" fmla="*/ 11426338 w 12193200"/>
              <a:gd name="connsiteY83" fmla="*/ 6425658 h 6861600"/>
              <a:gd name="connsiteX84" fmla="*/ 11432076 w 12193200"/>
              <a:gd name="connsiteY84" fmla="*/ 6419932 h 6861600"/>
              <a:gd name="connsiteX85" fmla="*/ 11432076 w 12193200"/>
              <a:gd name="connsiteY85" fmla="*/ 6324347 h 6861600"/>
              <a:gd name="connsiteX86" fmla="*/ 11444403 w 12193200"/>
              <a:gd name="connsiteY86" fmla="*/ 6287032 h 6861600"/>
              <a:gd name="connsiteX87" fmla="*/ 11477802 w 12193200"/>
              <a:gd name="connsiteY87" fmla="*/ 6274031 h 6861600"/>
              <a:gd name="connsiteX88" fmla="*/ 11511024 w 12193200"/>
              <a:gd name="connsiteY88" fmla="*/ 6287004 h 6861600"/>
              <a:gd name="connsiteX89" fmla="*/ 11523188 w 12193200"/>
              <a:gd name="connsiteY89" fmla="*/ 6324347 h 6861600"/>
              <a:gd name="connsiteX90" fmla="*/ 11523188 w 12193200"/>
              <a:gd name="connsiteY90" fmla="*/ 6419926 h 6861600"/>
              <a:gd name="connsiteX91" fmla="*/ 11523188 w 12193200"/>
              <a:gd name="connsiteY91" fmla="*/ 6419932 h 6861600"/>
              <a:gd name="connsiteX92" fmla="*/ 11528927 w 12193200"/>
              <a:gd name="connsiteY92" fmla="*/ 6425658 h 6861600"/>
              <a:gd name="connsiteX93" fmla="*/ 11554642 w 12193200"/>
              <a:gd name="connsiteY93" fmla="*/ 6425658 h 6861600"/>
              <a:gd name="connsiteX94" fmla="*/ 11554655 w 12193200"/>
              <a:gd name="connsiteY94" fmla="*/ 6425658 h 6861600"/>
              <a:gd name="connsiteX95" fmla="*/ 11560381 w 12193200"/>
              <a:gd name="connsiteY95" fmla="*/ 6419932 h 6861600"/>
              <a:gd name="connsiteX96" fmla="*/ 11560381 w 12193200"/>
              <a:gd name="connsiteY96" fmla="*/ 6318758 h 6861600"/>
              <a:gd name="connsiteX97" fmla="*/ 11550861 w 12193200"/>
              <a:gd name="connsiteY97" fmla="*/ 6276642 h 6861600"/>
              <a:gd name="connsiteX98" fmla="*/ 11524344 w 12193200"/>
              <a:gd name="connsiteY98" fmla="*/ 6250329 h 6861600"/>
              <a:gd name="connsiteX99" fmla="*/ 11486016 w 12193200"/>
              <a:gd name="connsiteY99" fmla="*/ 6241408 h 6861600"/>
              <a:gd name="connsiteX100" fmla="*/ 11350417 w 12193200"/>
              <a:gd name="connsiteY100" fmla="*/ 6235847 h 6861600"/>
              <a:gd name="connsiteX101" fmla="*/ 11326708 w 12193200"/>
              <a:gd name="connsiteY101" fmla="*/ 6259556 h 6861600"/>
              <a:gd name="connsiteX102" fmla="*/ 11350417 w 12193200"/>
              <a:gd name="connsiteY102" fmla="*/ 6283266 h 6861600"/>
              <a:gd name="connsiteX103" fmla="*/ 11374127 w 12193200"/>
              <a:gd name="connsiteY103" fmla="*/ 6259556 h 6861600"/>
              <a:gd name="connsiteX104" fmla="*/ 11350417 w 12193200"/>
              <a:gd name="connsiteY104" fmla="*/ 6235847 h 6861600"/>
              <a:gd name="connsiteX105" fmla="*/ 11276288 w 12193200"/>
              <a:gd name="connsiteY105" fmla="*/ 6199340 h 6861600"/>
              <a:gd name="connsiteX106" fmla="*/ 11270563 w 12193200"/>
              <a:gd name="connsiteY106" fmla="*/ 6205079 h 6861600"/>
              <a:gd name="connsiteX107" fmla="*/ 11270563 w 12193200"/>
              <a:gd name="connsiteY107" fmla="*/ 6238674 h 6861600"/>
              <a:gd name="connsiteX108" fmla="*/ 11264825 w 12193200"/>
              <a:gd name="connsiteY108" fmla="*/ 6244413 h 6861600"/>
              <a:gd name="connsiteX109" fmla="*/ 11242217 w 12193200"/>
              <a:gd name="connsiteY109" fmla="*/ 6244413 h 6861600"/>
              <a:gd name="connsiteX110" fmla="*/ 11242210 w 12193200"/>
              <a:gd name="connsiteY110" fmla="*/ 6244413 h 6861600"/>
              <a:gd name="connsiteX111" fmla="*/ 11236478 w 12193200"/>
              <a:gd name="connsiteY111" fmla="*/ 6250145 h 6861600"/>
              <a:gd name="connsiteX112" fmla="*/ 11236478 w 12193200"/>
              <a:gd name="connsiteY112" fmla="*/ 6269272 h 6861600"/>
              <a:gd name="connsiteX113" fmla="*/ 11242217 w 12193200"/>
              <a:gd name="connsiteY113" fmla="*/ 6274997 h 6861600"/>
              <a:gd name="connsiteX114" fmla="*/ 11264825 w 12193200"/>
              <a:gd name="connsiteY114" fmla="*/ 6274997 h 6861600"/>
              <a:gd name="connsiteX115" fmla="*/ 11270563 w 12193200"/>
              <a:gd name="connsiteY115" fmla="*/ 6280735 h 6861600"/>
              <a:gd name="connsiteX116" fmla="*/ 11270563 w 12193200"/>
              <a:gd name="connsiteY116" fmla="*/ 6375342 h 6861600"/>
              <a:gd name="connsiteX117" fmla="*/ 11284040 w 12193200"/>
              <a:gd name="connsiteY117" fmla="*/ 6413826 h 6861600"/>
              <a:gd name="connsiteX118" fmla="*/ 11322857 w 12193200"/>
              <a:gd name="connsiteY118" fmla="*/ 6425671 h 6861600"/>
              <a:gd name="connsiteX119" fmla="*/ 11346750 w 12193200"/>
              <a:gd name="connsiteY119" fmla="*/ 6425671 h 6861600"/>
              <a:gd name="connsiteX120" fmla="*/ 11346757 w 12193200"/>
              <a:gd name="connsiteY120" fmla="*/ 6425671 h 6861600"/>
              <a:gd name="connsiteX121" fmla="*/ 11352489 w 12193200"/>
              <a:gd name="connsiteY121" fmla="*/ 6419939 h 6861600"/>
              <a:gd name="connsiteX122" fmla="*/ 11352489 w 12193200"/>
              <a:gd name="connsiteY122" fmla="*/ 6400153 h 6861600"/>
              <a:gd name="connsiteX123" fmla="*/ 11352489 w 12193200"/>
              <a:gd name="connsiteY123" fmla="*/ 6400146 h 6861600"/>
              <a:gd name="connsiteX124" fmla="*/ 11346750 w 12193200"/>
              <a:gd name="connsiteY124" fmla="*/ 6394421 h 6861600"/>
              <a:gd name="connsiteX125" fmla="*/ 11329466 w 12193200"/>
              <a:gd name="connsiteY125" fmla="*/ 6394421 h 6861600"/>
              <a:gd name="connsiteX126" fmla="*/ 11313148 w 12193200"/>
              <a:gd name="connsiteY126" fmla="*/ 6389988 h 6861600"/>
              <a:gd name="connsiteX127" fmla="*/ 11308388 w 12193200"/>
              <a:gd name="connsiteY127" fmla="*/ 6375342 h 6861600"/>
              <a:gd name="connsiteX128" fmla="*/ 11308388 w 12193200"/>
              <a:gd name="connsiteY128" fmla="*/ 6205079 h 6861600"/>
              <a:gd name="connsiteX129" fmla="*/ 11302650 w 12193200"/>
              <a:gd name="connsiteY129" fmla="*/ 6199340 h 6861600"/>
              <a:gd name="connsiteX130" fmla="*/ 11276295 w 12193200"/>
              <a:gd name="connsiteY130" fmla="*/ 6199340 h 6861600"/>
              <a:gd name="connsiteX131" fmla="*/ 11276288 w 12193200"/>
              <a:gd name="connsiteY131" fmla="*/ 6199340 h 6861600"/>
              <a:gd name="connsiteX132" fmla="*/ 11010705 w 12193200"/>
              <a:gd name="connsiteY132" fmla="*/ 6199340 h 6861600"/>
              <a:gd name="connsiteX133" fmla="*/ 11005007 w 12193200"/>
              <a:gd name="connsiteY133" fmla="*/ 6205038 h 6861600"/>
              <a:gd name="connsiteX134" fmla="*/ 11005007 w 12193200"/>
              <a:gd name="connsiteY134" fmla="*/ 6257903 h 6861600"/>
              <a:gd name="connsiteX135" fmla="*/ 10997106 w 12193200"/>
              <a:gd name="connsiteY135" fmla="*/ 6252953 h 6861600"/>
              <a:gd name="connsiteX136" fmla="*/ 10950068 w 12193200"/>
              <a:gd name="connsiteY136" fmla="*/ 6241428 h 6861600"/>
              <a:gd name="connsiteX137" fmla="*/ 10903016 w 12193200"/>
              <a:gd name="connsiteY137" fmla="*/ 6252953 h 6861600"/>
              <a:gd name="connsiteX138" fmla="*/ 10869794 w 12193200"/>
              <a:gd name="connsiteY138" fmla="*/ 6285848 h 6861600"/>
              <a:gd name="connsiteX139" fmla="*/ 10857637 w 12193200"/>
              <a:gd name="connsiteY139" fmla="*/ 6334872 h 6861600"/>
              <a:gd name="connsiteX140" fmla="*/ 10869482 w 12193200"/>
              <a:gd name="connsiteY140" fmla="*/ 6384052 h 6861600"/>
              <a:gd name="connsiteX141" fmla="*/ 10902051 w 12193200"/>
              <a:gd name="connsiteY141" fmla="*/ 6416954 h 6861600"/>
              <a:gd name="connsiteX142" fmla="*/ 10948429 w 12193200"/>
              <a:gd name="connsiteY142" fmla="*/ 6428622 h 6861600"/>
              <a:gd name="connsiteX143" fmla="*/ 10995964 w 12193200"/>
              <a:gd name="connsiteY143" fmla="*/ 6416954 h 6861600"/>
              <a:gd name="connsiteX144" fmla="*/ 11030015 w 12193200"/>
              <a:gd name="connsiteY144" fmla="*/ 6383889 h 6861600"/>
              <a:gd name="connsiteX145" fmla="*/ 11042512 w 12193200"/>
              <a:gd name="connsiteY145" fmla="*/ 6318411 h 6861600"/>
              <a:gd name="connsiteX146" fmla="*/ 11042512 w 12193200"/>
              <a:gd name="connsiteY146" fmla="*/ 6205038 h 6861600"/>
              <a:gd name="connsiteX147" fmla="*/ 11036814 w 12193200"/>
              <a:gd name="connsiteY147" fmla="*/ 6199340 h 6861600"/>
              <a:gd name="connsiteX148" fmla="*/ 0 w 12193200"/>
              <a:gd name="connsiteY148" fmla="*/ 0 h 6861600"/>
              <a:gd name="connsiteX149" fmla="*/ 12193200 w 12193200"/>
              <a:gd name="connsiteY149" fmla="*/ 0 h 6861600"/>
              <a:gd name="connsiteX150" fmla="*/ 12193200 w 12193200"/>
              <a:gd name="connsiteY150" fmla="*/ 6861600 h 6861600"/>
              <a:gd name="connsiteX151" fmla="*/ 0 w 12193200"/>
              <a:gd name="connsiteY151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12193200" h="6861600">
                <a:moveTo>
                  <a:pt x="10949429" y="6274031"/>
                </a:moveTo>
                <a:cubicBezTo>
                  <a:pt x="10958866" y="6273979"/>
                  <a:pt x="10968156" y="6276363"/>
                  <a:pt x="10976402" y="6280953"/>
                </a:cubicBezTo>
                <a:cubicBezTo>
                  <a:pt x="10984711" y="6285540"/>
                  <a:pt x="10991394" y="6292385"/>
                  <a:pt x="10996453" y="6301487"/>
                </a:cubicBezTo>
                <a:cubicBezTo>
                  <a:pt x="11001512" y="6310589"/>
                  <a:pt x="11004032" y="6321717"/>
                  <a:pt x="11004014" y="6334872"/>
                </a:cubicBezTo>
                <a:cubicBezTo>
                  <a:pt x="11004014" y="6348031"/>
                  <a:pt x="11001383" y="6359216"/>
                  <a:pt x="10996120" y="6368427"/>
                </a:cubicBezTo>
                <a:cubicBezTo>
                  <a:pt x="10990857" y="6377642"/>
                  <a:pt x="10984004" y="6384550"/>
                  <a:pt x="10975559" y="6389151"/>
                </a:cubicBezTo>
                <a:cubicBezTo>
                  <a:pt x="10967247" y="6393722"/>
                  <a:pt x="10957907" y="6396100"/>
                  <a:pt x="10948422" y="6396060"/>
                </a:cubicBezTo>
                <a:cubicBezTo>
                  <a:pt x="10933287" y="6396060"/>
                  <a:pt x="10920731" y="6390740"/>
                  <a:pt x="10910754" y="6380101"/>
                </a:cubicBezTo>
                <a:cubicBezTo>
                  <a:pt x="10900777" y="6369462"/>
                  <a:pt x="10895790" y="6354386"/>
                  <a:pt x="10895795" y="6334872"/>
                </a:cubicBezTo>
                <a:cubicBezTo>
                  <a:pt x="10895795" y="6321727"/>
                  <a:pt x="10898204" y="6310598"/>
                  <a:pt x="10903023" y="6301487"/>
                </a:cubicBezTo>
                <a:cubicBezTo>
                  <a:pt x="10907842" y="6292376"/>
                  <a:pt x="10914371" y="6285522"/>
                  <a:pt x="10922612" y="6280926"/>
                </a:cubicBezTo>
                <a:cubicBezTo>
                  <a:pt x="10930796" y="6276326"/>
                  <a:pt x="10940041" y="6273949"/>
                  <a:pt x="10949429" y="6274031"/>
                </a:cubicBezTo>
                <a:close/>
                <a:moveTo>
                  <a:pt x="11727068" y="6244407"/>
                </a:moveTo>
                <a:cubicBezTo>
                  <a:pt x="11724690" y="6244407"/>
                  <a:pt x="11722560" y="6245873"/>
                  <a:pt x="11721710" y="6248092"/>
                </a:cubicBezTo>
                <a:lnTo>
                  <a:pt x="11670163" y="6382577"/>
                </a:lnTo>
                <a:lnTo>
                  <a:pt x="11620528" y="6248194"/>
                </a:lnTo>
                <a:cubicBezTo>
                  <a:pt x="11619697" y="6245941"/>
                  <a:pt x="11617551" y="6244443"/>
                  <a:pt x="11615150" y="6244441"/>
                </a:cubicBezTo>
                <a:lnTo>
                  <a:pt x="11585851" y="6244441"/>
                </a:lnTo>
                <a:cubicBezTo>
                  <a:pt x="11582682" y="6244459"/>
                  <a:pt x="11580127" y="6247043"/>
                  <a:pt x="11580145" y="6250212"/>
                </a:cubicBezTo>
                <a:cubicBezTo>
                  <a:pt x="11580149" y="6250918"/>
                  <a:pt x="11580283" y="6251617"/>
                  <a:pt x="11580541" y="6252274"/>
                </a:cubicBezTo>
                <a:lnTo>
                  <a:pt x="11648922" y="6425658"/>
                </a:lnTo>
                <a:cubicBezTo>
                  <a:pt x="11648361" y="6428606"/>
                  <a:pt x="11647504" y="6431490"/>
                  <a:pt x="11646366" y="6434266"/>
                </a:cubicBezTo>
                <a:cubicBezTo>
                  <a:pt x="11638438" y="6454086"/>
                  <a:pt x="11623928" y="6468854"/>
                  <a:pt x="11600517" y="6471527"/>
                </a:cubicBezTo>
                <a:cubicBezTo>
                  <a:pt x="11597453" y="6471973"/>
                  <a:pt x="11595205" y="6474639"/>
                  <a:pt x="11595282" y="6477734"/>
                </a:cubicBezTo>
                <a:cubicBezTo>
                  <a:pt x="11595282" y="6480230"/>
                  <a:pt x="11595003" y="6497697"/>
                  <a:pt x="11595003" y="6501933"/>
                </a:cubicBezTo>
                <a:cubicBezTo>
                  <a:pt x="11595003" y="6506170"/>
                  <a:pt x="11597213" y="6507937"/>
                  <a:pt x="11601238" y="6507937"/>
                </a:cubicBezTo>
                <a:cubicBezTo>
                  <a:pt x="11604090" y="6507963"/>
                  <a:pt x="11606939" y="6507761"/>
                  <a:pt x="11609758" y="6507332"/>
                </a:cubicBezTo>
                <a:cubicBezTo>
                  <a:pt x="11642497" y="6501893"/>
                  <a:pt x="11660848" y="6484581"/>
                  <a:pt x="11671904" y="6459057"/>
                </a:cubicBezTo>
                <a:cubicBezTo>
                  <a:pt x="11674937" y="6452060"/>
                  <a:pt x="11677133" y="6446668"/>
                  <a:pt x="11679540" y="6440855"/>
                </a:cubicBezTo>
                <a:lnTo>
                  <a:pt x="11758623" y="6252355"/>
                </a:lnTo>
                <a:cubicBezTo>
                  <a:pt x="11759844" y="6249430"/>
                  <a:pt x="11758462" y="6246070"/>
                  <a:pt x="11755537" y="6244849"/>
                </a:cubicBezTo>
                <a:cubicBezTo>
                  <a:pt x="11754837" y="6244557"/>
                  <a:pt x="11754086" y="6244407"/>
                  <a:pt x="11753327" y="6244407"/>
                </a:cubicBezTo>
                <a:close/>
                <a:moveTo>
                  <a:pt x="11147569" y="6241435"/>
                </a:moveTo>
                <a:cubicBezTo>
                  <a:pt x="11133721" y="6241439"/>
                  <a:pt x="11121487" y="6243747"/>
                  <a:pt x="11110866" y="6248357"/>
                </a:cubicBezTo>
                <a:cubicBezTo>
                  <a:pt x="11100246" y="6252967"/>
                  <a:pt x="11092086" y="6259272"/>
                  <a:pt x="11086389" y="6267273"/>
                </a:cubicBezTo>
                <a:cubicBezTo>
                  <a:pt x="11080814" y="6274932"/>
                  <a:pt x="11077823" y="6284167"/>
                  <a:pt x="11077849" y="6293641"/>
                </a:cubicBezTo>
                <a:cubicBezTo>
                  <a:pt x="11077849" y="6305467"/>
                  <a:pt x="11080976" y="6315006"/>
                  <a:pt x="11087232" y="6322259"/>
                </a:cubicBezTo>
                <a:cubicBezTo>
                  <a:pt x="11093234" y="6329329"/>
                  <a:pt x="11100844" y="6334855"/>
                  <a:pt x="11109425" y="6338374"/>
                </a:cubicBezTo>
                <a:cubicBezTo>
                  <a:pt x="11117983" y="6341909"/>
                  <a:pt x="11129061" y="6345536"/>
                  <a:pt x="11142660" y="6349253"/>
                </a:cubicBezTo>
                <a:cubicBezTo>
                  <a:pt x="11156690" y="6353214"/>
                  <a:pt x="11166939" y="6356841"/>
                  <a:pt x="11173407" y="6360132"/>
                </a:cubicBezTo>
                <a:cubicBezTo>
                  <a:pt x="11179876" y="6363423"/>
                  <a:pt x="11183110" y="6368468"/>
                  <a:pt x="11183110" y="6375267"/>
                </a:cubicBezTo>
                <a:cubicBezTo>
                  <a:pt x="11183110" y="6381636"/>
                  <a:pt x="11180206" y="6386849"/>
                  <a:pt x="11174400" y="6390906"/>
                </a:cubicBezTo>
                <a:cubicBezTo>
                  <a:pt x="11168593" y="6394963"/>
                  <a:pt x="11160422" y="6396991"/>
                  <a:pt x="11149888" y="6396991"/>
                </a:cubicBezTo>
                <a:cubicBezTo>
                  <a:pt x="11139807" y="6397000"/>
                  <a:pt x="11131421" y="6394421"/>
                  <a:pt x="11124730" y="6389253"/>
                </a:cubicBezTo>
                <a:cubicBezTo>
                  <a:pt x="11119309" y="6385101"/>
                  <a:pt x="11115871" y="6380115"/>
                  <a:pt x="11114416" y="6374295"/>
                </a:cubicBezTo>
                <a:cubicBezTo>
                  <a:pt x="11113772" y="6371789"/>
                  <a:pt x="11111509" y="6370038"/>
                  <a:pt x="11108922" y="6370045"/>
                </a:cubicBezTo>
                <a:lnTo>
                  <a:pt x="11081269" y="6370045"/>
                </a:lnTo>
                <a:cubicBezTo>
                  <a:pt x="11080971" y="6370046"/>
                  <a:pt x="11080675" y="6370070"/>
                  <a:pt x="11080382" y="6370116"/>
                </a:cubicBezTo>
                <a:cubicBezTo>
                  <a:pt x="11077222" y="6370616"/>
                  <a:pt x="11075064" y="6373582"/>
                  <a:pt x="11075564" y="6376743"/>
                </a:cubicBezTo>
                <a:cubicBezTo>
                  <a:pt x="11076938" y="6385117"/>
                  <a:pt x="11080318" y="6393035"/>
                  <a:pt x="11085416" y="6399820"/>
                </a:cubicBezTo>
                <a:cubicBezTo>
                  <a:pt x="11091984" y="6408722"/>
                  <a:pt x="11100914" y="6415749"/>
                  <a:pt x="11112206" y="6420898"/>
                </a:cubicBezTo>
                <a:cubicBezTo>
                  <a:pt x="11123502" y="6426047"/>
                  <a:pt x="11136269" y="6428622"/>
                  <a:pt x="11150507" y="6428622"/>
                </a:cubicBezTo>
                <a:cubicBezTo>
                  <a:pt x="11164577" y="6428649"/>
                  <a:pt x="11176816" y="6426349"/>
                  <a:pt x="11187223" y="6421721"/>
                </a:cubicBezTo>
                <a:cubicBezTo>
                  <a:pt x="11197631" y="6417092"/>
                  <a:pt x="11205679" y="6410733"/>
                  <a:pt x="11211368" y="6402641"/>
                </a:cubicBezTo>
                <a:cubicBezTo>
                  <a:pt x="11217063" y="6394561"/>
                  <a:pt x="11220057" y="6384887"/>
                  <a:pt x="11219922" y="6375002"/>
                </a:cubicBezTo>
                <a:cubicBezTo>
                  <a:pt x="11219722" y="6363389"/>
                  <a:pt x="11216549" y="6354067"/>
                  <a:pt x="11210402" y="6347036"/>
                </a:cubicBezTo>
                <a:cubicBezTo>
                  <a:pt x="11204411" y="6340136"/>
                  <a:pt x="11196935" y="6334683"/>
                  <a:pt x="11188536" y="6331085"/>
                </a:cubicBezTo>
                <a:cubicBezTo>
                  <a:pt x="11180077" y="6327463"/>
                  <a:pt x="11169275" y="6323902"/>
                  <a:pt x="11156130" y="6320403"/>
                </a:cubicBezTo>
                <a:cubicBezTo>
                  <a:pt x="11146262" y="6317556"/>
                  <a:pt x="11138805" y="6315195"/>
                  <a:pt x="11133760" y="6313318"/>
                </a:cubicBezTo>
                <a:cubicBezTo>
                  <a:pt x="11129188" y="6311701"/>
                  <a:pt x="11124974" y="6309212"/>
                  <a:pt x="11121351" y="6305988"/>
                </a:cubicBezTo>
                <a:cubicBezTo>
                  <a:pt x="11118006" y="6303061"/>
                  <a:pt x="11115967" y="6298920"/>
                  <a:pt x="11115687" y="6294484"/>
                </a:cubicBezTo>
                <a:cubicBezTo>
                  <a:pt x="11115370" y="6287843"/>
                  <a:pt x="11117994" y="6282567"/>
                  <a:pt x="11123561" y="6278655"/>
                </a:cubicBezTo>
                <a:cubicBezTo>
                  <a:pt x="11128828" y="6274929"/>
                  <a:pt x="11136393" y="6273066"/>
                  <a:pt x="11146257" y="6273066"/>
                </a:cubicBezTo>
                <a:cubicBezTo>
                  <a:pt x="11156375" y="6273061"/>
                  <a:pt x="11164380" y="6275470"/>
                  <a:pt x="11170273" y="6280293"/>
                </a:cubicBezTo>
                <a:cubicBezTo>
                  <a:pt x="11174982" y="6284063"/>
                  <a:pt x="11178238" y="6289350"/>
                  <a:pt x="11179486" y="6295252"/>
                </a:cubicBezTo>
                <a:cubicBezTo>
                  <a:pt x="11180069" y="6297841"/>
                  <a:pt x="11182374" y="6299676"/>
                  <a:pt x="11185027" y="6299665"/>
                </a:cubicBezTo>
                <a:lnTo>
                  <a:pt x="11211327" y="6299665"/>
                </a:lnTo>
                <a:cubicBezTo>
                  <a:pt x="11211583" y="6299664"/>
                  <a:pt x="11211839" y="6299647"/>
                  <a:pt x="11212093" y="6299613"/>
                </a:cubicBezTo>
                <a:cubicBezTo>
                  <a:pt x="11215256" y="6299184"/>
                  <a:pt x="11217474" y="6296273"/>
                  <a:pt x="11217045" y="6293110"/>
                </a:cubicBezTo>
                <a:cubicBezTo>
                  <a:pt x="11214992" y="6278201"/>
                  <a:pt x="11208447" y="6266189"/>
                  <a:pt x="11197409" y="6257073"/>
                </a:cubicBezTo>
                <a:cubicBezTo>
                  <a:pt x="11184798" y="6246648"/>
                  <a:pt x="11168185" y="6241435"/>
                  <a:pt x="11147569" y="6241435"/>
                </a:cubicBezTo>
                <a:close/>
                <a:moveTo>
                  <a:pt x="11486016" y="6241408"/>
                </a:moveTo>
                <a:cubicBezTo>
                  <a:pt x="11475551" y="6241355"/>
                  <a:pt x="11465190" y="6243485"/>
                  <a:pt x="11455595" y="6247663"/>
                </a:cubicBezTo>
                <a:cubicBezTo>
                  <a:pt x="11446044" y="6251834"/>
                  <a:pt x="11438204" y="6257647"/>
                  <a:pt x="11432076" y="6265104"/>
                </a:cubicBezTo>
                <a:lnTo>
                  <a:pt x="11432076" y="6250145"/>
                </a:lnTo>
                <a:cubicBezTo>
                  <a:pt x="11432076" y="6250143"/>
                  <a:pt x="11432076" y="6250140"/>
                  <a:pt x="11432076" y="6250138"/>
                </a:cubicBezTo>
                <a:cubicBezTo>
                  <a:pt x="11432072" y="6246973"/>
                  <a:pt x="11429503" y="6244409"/>
                  <a:pt x="11426338" y="6244413"/>
                </a:cubicBezTo>
                <a:lnTo>
                  <a:pt x="11400303" y="6244413"/>
                </a:lnTo>
                <a:cubicBezTo>
                  <a:pt x="11400301" y="6244413"/>
                  <a:pt x="11400298" y="6244413"/>
                  <a:pt x="11400296" y="6244413"/>
                </a:cubicBezTo>
                <a:cubicBezTo>
                  <a:pt x="11397130" y="6244413"/>
                  <a:pt x="11394564" y="6246979"/>
                  <a:pt x="11394564" y="6250145"/>
                </a:cubicBezTo>
                <a:lnTo>
                  <a:pt x="11394564" y="6419926"/>
                </a:lnTo>
                <a:cubicBezTo>
                  <a:pt x="11394564" y="6419928"/>
                  <a:pt x="11394564" y="6419930"/>
                  <a:pt x="11394564" y="6419932"/>
                </a:cubicBezTo>
                <a:cubicBezTo>
                  <a:pt x="11394568" y="6423098"/>
                  <a:pt x="11397137" y="6425662"/>
                  <a:pt x="11400303" y="6425658"/>
                </a:cubicBezTo>
                <a:lnTo>
                  <a:pt x="11426338" y="6425658"/>
                </a:lnTo>
                <a:cubicBezTo>
                  <a:pt x="11429503" y="6425662"/>
                  <a:pt x="11432072" y="6423098"/>
                  <a:pt x="11432076" y="6419932"/>
                </a:cubicBezTo>
                <a:lnTo>
                  <a:pt x="11432076" y="6324347"/>
                </a:lnTo>
                <a:cubicBezTo>
                  <a:pt x="11432081" y="6308137"/>
                  <a:pt x="11436190" y="6295699"/>
                  <a:pt x="11444403" y="6287032"/>
                </a:cubicBezTo>
                <a:cubicBezTo>
                  <a:pt x="11452617" y="6278365"/>
                  <a:pt x="11463750" y="6274031"/>
                  <a:pt x="11477802" y="6274031"/>
                </a:cubicBezTo>
                <a:cubicBezTo>
                  <a:pt x="11491841" y="6274022"/>
                  <a:pt x="11502914" y="6278347"/>
                  <a:pt x="11511024" y="6287004"/>
                </a:cubicBezTo>
                <a:cubicBezTo>
                  <a:pt x="11519133" y="6295662"/>
                  <a:pt x="11523188" y="6308110"/>
                  <a:pt x="11523188" y="6324347"/>
                </a:cubicBezTo>
                <a:lnTo>
                  <a:pt x="11523188" y="6419926"/>
                </a:lnTo>
                <a:cubicBezTo>
                  <a:pt x="11523188" y="6419928"/>
                  <a:pt x="11523188" y="6419930"/>
                  <a:pt x="11523188" y="6419932"/>
                </a:cubicBezTo>
                <a:cubicBezTo>
                  <a:pt x="11523192" y="6423098"/>
                  <a:pt x="11525761" y="6425662"/>
                  <a:pt x="11528927" y="6425658"/>
                </a:cubicBezTo>
                <a:lnTo>
                  <a:pt x="11554642" y="6425658"/>
                </a:lnTo>
                <a:cubicBezTo>
                  <a:pt x="11554647" y="6425658"/>
                  <a:pt x="11554651" y="6425658"/>
                  <a:pt x="11554655" y="6425658"/>
                </a:cubicBezTo>
                <a:cubicBezTo>
                  <a:pt x="11557817" y="6425658"/>
                  <a:pt x="11560381" y="6423094"/>
                  <a:pt x="11560381" y="6419932"/>
                </a:cubicBezTo>
                <a:lnTo>
                  <a:pt x="11560381" y="6318758"/>
                </a:lnTo>
                <a:cubicBezTo>
                  <a:pt x="11560421" y="6302308"/>
                  <a:pt x="11557248" y="6288269"/>
                  <a:pt x="11550861" y="6276642"/>
                </a:cubicBezTo>
                <a:cubicBezTo>
                  <a:pt x="11544475" y="6265015"/>
                  <a:pt x="11535636" y="6256244"/>
                  <a:pt x="11524344" y="6250329"/>
                </a:cubicBezTo>
                <a:cubicBezTo>
                  <a:pt x="11513052" y="6244400"/>
                  <a:pt x="11500276" y="6241426"/>
                  <a:pt x="11486016" y="6241408"/>
                </a:cubicBezTo>
                <a:close/>
                <a:moveTo>
                  <a:pt x="11350417" y="6235847"/>
                </a:moveTo>
                <a:cubicBezTo>
                  <a:pt x="11337323" y="6235847"/>
                  <a:pt x="11326708" y="6246462"/>
                  <a:pt x="11326708" y="6259556"/>
                </a:cubicBezTo>
                <a:cubicBezTo>
                  <a:pt x="11326708" y="6272651"/>
                  <a:pt x="11337323" y="6283266"/>
                  <a:pt x="11350417" y="6283266"/>
                </a:cubicBezTo>
                <a:cubicBezTo>
                  <a:pt x="11363512" y="6283266"/>
                  <a:pt x="11374127" y="6272651"/>
                  <a:pt x="11374127" y="6259556"/>
                </a:cubicBezTo>
                <a:cubicBezTo>
                  <a:pt x="11374127" y="6246462"/>
                  <a:pt x="11363512" y="6235847"/>
                  <a:pt x="11350417" y="6235847"/>
                </a:cubicBezTo>
                <a:close/>
                <a:moveTo>
                  <a:pt x="11276288" y="6199340"/>
                </a:moveTo>
                <a:cubicBezTo>
                  <a:pt x="11273123" y="6199344"/>
                  <a:pt x="11270559" y="6201913"/>
                  <a:pt x="11270563" y="6205079"/>
                </a:cubicBezTo>
                <a:lnTo>
                  <a:pt x="11270563" y="6238674"/>
                </a:lnTo>
                <a:cubicBezTo>
                  <a:pt x="11270563" y="6241844"/>
                  <a:pt x="11267994" y="6244413"/>
                  <a:pt x="11264825" y="6244413"/>
                </a:cubicBezTo>
                <a:lnTo>
                  <a:pt x="11242217" y="6244413"/>
                </a:lnTo>
                <a:cubicBezTo>
                  <a:pt x="11242215" y="6244413"/>
                  <a:pt x="11242212" y="6244413"/>
                  <a:pt x="11242210" y="6244413"/>
                </a:cubicBezTo>
                <a:cubicBezTo>
                  <a:pt x="11239044" y="6244413"/>
                  <a:pt x="11236478" y="6246979"/>
                  <a:pt x="11236478" y="6250145"/>
                </a:cubicBezTo>
                <a:lnTo>
                  <a:pt x="11236478" y="6269272"/>
                </a:lnTo>
                <a:cubicBezTo>
                  <a:pt x="11236485" y="6272436"/>
                  <a:pt x="11239053" y="6274997"/>
                  <a:pt x="11242217" y="6274997"/>
                </a:cubicBezTo>
                <a:lnTo>
                  <a:pt x="11264825" y="6274997"/>
                </a:lnTo>
                <a:cubicBezTo>
                  <a:pt x="11267994" y="6274997"/>
                  <a:pt x="11270563" y="6277566"/>
                  <a:pt x="11270563" y="6280735"/>
                </a:cubicBezTo>
                <a:lnTo>
                  <a:pt x="11270563" y="6375342"/>
                </a:lnTo>
                <a:cubicBezTo>
                  <a:pt x="11270559" y="6393102"/>
                  <a:pt x="11275051" y="6405930"/>
                  <a:pt x="11284040" y="6413826"/>
                </a:cubicBezTo>
                <a:cubicBezTo>
                  <a:pt x="11293028" y="6421723"/>
                  <a:pt x="11305968" y="6425671"/>
                  <a:pt x="11322857" y="6425671"/>
                </a:cubicBezTo>
                <a:lnTo>
                  <a:pt x="11346750" y="6425671"/>
                </a:lnTo>
                <a:cubicBezTo>
                  <a:pt x="11346752" y="6425671"/>
                  <a:pt x="11346755" y="6425671"/>
                  <a:pt x="11346757" y="6425671"/>
                </a:cubicBezTo>
                <a:cubicBezTo>
                  <a:pt x="11349923" y="6425671"/>
                  <a:pt x="11352489" y="6423105"/>
                  <a:pt x="11352489" y="6419939"/>
                </a:cubicBezTo>
                <a:lnTo>
                  <a:pt x="11352489" y="6400153"/>
                </a:lnTo>
                <a:cubicBezTo>
                  <a:pt x="11352489" y="6400151"/>
                  <a:pt x="11352489" y="6400148"/>
                  <a:pt x="11352489" y="6400146"/>
                </a:cubicBezTo>
                <a:cubicBezTo>
                  <a:pt x="11352485" y="6396980"/>
                  <a:pt x="11349916" y="6394417"/>
                  <a:pt x="11346750" y="6394421"/>
                </a:cubicBezTo>
                <a:lnTo>
                  <a:pt x="11329466" y="6394421"/>
                </a:lnTo>
                <a:cubicBezTo>
                  <a:pt x="11321756" y="6394421"/>
                  <a:pt x="11316330" y="6392959"/>
                  <a:pt x="11313148" y="6389988"/>
                </a:cubicBezTo>
                <a:cubicBezTo>
                  <a:pt x="11309966" y="6387016"/>
                  <a:pt x="11308388" y="6382141"/>
                  <a:pt x="11308388" y="6375342"/>
                </a:cubicBezTo>
                <a:lnTo>
                  <a:pt x="11308388" y="6205079"/>
                </a:lnTo>
                <a:cubicBezTo>
                  <a:pt x="11308388" y="6201909"/>
                  <a:pt x="11305819" y="6199340"/>
                  <a:pt x="11302650" y="6199340"/>
                </a:cubicBezTo>
                <a:lnTo>
                  <a:pt x="11276295" y="6199340"/>
                </a:lnTo>
                <a:cubicBezTo>
                  <a:pt x="11276293" y="6199340"/>
                  <a:pt x="11276290" y="6199340"/>
                  <a:pt x="11276288" y="6199340"/>
                </a:cubicBezTo>
                <a:close/>
                <a:moveTo>
                  <a:pt x="11010705" y="6199340"/>
                </a:moveTo>
                <a:cubicBezTo>
                  <a:pt x="11007558" y="6199340"/>
                  <a:pt x="11005007" y="6201891"/>
                  <a:pt x="11005007" y="6205038"/>
                </a:cubicBezTo>
                <a:lnTo>
                  <a:pt x="11005007" y="6257903"/>
                </a:lnTo>
                <a:cubicBezTo>
                  <a:pt x="11002465" y="6256112"/>
                  <a:pt x="10999827" y="6254459"/>
                  <a:pt x="10997106" y="6252953"/>
                </a:cubicBezTo>
                <a:cubicBezTo>
                  <a:pt x="10983054" y="6245247"/>
                  <a:pt x="10967374" y="6241405"/>
                  <a:pt x="10950068" y="6241428"/>
                </a:cubicBezTo>
                <a:cubicBezTo>
                  <a:pt x="10932761" y="6241451"/>
                  <a:pt x="10917077" y="6245292"/>
                  <a:pt x="10903016" y="6252953"/>
                </a:cubicBezTo>
                <a:cubicBezTo>
                  <a:pt x="10889055" y="6260557"/>
                  <a:pt x="10877535" y="6271963"/>
                  <a:pt x="10869794" y="6285848"/>
                </a:cubicBezTo>
                <a:cubicBezTo>
                  <a:pt x="10861689" y="6300104"/>
                  <a:pt x="10857637" y="6316446"/>
                  <a:pt x="10857637" y="6334872"/>
                </a:cubicBezTo>
                <a:cubicBezTo>
                  <a:pt x="10857637" y="6353516"/>
                  <a:pt x="10861585" y="6369909"/>
                  <a:pt x="10869482" y="6384052"/>
                </a:cubicBezTo>
                <a:cubicBezTo>
                  <a:pt x="10877030" y="6397862"/>
                  <a:pt x="10888318" y="6409265"/>
                  <a:pt x="10902051" y="6416954"/>
                </a:cubicBezTo>
                <a:cubicBezTo>
                  <a:pt x="10915858" y="6424733"/>
                  <a:pt x="10931317" y="6428622"/>
                  <a:pt x="10948429" y="6428622"/>
                </a:cubicBezTo>
                <a:cubicBezTo>
                  <a:pt x="10965754" y="6428622"/>
                  <a:pt x="10981599" y="6424733"/>
                  <a:pt x="10995964" y="6416954"/>
                </a:cubicBezTo>
                <a:cubicBezTo>
                  <a:pt x="11010324" y="6409162"/>
                  <a:pt x="11022005" y="6398331"/>
                  <a:pt x="11030015" y="6383889"/>
                </a:cubicBezTo>
                <a:cubicBezTo>
                  <a:pt x="11040425" y="6365129"/>
                  <a:pt x="11042512" y="6348022"/>
                  <a:pt x="11042512" y="6318411"/>
                </a:cubicBezTo>
                <a:lnTo>
                  <a:pt x="11042512" y="6205038"/>
                </a:lnTo>
                <a:cubicBezTo>
                  <a:pt x="11042512" y="6201891"/>
                  <a:pt x="11039961" y="6199340"/>
                  <a:pt x="11036814" y="6199340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bIns="576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0" y="864000"/>
            <a:ext cx="2505600" cy="1915200"/>
          </a:xfrm>
        </p:spPr>
        <p:txBody>
          <a:bodyPr anchor="t" anchorCtr="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65B12D-AFCA-4C69-8772-3103D984CD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4320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37CD5E9-4514-4A77-9781-C0FC80437A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white">
          <a:xfrm>
            <a:off x="33732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023000C-62EC-4AE1-9428-2B6EA4DF5F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white">
          <a:xfrm>
            <a:off x="63108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FE03E1E-7BBA-4981-A199-083F8DE64A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white">
          <a:xfrm>
            <a:off x="92484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F36C25B-EFDD-4B87-A607-B8183191C162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5FBD6A-F375-4520-BDB0-BF87DF76281E}" type="datetime1">
              <a:rPr lang="en-GB" smtClean="0"/>
              <a:pPr/>
              <a:t>15/11/2023</a:t>
            </a:fld>
            <a:endParaRPr lang="en-GB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5A5089DE-3A5D-4836-9D47-6BDBF8FAAE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0B90375-CCC9-436F-8691-66054ECC60F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470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3532800" y="3366000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solidFill>
                <a:schemeClr val="tx1"/>
              </a:solidFill>
            </a:endParaRP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0" y="864000"/>
            <a:ext cx="5036400" cy="5126400"/>
          </a:xfrm>
        </p:spPr>
        <p:txBody>
          <a:bodyPr anchor="t" anchorCtr="0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4A421D-40AC-4B3C-B046-B97D2CDEB7DD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217A7-1C84-4022-9AF0-8A02934FBF2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26653-B042-4CAD-ABE7-FCC2DB1ACE3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8131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1292400" y="3366000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0" y="864000"/>
            <a:ext cx="2941200" cy="5126400"/>
          </a:xfrm>
        </p:spPr>
        <p:txBody>
          <a:bodyPr anchor="t" anchorCtr="0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FDD10-8960-46E8-B934-9ABE5471D0D8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3F51C-56A9-4986-93E3-1F2218D6AE5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E7669-F0CC-465B-82B8-DD707F44673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8366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-2070000" y="3366000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979200" y="864000"/>
            <a:ext cx="2941200" cy="5126400"/>
          </a:xfrm>
        </p:spPr>
        <p:txBody>
          <a:bodyPr anchor="t" anchorCtr="0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262251-164F-4D9F-BEE6-DBF9AF1C6B9D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FAD54A-EFB6-40DC-A8BF-327E43A08F1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A44297-F69A-4FA2-AD60-0EA38D021B9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7601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r Graphic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846A2CB-4C6C-4AC8-9450-CD3828AF787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33000" y="865800"/>
            <a:ext cx="126000" cy="5126400"/>
          </a:xfrm>
          <a:solidFill>
            <a:schemeClr val="lt1"/>
          </a:solidFill>
          <a:ln w="0"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432863" y="864000"/>
            <a:ext cx="5148000" cy="5122800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2F42676-7691-4BBA-B454-CF007CCADC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white">
          <a:xfrm>
            <a:off x="6609597" y="864000"/>
            <a:ext cx="5148000" cy="5122799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FBCBC-1785-4DFB-84A8-04367CD12684}"/>
              </a:ext>
            </a:extLst>
          </p:cNvPr>
          <p:cNvSpPr>
            <a:spLocks noGrp="1"/>
          </p:cNvSpPr>
          <p:nvPr>
            <p:ph type="dt" sz="half" idx="24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F9B70-FCB9-43D9-9F30-EE12E6A1D4A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CFBE7-785A-4311-8356-55947434B49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8450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r Graphic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63DA7E30-9A41-4C82-A7CB-D8A1E3912EAA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AF04E0B3-14B7-4D62-87B4-0112A485F8C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17637" y="865800"/>
            <a:ext cx="126000" cy="5126400"/>
          </a:xfrm>
          <a:solidFill>
            <a:schemeClr val="lt1"/>
          </a:solidFill>
          <a:ln w="0"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1970457" y="864000"/>
            <a:ext cx="5868000" cy="5122800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accent2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                   Enter &amp; TAB for next text level    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6E9939-DBE2-4FE8-A639-4C66369DE7CE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8B1C4-875F-44A3-AD12-DF0D1760855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0A2AD-9831-4BC2-92B6-B7408CD96FC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4825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r Graphic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28DB86-3C4D-4DB7-A17C-92FA70DD3ACB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B41284"/>
              </a:gs>
              <a:gs pos="95000">
                <a:srgbClr val="7E0A5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34A43F0-B693-4A6A-922F-5584D05D23E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653125" y="865800"/>
            <a:ext cx="126000" cy="5126400"/>
          </a:xfrm>
          <a:solidFill>
            <a:schemeClr val="lt1"/>
          </a:solidFill>
          <a:ln w="0"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6E9939-DBE2-4FE8-A639-4C66369DE7CE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8B1C4-875F-44A3-AD12-DF0D1760855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0A2AD-9831-4BC2-92B6-B7408CD96FC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E7121FB-1BE2-4733-A7DE-83DABC7A11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432863" y="864000"/>
            <a:ext cx="5868000" cy="5122800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accent2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    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73742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-1090800" y="3366000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2000" y="864000"/>
            <a:ext cx="5878800" cy="4262400"/>
          </a:xfrm>
        </p:spPr>
        <p:txBody>
          <a:bodyPr anchor="t" anchorCtr="0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Quote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1962000" y="5137200"/>
            <a:ext cx="5880100" cy="3600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3pPr>
            <a:lvl4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baseline="0">
                <a:solidFill>
                  <a:schemeClr val="tx1"/>
                </a:solidFill>
                <a:latin typeface="+mn-lt"/>
              </a:defRPr>
            </a:lvl4pPr>
            <a:lvl5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6pPr>
            <a:lvl7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baseline="0">
                <a:solidFill>
                  <a:schemeClr val="tx1"/>
                </a:solidFill>
                <a:latin typeface="+mn-lt"/>
              </a:defRPr>
            </a:lvl7pPr>
            <a:lvl8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8pPr>
            <a:lvl9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Click to add Name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FDD10-8960-46E8-B934-9ABE5471D0D8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3F51C-56A9-4986-93E3-1F2218D6AE5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E7669-F0CC-465B-82B8-DD707F44673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E3943B2-B1DF-42B0-9F1C-B752FFA217D8}"/>
              </a:ext>
            </a:extLst>
          </p:cNvPr>
          <p:cNvSpPr>
            <a:spLocks noChangeAspect="1"/>
          </p:cNvSpPr>
          <p:nvPr userDrawn="1"/>
        </p:nvSpPr>
        <p:spPr bwMode="white">
          <a:xfrm>
            <a:off x="431799" y="864358"/>
            <a:ext cx="565325" cy="432000"/>
          </a:xfrm>
          <a:custGeom>
            <a:avLst/>
            <a:gdLst/>
            <a:ahLst/>
            <a:cxnLst/>
            <a:rect l="l" t="t" r="r" b="b"/>
            <a:pathLst>
              <a:path w="436820" h="333802">
                <a:moveTo>
                  <a:pt x="343248" y="0"/>
                </a:moveTo>
                <a:lnTo>
                  <a:pt x="436820" y="51285"/>
                </a:lnTo>
                <a:cubicBezTo>
                  <a:pt x="420625" y="77677"/>
                  <a:pt x="407729" y="105194"/>
                  <a:pt x="398132" y="133836"/>
                </a:cubicBezTo>
                <a:cubicBezTo>
                  <a:pt x="388535" y="162477"/>
                  <a:pt x="383886" y="194793"/>
                  <a:pt x="384186" y="230782"/>
                </a:cubicBezTo>
                <a:lnTo>
                  <a:pt x="384186" y="333802"/>
                </a:lnTo>
                <a:lnTo>
                  <a:pt x="225833" y="333802"/>
                </a:lnTo>
                <a:lnTo>
                  <a:pt x="225833" y="231232"/>
                </a:lnTo>
                <a:cubicBezTo>
                  <a:pt x="225833" y="202740"/>
                  <a:pt x="231456" y="173874"/>
                  <a:pt x="242703" y="144633"/>
                </a:cubicBezTo>
                <a:cubicBezTo>
                  <a:pt x="253949" y="115391"/>
                  <a:pt x="268645" y="88099"/>
                  <a:pt x="286790" y="62757"/>
                </a:cubicBezTo>
                <a:cubicBezTo>
                  <a:pt x="304934" y="37414"/>
                  <a:pt x="323754" y="16495"/>
                  <a:pt x="343248" y="0"/>
                </a:cubicBezTo>
                <a:close/>
                <a:moveTo>
                  <a:pt x="117415" y="0"/>
                </a:moveTo>
                <a:lnTo>
                  <a:pt x="210987" y="51285"/>
                </a:lnTo>
                <a:cubicBezTo>
                  <a:pt x="194792" y="77677"/>
                  <a:pt x="181896" y="105194"/>
                  <a:pt x="172299" y="133836"/>
                </a:cubicBezTo>
                <a:cubicBezTo>
                  <a:pt x="162701" y="162477"/>
                  <a:pt x="158053" y="194793"/>
                  <a:pt x="158353" y="230782"/>
                </a:cubicBezTo>
                <a:lnTo>
                  <a:pt x="158353" y="333802"/>
                </a:lnTo>
                <a:lnTo>
                  <a:pt x="0" y="333802"/>
                </a:lnTo>
                <a:lnTo>
                  <a:pt x="0" y="231232"/>
                </a:lnTo>
                <a:cubicBezTo>
                  <a:pt x="0" y="202740"/>
                  <a:pt x="5623" y="173874"/>
                  <a:pt x="16870" y="144633"/>
                </a:cubicBezTo>
                <a:cubicBezTo>
                  <a:pt x="28116" y="115391"/>
                  <a:pt x="42812" y="88099"/>
                  <a:pt x="60957" y="62757"/>
                </a:cubicBezTo>
                <a:cubicBezTo>
                  <a:pt x="79101" y="37414"/>
                  <a:pt x="97921" y="16495"/>
                  <a:pt x="11741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en-GB" sz="2000" noProof="0" dirty="0" err="1"/>
          </a:p>
        </p:txBody>
      </p:sp>
      <p:sp>
        <p:nvSpPr>
          <p:cNvPr id="12" name="Text Placeholder notes">
            <a:extLst>
              <a:ext uri="{FF2B5EF4-FFF2-40B4-BE49-F238E27FC236}">
                <a16:creationId xmlns:a16="http://schemas.microsoft.com/office/drawing/2014/main" id="{07820C89-0519-40C4-9EA9-207BD7F220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1962000" y="5695200"/>
            <a:ext cx="5878800" cy="295200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b="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</p:spTree>
    <p:extLst>
      <p:ext uri="{BB962C8B-B14F-4D97-AF65-F5344CB8AC3E}">
        <p14:creationId xmlns:p14="http://schemas.microsoft.com/office/powerpoint/2010/main" val="3253621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Date Placeholder 3" hidden="1">
            <a:extLst>
              <a:ext uri="{FF2B5EF4-FFF2-40B4-BE49-F238E27FC236}">
                <a16:creationId xmlns:a16="http://schemas.microsoft.com/office/drawing/2014/main" id="{8A3A4EFB-0782-4EFE-B7C3-F294CADCF0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B99E036B-4CAD-4D2B-963A-EA155AD21A38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6" name="Background">
            <a:extLst>
              <a:ext uri="{FF2B5EF4-FFF2-40B4-BE49-F238E27FC236}">
                <a16:creationId xmlns:a16="http://schemas.microsoft.com/office/drawing/2014/main" id="{7B7C0264-09E0-4AFB-AB5B-FF66EEB94BB8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5E5CFC51-E8E3-4014-9651-8D053A7542FB}"/>
              </a:ext>
            </a:extLst>
          </p:cNvPr>
          <p:cNvSpPr/>
          <p:nvPr userDrawn="1"/>
        </p:nvSpPr>
        <p:spPr>
          <a:xfrm rot="16200000" flipV="1">
            <a:off x="-1088913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1" y="3104303"/>
            <a:ext cx="2091978" cy="71625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50000"/>
            <a:ext cx="165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Presenter 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850000"/>
            <a:ext cx="1656000" cy="1476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Contact information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7BCA77D-A437-4BE5-9F1B-499DFCDA409D}"/>
              </a:ext>
            </a:extLst>
          </p:cNvPr>
          <p:cNvSpPr/>
          <p:nvPr userDrawn="1"/>
        </p:nvSpPr>
        <p:spPr>
          <a:xfrm>
            <a:off x="2001182" y="924535"/>
            <a:ext cx="5269720" cy="949686"/>
          </a:xfrm>
          <a:custGeom>
            <a:avLst/>
            <a:gdLst/>
            <a:ahLst/>
            <a:cxnLst/>
            <a:rect l="l" t="t" r="r" b="b"/>
            <a:pathLst>
              <a:path w="5269720" h="949686">
                <a:moveTo>
                  <a:pt x="1684072" y="498006"/>
                </a:moveTo>
                <a:cubicBezTo>
                  <a:pt x="1664287" y="506210"/>
                  <a:pt x="1637746" y="512965"/>
                  <a:pt x="1604449" y="518274"/>
                </a:cubicBezTo>
                <a:cubicBezTo>
                  <a:pt x="1582010" y="521893"/>
                  <a:pt x="1565301" y="528709"/>
                  <a:pt x="1554322" y="538722"/>
                </a:cubicBezTo>
                <a:cubicBezTo>
                  <a:pt x="1543344" y="548736"/>
                  <a:pt x="1537855" y="561222"/>
                  <a:pt x="1537855" y="576181"/>
                </a:cubicBezTo>
                <a:cubicBezTo>
                  <a:pt x="1537855" y="591382"/>
                  <a:pt x="1543163" y="603145"/>
                  <a:pt x="1553780" y="611469"/>
                </a:cubicBezTo>
                <a:cubicBezTo>
                  <a:pt x="1564396" y="619793"/>
                  <a:pt x="1578390" y="623955"/>
                  <a:pt x="1595763" y="623955"/>
                </a:cubicBezTo>
                <a:cubicBezTo>
                  <a:pt x="1611205" y="623955"/>
                  <a:pt x="1625682" y="620758"/>
                  <a:pt x="1639193" y="614364"/>
                </a:cubicBezTo>
                <a:cubicBezTo>
                  <a:pt x="1652705" y="607970"/>
                  <a:pt x="1663563" y="598741"/>
                  <a:pt x="1671766" y="586677"/>
                </a:cubicBezTo>
                <a:cubicBezTo>
                  <a:pt x="1679970" y="574613"/>
                  <a:pt x="1684072" y="560498"/>
                  <a:pt x="1684072" y="544332"/>
                </a:cubicBezTo>
                <a:close/>
                <a:moveTo>
                  <a:pt x="4340559" y="322835"/>
                </a:moveTo>
                <a:cubicBezTo>
                  <a:pt x="4322946" y="322835"/>
                  <a:pt x="4307685" y="328445"/>
                  <a:pt x="4294776" y="339665"/>
                </a:cubicBezTo>
                <a:cubicBezTo>
                  <a:pt x="4281867" y="350884"/>
                  <a:pt x="4272035" y="367050"/>
                  <a:pt x="4265279" y="388162"/>
                </a:cubicBezTo>
                <a:cubicBezTo>
                  <a:pt x="4258523" y="409274"/>
                  <a:pt x="4255145" y="434308"/>
                  <a:pt x="4255145" y="463261"/>
                </a:cubicBezTo>
                <a:cubicBezTo>
                  <a:pt x="4255145" y="492215"/>
                  <a:pt x="4258523" y="517248"/>
                  <a:pt x="4265279" y="538360"/>
                </a:cubicBezTo>
                <a:cubicBezTo>
                  <a:pt x="4272035" y="559473"/>
                  <a:pt x="4281867" y="575638"/>
                  <a:pt x="4294776" y="586858"/>
                </a:cubicBezTo>
                <a:cubicBezTo>
                  <a:pt x="4307685" y="598078"/>
                  <a:pt x="4322946" y="603687"/>
                  <a:pt x="4340559" y="603687"/>
                </a:cubicBezTo>
                <a:cubicBezTo>
                  <a:pt x="4357449" y="603687"/>
                  <a:pt x="4372046" y="598017"/>
                  <a:pt x="4384352" y="586677"/>
                </a:cubicBezTo>
                <a:cubicBezTo>
                  <a:pt x="4396657" y="575337"/>
                  <a:pt x="4406188" y="559111"/>
                  <a:pt x="4412944" y="537998"/>
                </a:cubicBezTo>
                <a:cubicBezTo>
                  <a:pt x="4419700" y="516886"/>
                  <a:pt x="4423078" y="491974"/>
                  <a:pt x="4423078" y="463261"/>
                </a:cubicBezTo>
                <a:cubicBezTo>
                  <a:pt x="4423078" y="434549"/>
                  <a:pt x="4419700" y="409636"/>
                  <a:pt x="4412944" y="388524"/>
                </a:cubicBezTo>
                <a:cubicBezTo>
                  <a:pt x="4406188" y="367412"/>
                  <a:pt x="4396657" y="351186"/>
                  <a:pt x="4384352" y="339846"/>
                </a:cubicBezTo>
                <a:cubicBezTo>
                  <a:pt x="4372046" y="328505"/>
                  <a:pt x="4357449" y="322835"/>
                  <a:pt x="4340559" y="322835"/>
                </a:cubicBezTo>
                <a:close/>
                <a:moveTo>
                  <a:pt x="4709464" y="185305"/>
                </a:moveTo>
                <a:lnTo>
                  <a:pt x="4909245" y="185305"/>
                </a:lnTo>
                <a:lnTo>
                  <a:pt x="4909245" y="498006"/>
                </a:lnTo>
                <a:cubicBezTo>
                  <a:pt x="4909486" y="525753"/>
                  <a:pt x="4916544" y="547408"/>
                  <a:pt x="4930418" y="562971"/>
                </a:cubicBezTo>
                <a:cubicBezTo>
                  <a:pt x="4944291" y="578534"/>
                  <a:pt x="4963774" y="586315"/>
                  <a:pt x="4988868" y="586315"/>
                </a:cubicBezTo>
                <a:cubicBezTo>
                  <a:pt x="5013720" y="586315"/>
                  <a:pt x="5033505" y="578413"/>
                  <a:pt x="5048223" y="562609"/>
                </a:cubicBezTo>
                <a:cubicBezTo>
                  <a:pt x="5062942" y="546805"/>
                  <a:pt x="5070180" y="525271"/>
                  <a:pt x="5069939" y="498006"/>
                </a:cubicBezTo>
                <a:lnTo>
                  <a:pt x="5069939" y="185305"/>
                </a:lnTo>
                <a:lnTo>
                  <a:pt x="5269720" y="185305"/>
                </a:lnTo>
                <a:lnTo>
                  <a:pt x="5269720" y="741218"/>
                </a:lnTo>
                <a:lnTo>
                  <a:pt x="5080073" y="741218"/>
                </a:lnTo>
                <a:lnTo>
                  <a:pt x="5080073" y="635537"/>
                </a:lnTo>
                <a:lnTo>
                  <a:pt x="5074282" y="635537"/>
                </a:lnTo>
                <a:cubicBezTo>
                  <a:pt x="5062218" y="671005"/>
                  <a:pt x="5041106" y="698692"/>
                  <a:pt x="5010945" y="718598"/>
                </a:cubicBezTo>
                <a:cubicBezTo>
                  <a:pt x="4980785" y="738504"/>
                  <a:pt x="4944955" y="748457"/>
                  <a:pt x="4903454" y="748457"/>
                </a:cubicBezTo>
                <a:cubicBezTo>
                  <a:pt x="4865090" y="748457"/>
                  <a:pt x="4831251" y="739589"/>
                  <a:pt x="4801935" y="721855"/>
                </a:cubicBezTo>
                <a:cubicBezTo>
                  <a:pt x="4772619" y="704121"/>
                  <a:pt x="4749878" y="679450"/>
                  <a:pt x="4733712" y="647842"/>
                </a:cubicBezTo>
                <a:cubicBezTo>
                  <a:pt x="4717546" y="616234"/>
                  <a:pt x="4709464" y="580283"/>
                  <a:pt x="4709464" y="539989"/>
                </a:cubicBezTo>
                <a:close/>
                <a:moveTo>
                  <a:pt x="3407285" y="185305"/>
                </a:moveTo>
                <a:lnTo>
                  <a:pt x="3615753" y="185305"/>
                </a:lnTo>
                <a:lnTo>
                  <a:pt x="3705509" y="570391"/>
                </a:lnTo>
                <a:lnTo>
                  <a:pt x="3711300" y="570391"/>
                </a:lnTo>
                <a:lnTo>
                  <a:pt x="3802505" y="185305"/>
                </a:lnTo>
                <a:lnTo>
                  <a:pt x="4012420" y="185305"/>
                </a:lnTo>
                <a:lnTo>
                  <a:pt x="3809743" y="787544"/>
                </a:lnTo>
                <a:cubicBezTo>
                  <a:pt x="3792853" y="837972"/>
                  <a:pt x="3765709" y="877603"/>
                  <a:pt x="3728311" y="906436"/>
                </a:cubicBezTo>
                <a:cubicBezTo>
                  <a:pt x="3690912" y="935269"/>
                  <a:pt x="3639398" y="949686"/>
                  <a:pt x="3573769" y="949686"/>
                </a:cubicBezTo>
                <a:cubicBezTo>
                  <a:pt x="3550848" y="949686"/>
                  <a:pt x="3529012" y="947997"/>
                  <a:pt x="3508261" y="944619"/>
                </a:cubicBezTo>
                <a:cubicBezTo>
                  <a:pt x="3487511" y="941241"/>
                  <a:pt x="3469294" y="936415"/>
                  <a:pt x="3453611" y="930142"/>
                </a:cubicBezTo>
                <a:lnTo>
                  <a:pt x="3497042" y="788268"/>
                </a:lnTo>
                <a:cubicBezTo>
                  <a:pt x="3520446" y="796472"/>
                  <a:pt x="3539628" y="800574"/>
                  <a:pt x="3554588" y="800574"/>
                </a:cubicBezTo>
                <a:cubicBezTo>
                  <a:pt x="3576544" y="800574"/>
                  <a:pt x="3591142" y="792370"/>
                  <a:pt x="3598380" y="775963"/>
                </a:cubicBezTo>
                <a:lnTo>
                  <a:pt x="3602723" y="765829"/>
                </a:lnTo>
                <a:close/>
                <a:moveTo>
                  <a:pt x="4339111" y="178066"/>
                </a:moveTo>
                <a:cubicBezTo>
                  <a:pt x="4398467" y="178066"/>
                  <a:pt x="4449860" y="190009"/>
                  <a:pt x="4493291" y="213896"/>
                </a:cubicBezTo>
                <a:cubicBezTo>
                  <a:pt x="4536721" y="237783"/>
                  <a:pt x="4569898" y="271321"/>
                  <a:pt x="4592819" y="314511"/>
                </a:cubicBezTo>
                <a:cubicBezTo>
                  <a:pt x="4615741" y="357701"/>
                  <a:pt x="4627202" y="407766"/>
                  <a:pt x="4627202" y="464709"/>
                </a:cubicBezTo>
                <a:cubicBezTo>
                  <a:pt x="4627202" y="521652"/>
                  <a:pt x="4615741" y="571718"/>
                  <a:pt x="4592819" y="614907"/>
                </a:cubicBezTo>
                <a:cubicBezTo>
                  <a:pt x="4569898" y="658097"/>
                  <a:pt x="4536721" y="691635"/>
                  <a:pt x="4493291" y="715522"/>
                </a:cubicBezTo>
                <a:cubicBezTo>
                  <a:pt x="4449860" y="739409"/>
                  <a:pt x="4398467" y="751352"/>
                  <a:pt x="4339111" y="751352"/>
                </a:cubicBezTo>
                <a:cubicBezTo>
                  <a:pt x="4279756" y="751352"/>
                  <a:pt x="4228363" y="739409"/>
                  <a:pt x="4184932" y="715522"/>
                </a:cubicBezTo>
                <a:cubicBezTo>
                  <a:pt x="4141502" y="691635"/>
                  <a:pt x="4108325" y="658097"/>
                  <a:pt x="4085403" y="614907"/>
                </a:cubicBezTo>
                <a:cubicBezTo>
                  <a:pt x="4062482" y="571718"/>
                  <a:pt x="4051021" y="521652"/>
                  <a:pt x="4051021" y="464709"/>
                </a:cubicBezTo>
                <a:cubicBezTo>
                  <a:pt x="4051021" y="407766"/>
                  <a:pt x="4062482" y="357701"/>
                  <a:pt x="4085403" y="314511"/>
                </a:cubicBezTo>
                <a:cubicBezTo>
                  <a:pt x="4108325" y="271321"/>
                  <a:pt x="4141502" y="237783"/>
                  <a:pt x="4184932" y="213896"/>
                </a:cubicBezTo>
                <a:cubicBezTo>
                  <a:pt x="4228363" y="190009"/>
                  <a:pt x="4279756" y="178066"/>
                  <a:pt x="4339111" y="178066"/>
                </a:cubicBezTo>
                <a:close/>
                <a:moveTo>
                  <a:pt x="2342054" y="178066"/>
                </a:moveTo>
                <a:cubicBezTo>
                  <a:pt x="2380659" y="178066"/>
                  <a:pt x="2414680" y="186993"/>
                  <a:pt x="2444117" y="204848"/>
                </a:cubicBezTo>
                <a:cubicBezTo>
                  <a:pt x="2473553" y="222703"/>
                  <a:pt x="2496233" y="247435"/>
                  <a:pt x="2512158" y="279043"/>
                </a:cubicBezTo>
                <a:cubicBezTo>
                  <a:pt x="2528083" y="310651"/>
                  <a:pt x="2536045" y="346481"/>
                  <a:pt x="2536045" y="386534"/>
                </a:cubicBezTo>
                <a:lnTo>
                  <a:pt x="2536045" y="741218"/>
                </a:lnTo>
                <a:lnTo>
                  <a:pt x="2336264" y="741218"/>
                </a:lnTo>
                <a:lnTo>
                  <a:pt x="2336264" y="428517"/>
                </a:lnTo>
                <a:cubicBezTo>
                  <a:pt x="2336505" y="401011"/>
                  <a:pt x="2329568" y="379416"/>
                  <a:pt x="2315453" y="363733"/>
                </a:cubicBezTo>
                <a:cubicBezTo>
                  <a:pt x="2301338" y="348049"/>
                  <a:pt x="2281734" y="340208"/>
                  <a:pt x="2256641" y="340208"/>
                </a:cubicBezTo>
                <a:cubicBezTo>
                  <a:pt x="2231789" y="340208"/>
                  <a:pt x="2212124" y="348049"/>
                  <a:pt x="2197647" y="363733"/>
                </a:cubicBezTo>
                <a:cubicBezTo>
                  <a:pt x="2183170" y="379416"/>
                  <a:pt x="2175811" y="401011"/>
                  <a:pt x="2175570" y="428517"/>
                </a:cubicBezTo>
                <a:lnTo>
                  <a:pt x="2175570" y="741218"/>
                </a:lnTo>
                <a:lnTo>
                  <a:pt x="1975788" y="741218"/>
                </a:lnTo>
                <a:lnTo>
                  <a:pt x="1975788" y="185305"/>
                </a:lnTo>
                <a:lnTo>
                  <a:pt x="2165436" y="185305"/>
                </a:lnTo>
                <a:lnTo>
                  <a:pt x="2165436" y="290986"/>
                </a:lnTo>
                <a:lnTo>
                  <a:pt x="2171227" y="290986"/>
                </a:lnTo>
                <a:cubicBezTo>
                  <a:pt x="2179189" y="267823"/>
                  <a:pt x="2191434" y="247736"/>
                  <a:pt x="2207962" y="230726"/>
                </a:cubicBezTo>
                <a:cubicBezTo>
                  <a:pt x="2224490" y="213715"/>
                  <a:pt x="2244214" y="200686"/>
                  <a:pt x="2267136" y="191638"/>
                </a:cubicBezTo>
                <a:cubicBezTo>
                  <a:pt x="2290058" y="182590"/>
                  <a:pt x="2315031" y="178066"/>
                  <a:pt x="2342054" y="178066"/>
                </a:cubicBezTo>
                <a:close/>
                <a:moveTo>
                  <a:pt x="1626164" y="178066"/>
                </a:moveTo>
                <a:cubicBezTo>
                  <a:pt x="1677799" y="178066"/>
                  <a:pt x="1723039" y="186028"/>
                  <a:pt x="1761885" y="201953"/>
                </a:cubicBezTo>
                <a:cubicBezTo>
                  <a:pt x="1800732" y="217878"/>
                  <a:pt x="1830530" y="239714"/>
                  <a:pt x="1851280" y="267461"/>
                </a:cubicBezTo>
                <a:cubicBezTo>
                  <a:pt x="1872030" y="295208"/>
                  <a:pt x="1882406" y="326213"/>
                  <a:pt x="1882406" y="360475"/>
                </a:cubicBezTo>
                <a:lnTo>
                  <a:pt x="1882406" y="741218"/>
                </a:lnTo>
                <a:lnTo>
                  <a:pt x="1695653" y="741218"/>
                </a:lnTo>
                <a:lnTo>
                  <a:pt x="1695653" y="663043"/>
                </a:lnTo>
                <a:lnTo>
                  <a:pt x="1691310" y="663043"/>
                </a:lnTo>
                <a:cubicBezTo>
                  <a:pt x="1674903" y="693203"/>
                  <a:pt x="1653369" y="715220"/>
                  <a:pt x="1626707" y="729094"/>
                </a:cubicBezTo>
                <a:cubicBezTo>
                  <a:pt x="1600045" y="742967"/>
                  <a:pt x="1568015" y="749904"/>
                  <a:pt x="1530617" y="749904"/>
                </a:cubicBezTo>
                <a:cubicBezTo>
                  <a:pt x="1494424" y="749904"/>
                  <a:pt x="1462756" y="743993"/>
                  <a:pt x="1435612" y="732170"/>
                </a:cubicBezTo>
                <a:cubicBezTo>
                  <a:pt x="1408468" y="720347"/>
                  <a:pt x="1387355" y="702311"/>
                  <a:pt x="1372275" y="678063"/>
                </a:cubicBezTo>
                <a:cubicBezTo>
                  <a:pt x="1357195" y="653814"/>
                  <a:pt x="1349655" y="623714"/>
                  <a:pt x="1349655" y="587763"/>
                </a:cubicBezTo>
                <a:cubicBezTo>
                  <a:pt x="1349655" y="530338"/>
                  <a:pt x="1368053" y="487691"/>
                  <a:pt x="1404848" y="459823"/>
                </a:cubicBezTo>
                <a:cubicBezTo>
                  <a:pt x="1441644" y="431955"/>
                  <a:pt x="1491288" y="415729"/>
                  <a:pt x="1553780" y="411144"/>
                </a:cubicBezTo>
                <a:cubicBezTo>
                  <a:pt x="1586353" y="408732"/>
                  <a:pt x="1611747" y="405776"/>
                  <a:pt x="1629964" y="402277"/>
                </a:cubicBezTo>
                <a:cubicBezTo>
                  <a:pt x="1648181" y="398779"/>
                  <a:pt x="1661512" y="393832"/>
                  <a:pt x="1669957" y="387438"/>
                </a:cubicBezTo>
                <a:cubicBezTo>
                  <a:pt x="1678402" y="381045"/>
                  <a:pt x="1682624" y="372539"/>
                  <a:pt x="1682624" y="361923"/>
                </a:cubicBezTo>
                <a:lnTo>
                  <a:pt x="1682624" y="360475"/>
                </a:lnTo>
                <a:cubicBezTo>
                  <a:pt x="1682624" y="346240"/>
                  <a:pt x="1677195" y="335201"/>
                  <a:pt x="1666338" y="327359"/>
                </a:cubicBezTo>
                <a:cubicBezTo>
                  <a:pt x="1655480" y="319518"/>
                  <a:pt x="1641124" y="315597"/>
                  <a:pt x="1623269" y="315597"/>
                </a:cubicBezTo>
                <a:cubicBezTo>
                  <a:pt x="1603725" y="315597"/>
                  <a:pt x="1588102" y="319819"/>
                  <a:pt x="1576400" y="328264"/>
                </a:cubicBezTo>
                <a:cubicBezTo>
                  <a:pt x="1564697" y="336709"/>
                  <a:pt x="1557640" y="349376"/>
                  <a:pt x="1555227" y="366266"/>
                </a:cubicBezTo>
                <a:lnTo>
                  <a:pt x="1371370" y="366266"/>
                </a:lnTo>
                <a:cubicBezTo>
                  <a:pt x="1373783" y="331280"/>
                  <a:pt x="1384822" y="299552"/>
                  <a:pt x="1404486" y="271080"/>
                </a:cubicBezTo>
                <a:cubicBezTo>
                  <a:pt x="1424151" y="242609"/>
                  <a:pt x="1452682" y="219989"/>
                  <a:pt x="1490081" y="203220"/>
                </a:cubicBezTo>
                <a:cubicBezTo>
                  <a:pt x="1527480" y="186451"/>
                  <a:pt x="1572841" y="178066"/>
                  <a:pt x="1626164" y="178066"/>
                </a:cubicBezTo>
                <a:close/>
                <a:moveTo>
                  <a:pt x="2633013" y="0"/>
                </a:moveTo>
                <a:lnTo>
                  <a:pt x="2832795" y="0"/>
                </a:lnTo>
                <a:lnTo>
                  <a:pt x="2832795" y="372057"/>
                </a:lnTo>
                <a:lnTo>
                  <a:pt x="2840033" y="372057"/>
                </a:lnTo>
                <a:lnTo>
                  <a:pt x="2974669" y="185305"/>
                </a:lnTo>
                <a:lnTo>
                  <a:pt x="3199061" y="185305"/>
                </a:lnTo>
                <a:lnTo>
                  <a:pt x="3010137" y="428879"/>
                </a:lnTo>
                <a:lnTo>
                  <a:pt x="3204851" y="741218"/>
                </a:lnTo>
                <a:lnTo>
                  <a:pt x="2976116" y="741218"/>
                </a:lnTo>
                <a:lnTo>
                  <a:pt x="2862834" y="545418"/>
                </a:lnTo>
                <a:lnTo>
                  <a:pt x="2832795" y="583420"/>
                </a:lnTo>
                <a:lnTo>
                  <a:pt x="2832795" y="741218"/>
                </a:lnTo>
                <a:lnTo>
                  <a:pt x="2633013" y="741218"/>
                </a:lnTo>
                <a:close/>
                <a:moveTo>
                  <a:pt x="718488" y="0"/>
                </a:moveTo>
                <a:lnTo>
                  <a:pt x="911031" y="0"/>
                </a:lnTo>
                <a:lnTo>
                  <a:pt x="911031" y="290986"/>
                </a:lnTo>
                <a:lnTo>
                  <a:pt x="916822" y="290986"/>
                </a:lnTo>
                <a:cubicBezTo>
                  <a:pt x="929369" y="255276"/>
                  <a:pt x="950300" y="227529"/>
                  <a:pt x="979616" y="207744"/>
                </a:cubicBezTo>
                <a:cubicBezTo>
                  <a:pt x="1008932" y="187959"/>
                  <a:pt x="1043978" y="178066"/>
                  <a:pt x="1084754" y="178066"/>
                </a:cubicBezTo>
                <a:cubicBezTo>
                  <a:pt x="1123360" y="178066"/>
                  <a:pt x="1157380" y="186933"/>
                  <a:pt x="1186817" y="204667"/>
                </a:cubicBezTo>
                <a:cubicBezTo>
                  <a:pt x="1216253" y="222402"/>
                  <a:pt x="1238934" y="247073"/>
                  <a:pt x="1254858" y="278681"/>
                </a:cubicBezTo>
                <a:cubicBezTo>
                  <a:pt x="1270783" y="310289"/>
                  <a:pt x="1278745" y="346240"/>
                  <a:pt x="1278745" y="386534"/>
                </a:cubicBezTo>
                <a:lnTo>
                  <a:pt x="1278745" y="741218"/>
                </a:lnTo>
                <a:lnTo>
                  <a:pt x="1078964" y="741218"/>
                </a:lnTo>
                <a:lnTo>
                  <a:pt x="1078964" y="428517"/>
                </a:lnTo>
                <a:cubicBezTo>
                  <a:pt x="1079205" y="400769"/>
                  <a:pt x="1072329" y="379114"/>
                  <a:pt x="1058334" y="363552"/>
                </a:cubicBezTo>
                <a:cubicBezTo>
                  <a:pt x="1044340" y="347989"/>
                  <a:pt x="1024675" y="340208"/>
                  <a:pt x="999341" y="340208"/>
                </a:cubicBezTo>
                <a:cubicBezTo>
                  <a:pt x="974730" y="340208"/>
                  <a:pt x="955126" y="348110"/>
                  <a:pt x="940528" y="363913"/>
                </a:cubicBezTo>
                <a:cubicBezTo>
                  <a:pt x="925931" y="379717"/>
                  <a:pt x="918511" y="401252"/>
                  <a:pt x="918270" y="428517"/>
                </a:cubicBezTo>
                <a:lnTo>
                  <a:pt x="918270" y="741218"/>
                </a:lnTo>
                <a:lnTo>
                  <a:pt x="718488" y="741218"/>
                </a:lnTo>
                <a:close/>
                <a:moveTo>
                  <a:pt x="0" y="0"/>
                </a:moveTo>
                <a:lnTo>
                  <a:pt x="644223" y="0"/>
                </a:lnTo>
                <a:lnTo>
                  <a:pt x="644223" y="162141"/>
                </a:lnTo>
                <a:lnTo>
                  <a:pt x="421279" y="162141"/>
                </a:lnTo>
                <a:lnTo>
                  <a:pt x="421279" y="741218"/>
                </a:lnTo>
                <a:lnTo>
                  <a:pt x="222945" y="741218"/>
                </a:lnTo>
                <a:lnTo>
                  <a:pt x="222945" y="162141"/>
                </a:lnTo>
                <a:lnTo>
                  <a:pt x="0" y="1621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en-GB" noProof="0" dirty="0" err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60423B-0833-413C-8670-D2F1D86B4D98}"/>
              </a:ext>
            </a:extLst>
          </p:cNvPr>
          <p:cNvSpPr txBox="1"/>
          <p:nvPr userDrawn="1"/>
        </p:nvSpPr>
        <p:spPr>
          <a:xfrm>
            <a:off x="7350780" y="1474967"/>
            <a:ext cx="196432" cy="195613"/>
          </a:xfrm>
          <a:custGeom>
            <a:avLst/>
            <a:gdLst/>
            <a:ahLst/>
            <a:cxnLst/>
            <a:rect l="l" t="t" r="r" b="b"/>
            <a:pathLst>
              <a:path w="173723" h="172999">
                <a:moveTo>
                  <a:pt x="86862" y="0"/>
                </a:moveTo>
                <a:cubicBezTo>
                  <a:pt x="102063" y="0"/>
                  <a:pt x="116298" y="3861"/>
                  <a:pt x="129569" y="11582"/>
                </a:cubicBezTo>
                <a:cubicBezTo>
                  <a:pt x="142839" y="19303"/>
                  <a:pt x="153516" y="29798"/>
                  <a:pt x="161599" y="43069"/>
                </a:cubicBezTo>
                <a:cubicBezTo>
                  <a:pt x="169682" y="56339"/>
                  <a:pt x="173723" y="70696"/>
                  <a:pt x="173723" y="86138"/>
                </a:cubicBezTo>
                <a:cubicBezTo>
                  <a:pt x="173723" y="101821"/>
                  <a:pt x="169682" y="116298"/>
                  <a:pt x="161599" y="129568"/>
                </a:cubicBezTo>
                <a:cubicBezTo>
                  <a:pt x="153516" y="142839"/>
                  <a:pt x="142839" y="153395"/>
                  <a:pt x="129569" y="161237"/>
                </a:cubicBezTo>
                <a:cubicBezTo>
                  <a:pt x="116298" y="169078"/>
                  <a:pt x="102063" y="172999"/>
                  <a:pt x="86862" y="172999"/>
                </a:cubicBezTo>
                <a:cubicBezTo>
                  <a:pt x="71179" y="172999"/>
                  <a:pt x="56641" y="169139"/>
                  <a:pt x="43250" y="161418"/>
                </a:cubicBezTo>
                <a:cubicBezTo>
                  <a:pt x="29859" y="153697"/>
                  <a:pt x="19303" y="143140"/>
                  <a:pt x="11582" y="129749"/>
                </a:cubicBezTo>
                <a:cubicBezTo>
                  <a:pt x="3861" y="116358"/>
                  <a:pt x="0" y="101821"/>
                  <a:pt x="0" y="86138"/>
                </a:cubicBezTo>
                <a:cubicBezTo>
                  <a:pt x="0" y="70696"/>
                  <a:pt x="3861" y="56339"/>
                  <a:pt x="11582" y="43069"/>
                </a:cubicBezTo>
                <a:cubicBezTo>
                  <a:pt x="19303" y="29798"/>
                  <a:pt x="29859" y="19303"/>
                  <a:pt x="43250" y="11582"/>
                </a:cubicBezTo>
                <a:cubicBezTo>
                  <a:pt x="56641" y="3861"/>
                  <a:pt x="71179" y="0"/>
                  <a:pt x="868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80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1013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+ 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488" y="864000"/>
            <a:ext cx="2379600" cy="51228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7A938A-B486-4C94-B6F0-99F816ADA33D}"/>
              </a:ext>
            </a:extLst>
          </p:cNvPr>
          <p:cNvSpPr/>
          <p:nvPr userDrawn="1"/>
        </p:nvSpPr>
        <p:spPr>
          <a:xfrm rot="16200000" flipV="1">
            <a:off x="-2068400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69882-44DF-43EA-B961-38F81A409D3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C94F4B9-B8BA-4AE0-8D3D-703A5A189F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80E129-1495-4152-885A-950F083E6B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134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2B04844-272C-4389-AC4D-0926F177548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600" y="864000"/>
            <a:ext cx="5173200" cy="5126400"/>
          </a:xfrm>
          <a:solidFill>
            <a:schemeClr val="bg2">
              <a:lumMod val="7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Click to add picture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1FDAB580-EBC3-48F5-B8EE-1FE5D2B70DD9}"/>
              </a:ext>
            </a:extLst>
          </p:cNvPr>
          <p:cNvSpPr/>
          <p:nvPr userDrawn="1"/>
        </p:nvSpPr>
        <p:spPr>
          <a:xfrm rot="16200000" flipV="1">
            <a:off x="3531600" y="3364200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4400" y="863999"/>
            <a:ext cx="5172625" cy="860026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84400" y="2160000"/>
            <a:ext cx="5173200" cy="3830399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4400" y="5991224"/>
            <a:ext cx="51804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93765-CE2C-40DF-A07F-38F61BBB42E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AE797-4FC1-4511-8181-FEA09BFEF7C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7B1EA-FFDB-44FE-9A80-5626E53F815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355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58" userDrawn="1">
          <p15:clr>
            <a:srgbClr val="F26B43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+ yellow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488" y="864000"/>
            <a:ext cx="2379600" cy="51228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69882-44DF-43EA-B961-38F81A409D3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C94F4B9-B8BA-4AE0-8D3D-703A5A189F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80E129-1495-4152-885A-950F083E6B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2771DE-7B31-480C-9091-703575BD6824}"/>
              </a:ext>
            </a:extLst>
          </p:cNvPr>
          <p:cNvSpPr/>
          <p:nvPr userDrawn="1"/>
        </p:nvSpPr>
        <p:spPr>
          <a:xfrm rot="5400000" flipV="1">
            <a:off x="-2068401" y="3364556"/>
            <a:ext cx="5126400" cy="126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</p:spTree>
    <p:extLst>
      <p:ext uri="{BB962C8B-B14F-4D97-AF65-F5344CB8AC3E}">
        <p14:creationId xmlns:p14="http://schemas.microsoft.com/office/powerpoint/2010/main" val="329615834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D909-49D5-40E7-8A46-904F42180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C0A9EFC-3109-4832-A2D0-040116D0E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003F3C-0DDB-4FC6-8F72-B9D15ACDC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F93830-339F-4EED-BE32-3338BB1E2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155760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8E191F-9315-439E-B3E1-E244B439C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421B79-34B3-49E9-88AB-D05336546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5FA46-FFD0-4832-8708-FF45CE149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699221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431800" y="435649"/>
            <a:ext cx="11217273" cy="6632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noProof="1">
                <a:solidFill>
                  <a:schemeClr val="tx1"/>
                </a:solidFill>
                <a:latin typeface="+mj-lt"/>
                <a:cs typeface="Dstny Body" panose="02000603000000020004" pitchFamily="2" charset="0"/>
              </a:rPr>
              <a:t>TIPS &amp; TRICKS - YOUR USER GUIDE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0BB3B459-CDFE-44C8-879C-511BDE5A64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1227" y="1733517"/>
            <a:ext cx="2916000" cy="346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stny Body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stny Body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Dstny Body" panose="02000603000000020004" pitchFamily="2" charset="0"/>
              </a:rPr>
              <a:t>TEXT STYLES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to jump through 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and </a:t>
            </a:r>
            <a:r>
              <a:rPr lang="en-GB" sz="9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Decrease 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list level can be used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HINT: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Use bullet 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Delete bullet for regular text. Click on the bullet button to reaply the correct bullet again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sz="1600" dirty="0">
                <a:latin typeface="+mn-lt"/>
                <a:cs typeface="Dstny Body" panose="02000603000000020004" pitchFamily="2" charset="0"/>
              </a:rPr>
              <a:t>SLIDES &amp;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on the menu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New Slide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Home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 to insert a new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Change layout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900" dirty="0">
                <a:solidFill>
                  <a:srgbClr val="000000"/>
                </a:solidFill>
                <a:latin typeface="+mn-lt"/>
                <a:ea typeface="Dstny Body" panose="02000603000000020004" pitchFamily="2" charset="0"/>
              </a:rPr>
              <a:t>Click on the arrow next to </a:t>
            </a:r>
            <a:r>
              <a:rPr lang="en-GB" sz="900" b="1" dirty="0">
                <a:solidFill>
                  <a:srgbClr val="000000"/>
                </a:solidFill>
                <a:latin typeface="+mn-lt"/>
                <a:ea typeface="Dstny Body" panose="02000603000000020004" pitchFamily="2" charset="0"/>
              </a:rPr>
              <a:t>Layout </a:t>
            </a:r>
            <a:r>
              <a:rPr lang="en-GB" sz="900" dirty="0">
                <a:solidFill>
                  <a:srgbClr val="000000"/>
                </a:solidFill>
                <a:latin typeface="+mn-lt"/>
                <a:ea typeface="Dstny Body" panose="02000603000000020004" pitchFamily="2" charset="0"/>
              </a:rPr>
              <a:t>to view a dropdown menu of possible slide layouts</a:t>
            </a:r>
            <a:endParaRPr lang="en-GB" sz="900" dirty="0">
              <a:latin typeface="+mn-lt"/>
              <a:ea typeface="Dstny Body" panose="02000603000000020004" pitchFamily="2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66B3FBB4-61DE-493B-8F38-CB78E008D9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62260" y="1742868"/>
            <a:ext cx="2936481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stny Body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stny Body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9pPr>
          </a:lstStyle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1.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Home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2.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Reset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menu to reset position, size and formatting of the slide placeholders to their default settings</a:t>
            </a:r>
            <a:endParaRPr lang="en-GB" altLang="da-DK" sz="900" baseline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endParaRPr lang="en-GB" sz="9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Dstny Body" panose="02000603000000020004" pitchFamily="2" charset="0"/>
              </a:rPr>
              <a:t>PICTURES</a:t>
            </a:r>
            <a:endParaRPr lang="en-GB" sz="16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On slides with pictureplaceholder, 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Insert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to browse for picture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to change size or 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If you want to scale the picture, 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-key down while 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If you delete the picture and insert a new one, the picture may lie in front of the text or graphic. 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Send to Back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17EA80A0-F605-4897-AE2A-18933CAB6D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74443" y="1733517"/>
            <a:ext cx="2936482" cy="413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stny Body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stny Body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Dstny Body" panose="02000603000000020004" pitchFamily="2" charset="0"/>
              </a:rPr>
              <a:t>HEADER &amp; FOOTER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Header and Footer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Insert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 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if only used on one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600" dirty="0">
                <a:latin typeface="+mn-lt"/>
                <a:cs typeface="Dstny Body" panose="02000603000000020004" pitchFamily="2" charset="0"/>
              </a:rPr>
              <a:t>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View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 and set tick mark next to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Guides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HINT: Alt + F9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for quick view of guides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Mac: </a:t>
            </a:r>
            <a:r>
              <a:rPr lang="en-GB" sz="900" b="0" i="0" dirty="0">
                <a:solidFill>
                  <a:srgbClr val="333333"/>
                </a:solidFill>
                <a:effectLst/>
                <a:latin typeface="Dstny Body"/>
              </a:rPr>
              <a:t>⌘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+ option + ctrl + G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6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When copying old content to your new presentation, 2 options are available: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1. Best practice: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Create a slide in your new presentation and copy </a:t>
            </a:r>
            <a:r>
              <a:rPr lang="en-GB" altLang="da-DK" sz="900" b="0" i="0" u="sng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one</a:t>
            </a:r>
            <a:r>
              <a:rPr lang="en-GB" altLang="da-DK" sz="900" b="0" i="0" u="none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piece of content at a time (e.g. copy all text from </a:t>
            </a:r>
            <a:r>
              <a:rPr lang="en-GB" altLang="da-DK" sz="900" b="0" i="0" u="sng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one</a:t>
            </a:r>
            <a:r>
              <a:rPr lang="en-GB" altLang="da-DK" sz="900" b="0" i="0" u="none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textbox)</a:t>
            </a:r>
            <a:endParaRPr lang="en-GB" altLang="da-DK" sz="900" b="1" i="0" u="sng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Or copy an entire slide into your new presentation and then choose a fitting layout. Remember to delete the old, wrong layouts (go to View &gt; Slidemaster and delete them)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501896-43DD-469D-A55E-AA24E78013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99609" y="3500899"/>
            <a:ext cx="257143" cy="2857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22642E-922E-4D3E-9481-C027E3A93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99609" y="5003956"/>
            <a:ext cx="475428" cy="1767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7E3D92-3923-49A5-9D66-A01D052984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901" t="45142" r="62601" b="9046"/>
          <a:stretch/>
        </p:blipFill>
        <p:spPr>
          <a:xfrm>
            <a:off x="7222597" y="3155758"/>
            <a:ext cx="341204" cy="321707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EE4BD888-DAA9-4A3B-ADD9-0ACB9540A63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99609" y="4178576"/>
            <a:ext cx="328881" cy="505501"/>
          </a:xfrm>
          <a:prstGeom prst="rect">
            <a:avLst/>
          </a:prstGeom>
        </p:spPr>
      </p:pic>
      <p:pic>
        <p:nvPicPr>
          <p:cNvPr id="26" name="Picture 20">
            <a:extLst>
              <a:ext uri="{FF2B5EF4-FFF2-40B4-BE49-F238E27FC236}">
                <a16:creationId xmlns:a16="http://schemas.microsoft.com/office/drawing/2014/main" id="{ADF46DFB-ABDB-43BA-AD93-FDEE2D7642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95011" y="2259973"/>
            <a:ext cx="538465" cy="172841"/>
          </a:xfrm>
          <a:prstGeom prst="rect">
            <a:avLst/>
          </a:prstGeom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CF6F40E1-EF2A-4675-A88E-429AD3ADD34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298741" y="3887427"/>
            <a:ext cx="313788" cy="543900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1EEB59ED-856C-4646-8080-8164D2973D0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70780" y="2271263"/>
            <a:ext cx="378293" cy="543366"/>
          </a:xfrm>
          <a:prstGeom prst="rect">
            <a:avLst/>
          </a:prstGeom>
        </p:spPr>
      </p:pic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9C042ED-B935-47E1-9AD4-14F9C6BD48F3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8B3BD4-04BC-40A0-B801-FB79B088402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99609" y="2809191"/>
            <a:ext cx="457143" cy="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4464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ifi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431800" y="435649"/>
            <a:ext cx="11217273" cy="6632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GB" sz="3200" kern="1200" cap="all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Classification Levels Policy </a:t>
            </a:r>
          </a:p>
        </p:txBody>
      </p:sp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9C042ED-B935-47E1-9AD4-14F9C6BD48F3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F31359-7304-45D0-84E0-C8364FD2AC19}"/>
              </a:ext>
            </a:extLst>
          </p:cNvPr>
          <p:cNvSpPr txBox="1"/>
          <p:nvPr userDrawn="1"/>
        </p:nvSpPr>
        <p:spPr>
          <a:xfrm>
            <a:off x="431800" y="1724025"/>
            <a:ext cx="8517991" cy="4154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800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Public</a:t>
            </a:r>
            <a:r>
              <a:rPr lang="en-GB" sz="1800" b="0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: Any information that can be made public and whose disclosure is not prejudicial to the interests of Dstny, including its staff and stakeholders in its activities</a:t>
            </a:r>
          </a:p>
          <a:p>
            <a:pPr algn="l"/>
            <a:endParaRPr lang="en-GB" sz="1800" b="0" kern="1200" baseline="0" dirty="0">
              <a:solidFill>
                <a:schemeClr val="tx1"/>
              </a:solidFill>
              <a:latin typeface="+mn-lt"/>
              <a:ea typeface="+mn-ea"/>
              <a:cs typeface="Dstny Body" panose="02000603000000020004" pitchFamily="2" charset="0"/>
            </a:endParaRPr>
          </a:p>
          <a:p>
            <a:pPr algn="l"/>
            <a:r>
              <a:rPr lang="en-GB" sz="1800" b="1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Restricted</a:t>
            </a:r>
            <a:r>
              <a:rPr lang="en-GB" sz="1800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:</a:t>
            </a:r>
            <a:r>
              <a:rPr lang="en-GB" sz="1800" b="1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 </a:t>
            </a:r>
            <a:r>
              <a:rPr lang="en-GB" sz="1800" b="1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Any information accessible by Dstny staff and disseminated to outsiders on a need-to-know basis under the responsibility of an authorised Dstny worker</a:t>
            </a:r>
          </a:p>
          <a:p>
            <a:pPr algn="l"/>
            <a:endParaRPr lang="en-GB" sz="1800" b="0" kern="1200" baseline="0" dirty="0">
              <a:solidFill>
                <a:schemeClr val="tx1"/>
              </a:solidFill>
              <a:latin typeface="+mn-lt"/>
              <a:ea typeface="+mn-ea"/>
              <a:cs typeface="Dstny Body" panose="02000603000000020004" pitchFamily="2" charset="0"/>
            </a:endParaRPr>
          </a:p>
          <a:p>
            <a:pPr algn="l"/>
            <a:r>
              <a:rPr lang="en-GB" sz="1800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Confidential</a:t>
            </a:r>
            <a:r>
              <a:rPr lang="en-GB" sz="1800" b="0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: Any information that should only be communicated to identified data subjects and whose unwanted disclosure could have significant consequences for Dstny </a:t>
            </a:r>
          </a:p>
          <a:p>
            <a:pPr algn="l"/>
            <a:endParaRPr lang="en-GB" sz="1800" b="0" kern="1200" baseline="0" dirty="0">
              <a:solidFill>
                <a:schemeClr val="tx1"/>
              </a:solidFill>
              <a:latin typeface="+mn-lt"/>
              <a:ea typeface="+mn-ea"/>
              <a:cs typeface="Dstny Body" panose="02000603000000020004" pitchFamily="2" charset="0"/>
            </a:endParaRPr>
          </a:p>
          <a:p>
            <a:pPr algn="l"/>
            <a:r>
              <a:rPr lang="en-GB" sz="1800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Secret</a:t>
            </a:r>
            <a:r>
              <a:rPr lang="en-GB" sz="1800" b="0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: Any information that should only be disclosed to identified and mutually identifiable data subjects, and whose unwanted disclosure could have critical consequences for Dstny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73968830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&gt;Do not use layouts after this &g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0" b="0" noProof="0" dirty="0">
                <a:solidFill>
                  <a:schemeClr val="bg1"/>
                </a:solidFill>
              </a:rPr>
              <a:t>If you see any </a:t>
            </a:r>
            <a:r>
              <a:rPr lang="en-GB" sz="4400" b="1" i="1" noProof="0" dirty="0">
                <a:solidFill>
                  <a:schemeClr val="bg1"/>
                </a:solidFill>
              </a:rPr>
              <a:t>layouts after this </a:t>
            </a:r>
            <a:r>
              <a:rPr lang="en-GB" sz="4400" b="0" i="0" noProof="0" dirty="0">
                <a:solidFill>
                  <a:schemeClr val="bg1"/>
                </a:solidFill>
              </a:rPr>
              <a:t>one</a:t>
            </a:r>
            <a:r>
              <a:rPr lang="en-GB" sz="4400" b="1" i="1" noProof="0" dirty="0">
                <a:solidFill>
                  <a:schemeClr val="bg1"/>
                </a:solidFill>
              </a:rPr>
              <a:t>,</a:t>
            </a:r>
            <a:br>
              <a:rPr lang="en-GB" sz="4400" b="0" i="0" noProof="0" dirty="0">
                <a:solidFill>
                  <a:schemeClr val="bg1"/>
                </a:solidFill>
              </a:rPr>
            </a:br>
            <a:r>
              <a:rPr lang="en-GB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en-GB" sz="4400" b="1" i="1" u="none" noProof="0" dirty="0">
                <a:solidFill>
                  <a:schemeClr val="bg1"/>
                </a:solidFill>
              </a:rPr>
              <a:t>are not </a:t>
            </a:r>
            <a:r>
              <a:rPr lang="en-GB" sz="4400" b="0" noProof="0" dirty="0">
                <a:solidFill>
                  <a:schemeClr val="bg1"/>
                </a:solidFill>
              </a:rPr>
              <a:t>part of our corporate template.</a:t>
            </a:r>
            <a:br>
              <a:rPr lang="en-GB" sz="2800" b="0" noProof="0" dirty="0">
                <a:solidFill>
                  <a:schemeClr val="bg1"/>
                </a:solidFill>
              </a:rPr>
            </a:br>
            <a:br>
              <a:rPr lang="en-GB" sz="2800" b="0" noProof="0" dirty="0">
                <a:solidFill>
                  <a:schemeClr val="bg1"/>
                </a:solidFill>
              </a:rPr>
            </a:br>
            <a:endParaRPr lang="en-GB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800" b="1" i="1" noProof="0" dirty="0">
                <a:solidFill>
                  <a:schemeClr val="bg1"/>
                </a:solidFill>
              </a:rPr>
              <a:t>Do not use </a:t>
            </a:r>
            <a:endParaRPr lang="en-GB" sz="2400" b="1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GB" sz="1800" b="0" noProof="0" dirty="0">
                <a:solidFill>
                  <a:schemeClr val="bg1"/>
                </a:solidFill>
              </a:rPr>
            </a:br>
            <a:endParaRPr lang="en-GB" sz="1800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85DC5A1D-614F-45C9-9730-B88794628D07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724275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10" name="Text Placeholder notes">
            <a:extLst>
              <a:ext uri="{FF2B5EF4-FFF2-40B4-BE49-F238E27FC236}">
                <a16:creationId xmlns:a16="http://schemas.microsoft.com/office/drawing/2014/main" id="{2ECCE410-98B4-4E55-9790-F3441EFAE5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4"/>
            <a:ext cx="113256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5F8FA-83AA-40A7-A81F-145B0272EF9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D0141-A742-40EA-90CE-E9F3A4CC6BB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8AB24-1A29-4E44-8B8A-66ED307E211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992469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23D6DE55-12CE-4DCC-AB6C-3C77D2902D28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Rectangle">
            <a:extLst>
              <a:ext uri="{FF2B5EF4-FFF2-40B4-BE49-F238E27FC236}">
                <a16:creationId xmlns:a16="http://schemas.microsoft.com/office/drawing/2014/main" id="{8937A0AD-FEFD-45EB-B4D0-1E2ED999056C}"/>
              </a:ext>
            </a:extLst>
          </p:cNvPr>
          <p:cNvSpPr/>
          <p:nvPr userDrawn="1"/>
        </p:nvSpPr>
        <p:spPr>
          <a:xfrm rot="16200000" flipV="1">
            <a:off x="-1088912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0" y="3104303"/>
            <a:ext cx="2091981" cy="716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 b="1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Speaker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820062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346214CE-CAE1-433D-A846-FC3342686ED0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5E5CFC51-E8E3-4014-9651-8D053A7542FB}"/>
              </a:ext>
            </a:extLst>
          </p:cNvPr>
          <p:cNvSpPr/>
          <p:nvPr userDrawn="1"/>
        </p:nvSpPr>
        <p:spPr bwMode="white">
          <a:xfrm rot="16200000" flipV="1">
            <a:off x="-1088913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0" y="3104303"/>
            <a:ext cx="2091981" cy="716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Presenter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2401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">
    <p:bg>
      <p:bgPr>
        <a:gradFill>
          <a:gsLst>
            <a:gs pos="95000">
              <a:schemeClr val="accent6"/>
            </a:gs>
            <a:gs pos="0">
              <a:schemeClr val="accent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Background">
            <a:extLst>
              <a:ext uri="{FF2B5EF4-FFF2-40B4-BE49-F238E27FC236}">
                <a16:creationId xmlns:a16="http://schemas.microsoft.com/office/drawing/2014/main" id="{7B7C0264-09E0-4AFB-AB5B-FF66EEB94BB8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5E5CFC51-E8E3-4014-9651-8D053A7542FB}"/>
              </a:ext>
            </a:extLst>
          </p:cNvPr>
          <p:cNvSpPr/>
          <p:nvPr userDrawn="1"/>
        </p:nvSpPr>
        <p:spPr>
          <a:xfrm rot="16200000" flipV="1">
            <a:off x="-1088913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1" y="3104303"/>
            <a:ext cx="2091978" cy="716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Presenter 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1539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2B04844-272C-4389-AC4D-0926F177548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600" y="864000"/>
            <a:ext cx="7830000" cy="5126400"/>
          </a:xfrm>
          <a:solidFill>
            <a:schemeClr val="bg2">
              <a:lumMod val="7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Click to add picture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1FDAB580-EBC3-48F5-B8EE-1FE5D2B70DD9}"/>
              </a:ext>
            </a:extLst>
          </p:cNvPr>
          <p:cNvSpPr/>
          <p:nvPr userDrawn="1"/>
        </p:nvSpPr>
        <p:spPr>
          <a:xfrm rot="16200000" flipV="1">
            <a:off x="6192000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4000" y="1368000"/>
            <a:ext cx="2509200" cy="41688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252000" y="864000"/>
            <a:ext cx="2505600" cy="5126399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52000" y="5991224"/>
            <a:ext cx="25056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39369-DFE2-4509-AEB5-C21FB645638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3103C-01F7-4802-B93F-A5AF643FFDE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A0EBB-DBF9-4086-B365-2D0662B21F1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908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58" userDrawn="1">
          <p15:clr>
            <a:srgbClr val="F26B43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ark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Background">
            <a:extLst>
              <a:ext uri="{FF2B5EF4-FFF2-40B4-BE49-F238E27FC236}">
                <a16:creationId xmlns:a16="http://schemas.microsoft.com/office/drawing/2014/main" id="{F1D09505-09FC-487B-8929-B777E84E1BB6}"/>
              </a:ext>
            </a:extLst>
          </p:cNvPr>
          <p:cNvSpPr/>
          <p:nvPr userDrawn="1"/>
        </p:nvSpPr>
        <p:spPr>
          <a:xfrm>
            <a:off x="0" y="0"/>
            <a:ext cx="313649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C13C3DE-8254-4AAC-9B8A-CF2D3D66A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9351683 w 12193200"/>
              <a:gd name="connsiteY0" fmla="*/ 3277750 h 6861600"/>
              <a:gd name="connsiteX1" fmla="*/ 9414268 w 12193200"/>
              <a:gd name="connsiteY1" fmla="*/ 3293811 h 6861600"/>
              <a:gd name="connsiteX2" fmla="*/ 9460794 w 12193200"/>
              <a:gd name="connsiteY2" fmla="*/ 3341456 h 6861600"/>
              <a:gd name="connsiteX3" fmla="*/ 9478337 w 12193200"/>
              <a:gd name="connsiteY3" fmla="*/ 3418919 h 6861600"/>
              <a:gd name="connsiteX4" fmla="*/ 9460021 w 12193200"/>
              <a:gd name="connsiteY4" fmla="*/ 3496777 h 6861600"/>
              <a:gd name="connsiteX5" fmla="*/ 9412312 w 12193200"/>
              <a:gd name="connsiteY5" fmla="*/ 3544864 h 6861600"/>
              <a:gd name="connsiteX6" fmla="*/ 9349348 w 12193200"/>
              <a:gd name="connsiteY6" fmla="*/ 3560893 h 6861600"/>
              <a:gd name="connsiteX7" fmla="*/ 9261945 w 12193200"/>
              <a:gd name="connsiteY7" fmla="*/ 3523866 h 6861600"/>
              <a:gd name="connsiteX8" fmla="*/ 9227236 w 12193200"/>
              <a:gd name="connsiteY8" fmla="*/ 3418919 h 6861600"/>
              <a:gd name="connsiteX9" fmla="*/ 9244007 w 12193200"/>
              <a:gd name="connsiteY9" fmla="*/ 3341456 h 6861600"/>
              <a:gd name="connsiteX10" fmla="*/ 9289459 w 12193200"/>
              <a:gd name="connsiteY10" fmla="*/ 3293748 h 6861600"/>
              <a:gd name="connsiteX11" fmla="*/ 9351683 w 12193200"/>
              <a:gd name="connsiteY11" fmla="*/ 3277750 h 6861600"/>
              <a:gd name="connsiteX12" fmla="*/ 11156040 w 12193200"/>
              <a:gd name="connsiteY12" fmla="*/ 3209012 h 6861600"/>
              <a:gd name="connsiteX13" fmla="*/ 11143608 w 12193200"/>
              <a:gd name="connsiteY13" fmla="*/ 3217563 h 6861600"/>
              <a:gd name="connsiteX14" fmla="*/ 11024005 w 12193200"/>
              <a:gd name="connsiteY14" fmla="*/ 3529609 h 6861600"/>
              <a:gd name="connsiteX15" fmla="*/ 10908836 w 12193200"/>
              <a:gd name="connsiteY15" fmla="*/ 3217799 h 6861600"/>
              <a:gd name="connsiteX16" fmla="*/ 10896357 w 12193200"/>
              <a:gd name="connsiteY16" fmla="*/ 3209091 h 6861600"/>
              <a:gd name="connsiteX17" fmla="*/ 10828375 w 12193200"/>
              <a:gd name="connsiteY17" fmla="*/ 3209091 h 6861600"/>
              <a:gd name="connsiteX18" fmla="*/ 10815135 w 12193200"/>
              <a:gd name="connsiteY18" fmla="*/ 3222482 h 6861600"/>
              <a:gd name="connsiteX19" fmla="*/ 10816053 w 12193200"/>
              <a:gd name="connsiteY19" fmla="*/ 3227265 h 6861600"/>
              <a:gd name="connsiteX20" fmla="*/ 10974719 w 12193200"/>
              <a:gd name="connsiteY20" fmla="*/ 3629569 h 6861600"/>
              <a:gd name="connsiteX21" fmla="*/ 10968787 w 12193200"/>
              <a:gd name="connsiteY21" fmla="*/ 3649543 h 6861600"/>
              <a:gd name="connsiteX22" fmla="*/ 10862405 w 12193200"/>
              <a:gd name="connsiteY22" fmla="*/ 3735999 h 6861600"/>
              <a:gd name="connsiteX23" fmla="*/ 10850257 w 12193200"/>
              <a:gd name="connsiteY23" fmla="*/ 3750403 h 6861600"/>
              <a:gd name="connsiteX24" fmla="*/ 10849610 w 12193200"/>
              <a:gd name="connsiteY24" fmla="*/ 3806552 h 6861600"/>
              <a:gd name="connsiteX25" fmla="*/ 10864078 w 12193200"/>
              <a:gd name="connsiteY25" fmla="*/ 3820483 h 6861600"/>
              <a:gd name="connsiteX26" fmla="*/ 10883846 w 12193200"/>
              <a:gd name="connsiteY26" fmla="*/ 3819078 h 6861600"/>
              <a:gd name="connsiteX27" fmla="*/ 11028044 w 12193200"/>
              <a:gd name="connsiteY27" fmla="*/ 3707064 h 6861600"/>
              <a:gd name="connsiteX28" fmla="*/ 11045761 w 12193200"/>
              <a:gd name="connsiteY28" fmla="*/ 3664830 h 6861600"/>
              <a:gd name="connsiteX29" fmla="*/ 11229259 w 12193200"/>
              <a:gd name="connsiteY29" fmla="*/ 3227455 h 6861600"/>
              <a:gd name="connsiteX30" fmla="*/ 11222098 w 12193200"/>
              <a:gd name="connsiteY30" fmla="*/ 3210039 h 6861600"/>
              <a:gd name="connsiteX31" fmla="*/ 11216969 w 12193200"/>
              <a:gd name="connsiteY31" fmla="*/ 3209012 h 6861600"/>
              <a:gd name="connsiteX32" fmla="*/ 9811429 w 12193200"/>
              <a:gd name="connsiteY32" fmla="*/ 3202118 h 6861600"/>
              <a:gd name="connsiteX33" fmla="*/ 9726267 w 12193200"/>
              <a:gd name="connsiteY33" fmla="*/ 3218178 h 6861600"/>
              <a:gd name="connsiteX34" fmla="*/ 9669471 w 12193200"/>
              <a:gd name="connsiteY34" fmla="*/ 3262069 h 6861600"/>
              <a:gd name="connsiteX35" fmla="*/ 9649656 w 12193200"/>
              <a:gd name="connsiteY35" fmla="*/ 3323251 h 6861600"/>
              <a:gd name="connsiteX36" fmla="*/ 9671428 w 12193200"/>
              <a:gd name="connsiteY36" fmla="*/ 3389655 h 6861600"/>
              <a:gd name="connsiteX37" fmla="*/ 9722923 w 12193200"/>
              <a:gd name="connsiteY37" fmla="*/ 3427045 h 6861600"/>
              <a:gd name="connsiteX38" fmla="*/ 9800039 w 12193200"/>
              <a:gd name="connsiteY38" fmla="*/ 3452288 h 6861600"/>
              <a:gd name="connsiteX39" fmla="*/ 9871381 w 12193200"/>
              <a:gd name="connsiteY39" fmla="*/ 3477530 h 6861600"/>
              <a:gd name="connsiteX40" fmla="*/ 9893894 w 12193200"/>
              <a:gd name="connsiteY40" fmla="*/ 3512649 h 6861600"/>
              <a:gd name="connsiteX41" fmla="*/ 9873684 w 12193200"/>
              <a:gd name="connsiteY41" fmla="*/ 3548936 h 6861600"/>
              <a:gd name="connsiteX42" fmla="*/ 9816809 w 12193200"/>
              <a:gd name="connsiteY42" fmla="*/ 3563056 h 6861600"/>
              <a:gd name="connsiteX43" fmla="*/ 9758436 w 12193200"/>
              <a:gd name="connsiteY43" fmla="*/ 3545102 h 6861600"/>
              <a:gd name="connsiteX44" fmla="*/ 9734503 w 12193200"/>
              <a:gd name="connsiteY44" fmla="*/ 3510393 h 6861600"/>
              <a:gd name="connsiteX45" fmla="*/ 9721755 w 12193200"/>
              <a:gd name="connsiteY45" fmla="*/ 3500533 h 6861600"/>
              <a:gd name="connsiteX46" fmla="*/ 9657592 w 12193200"/>
              <a:gd name="connsiteY46" fmla="*/ 3500533 h 6861600"/>
              <a:gd name="connsiteX47" fmla="*/ 9655534 w 12193200"/>
              <a:gd name="connsiteY47" fmla="*/ 3500697 h 6861600"/>
              <a:gd name="connsiteX48" fmla="*/ 9644355 w 12193200"/>
              <a:gd name="connsiteY48" fmla="*/ 3516073 h 6861600"/>
              <a:gd name="connsiteX49" fmla="*/ 9667215 w 12193200"/>
              <a:gd name="connsiteY49" fmla="*/ 3569619 h 6861600"/>
              <a:gd name="connsiteX50" fmla="*/ 9729375 w 12193200"/>
              <a:gd name="connsiteY50" fmla="*/ 3618526 h 6861600"/>
              <a:gd name="connsiteX51" fmla="*/ 9818245 w 12193200"/>
              <a:gd name="connsiteY51" fmla="*/ 3636448 h 6861600"/>
              <a:gd name="connsiteX52" fmla="*/ 9903439 w 12193200"/>
              <a:gd name="connsiteY52" fmla="*/ 3620435 h 6861600"/>
              <a:gd name="connsiteX53" fmla="*/ 9959462 w 12193200"/>
              <a:gd name="connsiteY53" fmla="*/ 3576166 h 6861600"/>
              <a:gd name="connsiteX54" fmla="*/ 9979309 w 12193200"/>
              <a:gd name="connsiteY54" fmla="*/ 3512034 h 6861600"/>
              <a:gd name="connsiteX55" fmla="*/ 9957221 w 12193200"/>
              <a:gd name="connsiteY55" fmla="*/ 3447145 h 6861600"/>
              <a:gd name="connsiteX56" fmla="*/ 9906484 w 12193200"/>
              <a:gd name="connsiteY56" fmla="*/ 3410133 h 6861600"/>
              <a:gd name="connsiteX57" fmla="*/ 9831292 w 12193200"/>
              <a:gd name="connsiteY57" fmla="*/ 3385348 h 6861600"/>
              <a:gd name="connsiteX58" fmla="*/ 9779387 w 12193200"/>
              <a:gd name="connsiteY58" fmla="*/ 3368908 h 6861600"/>
              <a:gd name="connsiteX59" fmla="*/ 9750595 w 12193200"/>
              <a:gd name="connsiteY59" fmla="*/ 3351901 h 6861600"/>
              <a:gd name="connsiteX60" fmla="*/ 9737453 w 12193200"/>
              <a:gd name="connsiteY60" fmla="*/ 3325207 h 6861600"/>
              <a:gd name="connsiteX61" fmla="*/ 9755722 w 12193200"/>
              <a:gd name="connsiteY61" fmla="*/ 3288479 h 6861600"/>
              <a:gd name="connsiteX62" fmla="*/ 9808385 w 12193200"/>
              <a:gd name="connsiteY62" fmla="*/ 3275511 h 6861600"/>
              <a:gd name="connsiteX63" fmla="*/ 9864108 w 12193200"/>
              <a:gd name="connsiteY63" fmla="*/ 3292281 h 6861600"/>
              <a:gd name="connsiteX64" fmla="*/ 9885485 w 12193200"/>
              <a:gd name="connsiteY64" fmla="*/ 3326990 h 6861600"/>
              <a:gd name="connsiteX65" fmla="*/ 9898343 w 12193200"/>
              <a:gd name="connsiteY65" fmla="*/ 3337229 h 6861600"/>
              <a:gd name="connsiteX66" fmla="*/ 9959367 w 12193200"/>
              <a:gd name="connsiteY66" fmla="*/ 3337229 h 6861600"/>
              <a:gd name="connsiteX67" fmla="*/ 9961145 w 12193200"/>
              <a:gd name="connsiteY67" fmla="*/ 3337108 h 6861600"/>
              <a:gd name="connsiteX68" fmla="*/ 9972635 w 12193200"/>
              <a:gd name="connsiteY68" fmla="*/ 3322020 h 6861600"/>
              <a:gd name="connsiteX69" fmla="*/ 9927072 w 12193200"/>
              <a:gd name="connsiteY69" fmla="*/ 3238404 h 6861600"/>
              <a:gd name="connsiteX70" fmla="*/ 9811429 w 12193200"/>
              <a:gd name="connsiteY70" fmla="*/ 3202118 h 6861600"/>
              <a:gd name="connsiteX71" fmla="*/ 10596727 w 12193200"/>
              <a:gd name="connsiteY71" fmla="*/ 3202054 h 6861600"/>
              <a:gd name="connsiteX72" fmla="*/ 10526142 w 12193200"/>
              <a:gd name="connsiteY72" fmla="*/ 3216569 h 6861600"/>
              <a:gd name="connsiteX73" fmla="*/ 10471571 w 12193200"/>
              <a:gd name="connsiteY73" fmla="*/ 3257036 h 6861600"/>
              <a:gd name="connsiteX74" fmla="*/ 10471571 w 12193200"/>
              <a:gd name="connsiteY74" fmla="*/ 3222327 h 6861600"/>
              <a:gd name="connsiteX75" fmla="*/ 10471571 w 12193200"/>
              <a:gd name="connsiteY75" fmla="*/ 3222311 h 6861600"/>
              <a:gd name="connsiteX76" fmla="*/ 10458255 w 12193200"/>
              <a:gd name="connsiteY76" fmla="*/ 3209027 h 6861600"/>
              <a:gd name="connsiteX77" fmla="*/ 10397846 w 12193200"/>
              <a:gd name="connsiteY77" fmla="*/ 3209027 h 6861600"/>
              <a:gd name="connsiteX78" fmla="*/ 10397831 w 12193200"/>
              <a:gd name="connsiteY78" fmla="*/ 3209027 h 6861600"/>
              <a:gd name="connsiteX79" fmla="*/ 10384531 w 12193200"/>
              <a:gd name="connsiteY79" fmla="*/ 3222327 h 6861600"/>
              <a:gd name="connsiteX80" fmla="*/ 10384531 w 12193200"/>
              <a:gd name="connsiteY80" fmla="*/ 3616270 h 6861600"/>
              <a:gd name="connsiteX81" fmla="*/ 10384531 w 12193200"/>
              <a:gd name="connsiteY81" fmla="*/ 3616285 h 6861600"/>
              <a:gd name="connsiteX82" fmla="*/ 10397846 w 12193200"/>
              <a:gd name="connsiteY82" fmla="*/ 3629569 h 6861600"/>
              <a:gd name="connsiteX83" fmla="*/ 10458255 w 12193200"/>
              <a:gd name="connsiteY83" fmla="*/ 3629569 h 6861600"/>
              <a:gd name="connsiteX84" fmla="*/ 10471571 w 12193200"/>
              <a:gd name="connsiteY84" fmla="*/ 3616285 h 6861600"/>
              <a:gd name="connsiteX85" fmla="*/ 10471571 w 12193200"/>
              <a:gd name="connsiteY85" fmla="*/ 3394497 h 6861600"/>
              <a:gd name="connsiteX86" fmla="*/ 10500174 w 12193200"/>
              <a:gd name="connsiteY86" fmla="*/ 3307915 h 6861600"/>
              <a:gd name="connsiteX87" fmla="*/ 10577668 w 12193200"/>
              <a:gd name="connsiteY87" fmla="*/ 3277750 h 6861600"/>
              <a:gd name="connsiteX88" fmla="*/ 10654753 w 12193200"/>
              <a:gd name="connsiteY88" fmla="*/ 3307852 h 6861600"/>
              <a:gd name="connsiteX89" fmla="*/ 10682978 w 12193200"/>
              <a:gd name="connsiteY89" fmla="*/ 3394497 h 6861600"/>
              <a:gd name="connsiteX90" fmla="*/ 10682978 w 12193200"/>
              <a:gd name="connsiteY90" fmla="*/ 3616270 h 6861600"/>
              <a:gd name="connsiteX91" fmla="*/ 10682978 w 12193200"/>
              <a:gd name="connsiteY91" fmla="*/ 3616285 h 6861600"/>
              <a:gd name="connsiteX92" fmla="*/ 10696293 w 12193200"/>
              <a:gd name="connsiteY92" fmla="*/ 3629569 h 6861600"/>
              <a:gd name="connsiteX93" fmla="*/ 10755960 w 12193200"/>
              <a:gd name="connsiteY93" fmla="*/ 3629569 h 6861600"/>
              <a:gd name="connsiteX94" fmla="*/ 10755992 w 12193200"/>
              <a:gd name="connsiteY94" fmla="*/ 3629569 h 6861600"/>
              <a:gd name="connsiteX95" fmla="*/ 10769276 w 12193200"/>
              <a:gd name="connsiteY95" fmla="*/ 3616285 h 6861600"/>
              <a:gd name="connsiteX96" fmla="*/ 10769276 w 12193200"/>
              <a:gd name="connsiteY96" fmla="*/ 3381529 h 6861600"/>
              <a:gd name="connsiteX97" fmla="*/ 10747188 w 12193200"/>
              <a:gd name="connsiteY97" fmla="*/ 3283809 h 6861600"/>
              <a:gd name="connsiteX98" fmla="*/ 10685659 w 12193200"/>
              <a:gd name="connsiteY98" fmla="*/ 3222753 h 6861600"/>
              <a:gd name="connsiteX99" fmla="*/ 10596727 w 12193200"/>
              <a:gd name="connsiteY99" fmla="*/ 3202054 h 6861600"/>
              <a:gd name="connsiteX100" fmla="*/ 10282670 w 12193200"/>
              <a:gd name="connsiteY100" fmla="*/ 3189339 h 6861600"/>
              <a:gd name="connsiteX101" fmla="*/ 10227657 w 12193200"/>
              <a:gd name="connsiteY101" fmla="*/ 3244352 h 6861600"/>
              <a:gd name="connsiteX102" fmla="*/ 10282670 w 12193200"/>
              <a:gd name="connsiteY102" fmla="*/ 3299365 h 6861600"/>
              <a:gd name="connsiteX103" fmla="*/ 10337683 w 12193200"/>
              <a:gd name="connsiteY103" fmla="*/ 3244352 h 6861600"/>
              <a:gd name="connsiteX104" fmla="*/ 10282670 w 12193200"/>
              <a:gd name="connsiteY104" fmla="*/ 3189339 h 6861600"/>
              <a:gd name="connsiteX105" fmla="*/ 10110097 w 12193200"/>
              <a:gd name="connsiteY105" fmla="*/ 3104444 h 6861600"/>
              <a:gd name="connsiteX106" fmla="*/ 10096813 w 12193200"/>
              <a:gd name="connsiteY106" fmla="*/ 3117759 h 6861600"/>
              <a:gd name="connsiteX107" fmla="*/ 10096813 w 12193200"/>
              <a:gd name="connsiteY107" fmla="*/ 3195712 h 6861600"/>
              <a:gd name="connsiteX108" fmla="*/ 10083498 w 12193200"/>
              <a:gd name="connsiteY108" fmla="*/ 3209027 h 6861600"/>
              <a:gd name="connsiteX109" fmla="*/ 10031040 w 12193200"/>
              <a:gd name="connsiteY109" fmla="*/ 3209027 h 6861600"/>
              <a:gd name="connsiteX110" fmla="*/ 10031025 w 12193200"/>
              <a:gd name="connsiteY110" fmla="*/ 3209027 h 6861600"/>
              <a:gd name="connsiteX111" fmla="*/ 10017725 w 12193200"/>
              <a:gd name="connsiteY111" fmla="*/ 3222327 h 6861600"/>
              <a:gd name="connsiteX112" fmla="*/ 10017725 w 12193200"/>
              <a:gd name="connsiteY112" fmla="*/ 3266707 h 6861600"/>
              <a:gd name="connsiteX113" fmla="*/ 10031040 w 12193200"/>
              <a:gd name="connsiteY113" fmla="*/ 3279990 h 6861600"/>
              <a:gd name="connsiteX114" fmla="*/ 10083498 w 12193200"/>
              <a:gd name="connsiteY114" fmla="*/ 3279990 h 6861600"/>
              <a:gd name="connsiteX115" fmla="*/ 10096813 w 12193200"/>
              <a:gd name="connsiteY115" fmla="*/ 3293306 h 6861600"/>
              <a:gd name="connsiteX116" fmla="*/ 10096813 w 12193200"/>
              <a:gd name="connsiteY116" fmla="*/ 3512822 h 6861600"/>
              <a:gd name="connsiteX117" fmla="*/ 10128083 w 12193200"/>
              <a:gd name="connsiteY117" fmla="*/ 3602118 h 6861600"/>
              <a:gd name="connsiteX118" fmla="*/ 10218151 w 12193200"/>
              <a:gd name="connsiteY118" fmla="*/ 3629601 h 6861600"/>
              <a:gd name="connsiteX119" fmla="*/ 10273590 w 12193200"/>
              <a:gd name="connsiteY119" fmla="*/ 3629601 h 6861600"/>
              <a:gd name="connsiteX120" fmla="*/ 10273606 w 12193200"/>
              <a:gd name="connsiteY120" fmla="*/ 3629601 h 6861600"/>
              <a:gd name="connsiteX121" fmla="*/ 10286906 w 12193200"/>
              <a:gd name="connsiteY121" fmla="*/ 3616301 h 6861600"/>
              <a:gd name="connsiteX122" fmla="*/ 10286906 w 12193200"/>
              <a:gd name="connsiteY122" fmla="*/ 3570391 h 6861600"/>
              <a:gd name="connsiteX123" fmla="*/ 10286906 w 12193200"/>
              <a:gd name="connsiteY123" fmla="*/ 3570375 h 6861600"/>
              <a:gd name="connsiteX124" fmla="*/ 10273590 w 12193200"/>
              <a:gd name="connsiteY124" fmla="*/ 3557091 h 6861600"/>
              <a:gd name="connsiteX125" fmla="*/ 10233486 w 12193200"/>
              <a:gd name="connsiteY125" fmla="*/ 3557091 h 6861600"/>
              <a:gd name="connsiteX126" fmla="*/ 10195622 w 12193200"/>
              <a:gd name="connsiteY126" fmla="*/ 3546805 h 6861600"/>
              <a:gd name="connsiteX127" fmla="*/ 10184579 w 12193200"/>
              <a:gd name="connsiteY127" fmla="*/ 3512822 h 6861600"/>
              <a:gd name="connsiteX128" fmla="*/ 10184579 w 12193200"/>
              <a:gd name="connsiteY128" fmla="*/ 3117759 h 6861600"/>
              <a:gd name="connsiteX129" fmla="*/ 10171263 w 12193200"/>
              <a:gd name="connsiteY129" fmla="*/ 3104444 h 6861600"/>
              <a:gd name="connsiteX130" fmla="*/ 10110113 w 12193200"/>
              <a:gd name="connsiteY130" fmla="*/ 3104444 h 6861600"/>
              <a:gd name="connsiteX131" fmla="*/ 10110097 w 12193200"/>
              <a:gd name="connsiteY131" fmla="*/ 3104444 h 6861600"/>
              <a:gd name="connsiteX132" fmla="*/ 9493861 w 12193200"/>
              <a:gd name="connsiteY132" fmla="*/ 3104444 h 6861600"/>
              <a:gd name="connsiteX133" fmla="*/ 9480641 w 12193200"/>
              <a:gd name="connsiteY133" fmla="*/ 3117665 h 6861600"/>
              <a:gd name="connsiteX134" fmla="*/ 9480641 w 12193200"/>
              <a:gd name="connsiteY134" fmla="*/ 3240328 h 6861600"/>
              <a:gd name="connsiteX135" fmla="*/ 9462308 w 12193200"/>
              <a:gd name="connsiteY135" fmla="*/ 3228843 h 6861600"/>
              <a:gd name="connsiteX136" fmla="*/ 9353166 w 12193200"/>
              <a:gd name="connsiteY136" fmla="*/ 3202101 h 6861600"/>
              <a:gd name="connsiteX137" fmla="*/ 9243991 w 12193200"/>
              <a:gd name="connsiteY137" fmla="*/ 3228843 h 6861600"/>
              <a:gd name="connsiteX138" fmla="*/ 9166907 w 12193200"/>
              <a:gd name="connsiteY138" fmla="*/ 3305170 h 6861600"/>
              <a:gd name="connsiteX139" fmla="*/ 9138698 w 12193200"/>
              <a:gd name="connsiteY139" fmla="*/ 3418919 h 6861600"/>
              <a:gd name="connsiteX140" fmla="*/ 9166181 w 12193200"/>
              <a:gd name="connsiteY140" fmla="*/ 3533032 h 6861600"/>
              <a:gd name="connsiteX141" fmla="*/ 9241751 w 12193200"/>
              <a:gd name="connsiteY141" fmla="*/ 3609375 h 6861600"/>
              <a:gd name="connsiteX142" fmla="*/ 9349363 w 12193200"/>
              <a:gd name="connsiteY142" fmla="*/ 3636448 h 6861600"/>
              <a:gd name="connsiteX143" fmla="*/ 9459658 w 12193200"/>
              <a:gd name="connsiteY143" fmla="*/ 3609375 h 6861600"/>
              <a:gd name="connsiteX144" fmla="*/ 9538667 w 12193200"/>
              <a:gd name="connsiteY144" fmla="*/ 3532653 h 6861600"/>
              <a:gd name="connsiteX145" fmla="*/ 9567665 w 12193200"/>
              <a:gd name="connsiteY145" fmla="*/ 3380724 h 6861600"/>
              <a:gd name="connsiteX146" fmla="*/ 9567665 w 12193200"/>
              <a:gd name="connsiteY146" fmla="*/ 3117665 h 6861600"/>
              <a:gd name="connsiteX147" fmla="*/ 9554444 w 12193200"/>
              <a:gd name="connsiteY147" fmla="*/ 3104444 h 6861600"/>
              <a:gd name="connsiteX148" fmla="*/ 1412487 w 12193200"/>
              <a:gd name="connsiteY148" fmla="*/ 864356 h 6861600"/>
              <a:gd name="connsiteX149" fmla="*/ 1412487 w 12193200"/>
              <a:gd name="connsiteY149" fmla="*/ 5990756 h 6861600"/>
              <a:gd name="connsiteX150" fmla="*/ 1538487 w 12193200"/>
              <a:gd name="connsiteY150" fmla="*/ 5990756 h 6861600"/>
              <a:gd name="connsiteX151" fmla="*/ 1538487 w 12193200"/>
              <a:gd name="connsiteY151" fmla="*/ 864356 h 6861600"/>
              <a:gd name="connsiteX152" fmla="*/ 0 w 12193200"/>
              <a:gd name="connsiteY152" fmla="*/ 0 h 6861600"/>
              <a:gd name="connsiteX153" fmla="*/ 12193200 w 12193200"/>
              <a:gd name="connsiteY153" fmla="*/ 0 h 6861600"/>
              <a:gd name="connsiteX154" fmla="*/ 12193200 w 12193200"/>
              <a:gd name="connsiteY154" fmla="*/ 6861600 h 6861600"/>
              <a:gd name="connsiteX155" fmla="*/ 0 w 12193200"/>
              <a:gd name="connsiteY155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2193200" h="6861600">
                <a:moveTo>
                  <a:pt x="9351683" y="3277750"/>
                </a:moveTo>
                <a:cubicBezTo>
                  <a:pt x="9373579" y="3277629"/>
                  <a:pt x="9395136" y="3283160"/>
                  <a:pt x="9414268" y="3293811"/>
                </a:cubicBezTo>
                <a:cubicBezTo>
                  <a:pt x="9433547" y="3304455"/>
                  <a:pt x="9449056" y="3320337"/>
                  <a:pt x="9460794" y="3341456"/>
                </a:cubicBezTo>
                <a:cubicBezTo>
                  <a:pt x="9472532" y="3362576"/>
                  <a:pt x="9478380" y="3388397"/>
                  <a:pt x="9478337" y="3418919"/>
                </a:cubicBezTo>
                <a:cubicBezTo>
                  <a:pt x="9478337" y="3449452"/>
                  <a:pt x="9472232" y="3475405"/>
                  <a:pt x="9460021" y="3496777"/>
                </a:cubicBezTo>
                <a:cubicBezTo>
                  <a:pt x="9447810" y="3518159"/>
                  <a:pt x="9431907" y="3534188"/>
                  <a:pt x="9412312" y="3544864"/>
                </a:cubicBezTo>
                <a:cubicBezTo>
                  <a:pt x="9393027" y="3555469"/>
                  <a:pt x="9371356" y="3560986"/>
                  <a:pt x="9349348" y="3560893"/>
                </a:cubicBezTo>
                <a:cubicBezTo>
                  <a:pt x="9314229" y="3560893"/>
                  <a:pt x="9285094" y="3548551"/>
                  <a:pt x="9261945" y="3523866"/>
                </a:cubicBezTo>
                <a:cubicBezTo>
                  <a:pt x="9238796" y="3499180"/>
                  <a:pt x="9227225" y="3464198"/>
                  <a:pt x="9227236" y="3418919"/>
                </a:cubicBezTo>
                <a:cubicBezTo>
                  <a:pt x="9227236" y="3388418"/>
                  <a:pt x="9232826" y="3362597"/>
                  <a:pt x="9244007" y="3341456"/>
                </a:cubicBezTo>
                <a:cubicBezTo>
                  <a:pt x="9255188" y="3320315"/>
                  <a:pt x="9270338" y="3304413"/>
                  <a:pt x="9289459" y="3293748"/>
                </a:cubicBezTo>
                <a:cubicBezTo>
                  <a:pt x="9308448" y="3283075"/>
                  <a:pt x="9329901" y="3277559"/>
                  <a:pt x="9351683" y="3277750"/>
                </a:cubicBezTo>
                <a:close/>
                <a:moveTo>
                  <a:pt x="11156040" y="3209012"/>
                </a:moveTo>
                <a:cubicBezTo>
                  <a:pt x="11150524" y="3209013"/>
                  <a:pt x="11145581" y="3212413"/>
                  <a:pt x="11143608" y="3217563"/>
                </a:cubicBezTo>
                <a:lnTo>
                  <a:pt x="11024005" y="3529609"/>
                </a:lnTo>
                <a:lnTo>
                  <a:pt x="10908836" y="3217799"/>
                </a:lnTo>
                <a:cubicBezTo>
                  <a:pt x="10906908" y="3212571"/>
                  <a:pt x="10901929" y="3209097"/>
                  <a:pt x="10896357" y="3209091"/>
                </a:cubicBezTo>
                <a:lnTo>
                  <a:pt x="10828375" y="3209091"/>
                </a:lnTo>
                <a:cubicBezTo>
                  <a:pt x="10821022" y="3209132"/>
                  <a:pt x="10815094" y="3215128"/>
                  <a:pt x="10815135" y="3222482"/>
                </a:cubicBezTo>
                <a:cubicBezTo>
                  <a:pt x="10815145" y="3224119"/>
                  <a:pt x="10815455" y="3225741"/>
                  <a:pt x="10816053" y="3227265"/>
                </a:cubicBezTo>
                <a:lnTo>
                  <a:pt x="10974719" y="3629569"/>
                </a:lnTo>
                <a:cubicBezTo>
                  <a:pt x="10973416" y="3636409"/>
                  <a:pt x="10971428" y="3643101"/>
                  <a:pt x="10968787" y="3649543"/>
                </a:cubicBezTo>
                <a:cubicBezTo>
                  <a:pt x="10950392" y="3695532"/>
                  <a:pt x="10916724" y="3729798"/>
                  <a:pt x="10862405" y="3735999"/>
                </a:cubicBezTo>
                <a:cubicBezTo>
                  <a:pt x="10855295" y="3737034"/>
                  <a:pt x="10850079" y="3743220"/>
                  <a:pt x="10850257" y="3750403"/>
                </a:cubicBezTo>
                <a:cubicBezTo>
                  <a:pt x="10850257" y="3756193"/>
                  <a:pt x="10849610" y="3796723"/>
                  <a:pt x="10849610" y="3806552"/>
                </a:cubicBezTo>
                <a:cubicBezTo>
                  <a:pt x="10849610" y="3816381"/>
                  <a:pt x="10854738" y="3820483"/>
                  <a:pt x="10864078" y="3820483"/>
                </a:cubicBezTo>
                <a:cubicBezTo>
                  <a:pt x="10870694" y="3820541"/>
                  <a:pt x="10877305" y="3820072"/>
                  <a:pt x="10883846" y="3819078"/>
                </a:cubicBezTo>
                <a:cubicBezTo>
                  <a:pt x="10959810" y="3806457"/>
                  <a:pt x="11002391" y="3766290"/>
                  <a:pt x="11028044" y="3707064"/>
                </a:cubicBezTo>
                <a:cubicBezTo>
                  <a:pt x="11035080" y="3690830"/>
                  <a:pt x="11040176" y="3678319"/>
                  <a:pt x="11045761" y="3664830"/>
                </a:cubicBezTo>
                <a:lnTo>
                  <a:pt x="11229259" y="3227455"/>
                </a:lnTo>
                <a:cubicBezTo>
                  <a:pt x="11232091" y="3220668"/>
                  <a:pt x="11228885" y="3212870"/>
                  <a:pt x="11222098" y="3210039"/>
                </a:cubicBezTo>
                <a:cubicBezTo>
                  <a:pt x="11220473" y="3209361"/>
                  <a:pt x="11218730" y="3209012"/>
                  <a:pt x="11216969" y="3209012"/>
                </a:cubicBezTo>
                <a:close/>
                <a:moveTo>
                  <a:pt x="9811429" y="3202118"/>
                </a:moveTo>
                <a:cubicBezTo>
                  <a:pt x="9779298" y="3202128"/>
                  <a:pt x="9750910" y="3207482"/>
                  <a:pt x="9726267" y="3218178"/>
                </a:cubicBezTo>
                <a:cubicBezTo>
                  <a:pt x="9701624" y="3228875"/>
                  <a:pt x="9682692" y="3243505"/>
                  <a:pt x="9669471" y="3262069"/>
                </a:cubicBezTo>
                <a:cubicBezTo>
                  <a:pt x="9656536" y="3279841"/>
                  <a:pt x="9649596" y="3301270"/>
                  <a:pt x="9649656" y="3323251"/>
                </a:cubicBezTo>
                <a:cubicBezTo>
                  <a:pt x="9649656" y="3350692"/>
                  <a:pt x="9656913" y="3372826"/>
                  <a:pt x="9671428" y="3389655"/>
                </a:cubicBezTo>
                <a:cubicBezTo>
                  <a:pt x="9685354" y="3406059"/>
                  <a:pt x="9703013" y="3418881"/>
                  <a:pt x="9722923" y="3427045"/>
                </a:cubicBezTo>
                <a:cubicBezTo>
                  <a:pt x="9742780" y="3435249"/>
                  <a:pt x="9768485" y="3443663"/>
                  <a:pt x="9800039" y="3452288"/>
                </a:cubicBezTo>
                <a:cubicBezTo>
                  <a:pt x="9832591" y="3461480"/>
                  <a:pt x="9856372" y="3469895"/>
                  <a:pt x="9871381" y="3477530"/>
                </a:cubicBezTo>
                <a:cubicBezTo>
                  <a:pt x="9886389" y="3485166"/>
                  <a:pt x="9893894" y="3496873"/>
                  <a:pt x="9893894" y="3512649"/>
                </a:cubicBezTo>
                <a:cubicBezTo>
                  <a:pt x="9893894" y="3527427"/>
                  <a:pt x="9887157" y="3539522"/>
                  <a:pt x="9873684" y="3548936"/>
                </a:cubicBezTo>
                <a:cubicBezTo>
                  <a:pt x="9860211" y="3558349"/>
                  <a:pt x="9841252" y="3563056"/>
                  <a:pt x="9816809" y="3563056"/>
                </a:cubicBezTo>
                <a:cubicBezTo>
                  <a:pt x="9793418" y="3563076"/>
                  <a:pt x="9773960" y="3557092"/>
                  <a:pt x="9758436" y="3545102"/>
                </a:cubicBezTo>
                <a:cubicBezTo>
                  <a:pt x="9745857" y="3535467"/>
                  <a:pt x="9737879" y="3523898"/>
                  <a:pt x="9734503" y="3510393"/>
                </a:cubicBezTo>
                <a:cubicBezTo>
                  <a:pt x="9733009" y="3504578"/>
                  <a:pt x="9727759" y="3500517"/>
                  <a:pt x="9721755" y="3500533"/>
                </a:cubicBezTo>
                <a:lnTo>
                  <a:pt x="9657592" y="3500533"/>
                </a:lnTo>
                <a:cubicBezTo>
                  <a:pt x="9656902" y="3500534"/>
                  <a:pt x="9656214" y="3500590"/>
                  <a:pt x="9655534" y="3500697"/>
                </a:cubicBezTo>
                <a:cubicBezTo>
                  <a:pt x="9648201" y="3501856"/>
                  <a:pt x="9643195" y="3508740"/>
                  <a:pt x="9644355" y="3516073"/>
                </a:cubicBezTo>
                <a:cubicBezTo>
                  <a:pt x="9647543" y="3535505"/>
                  <a:pt x="9655386" y="3553877"/>
                  <a:pt x="9667215" y="3569619"/>
                </a:cubicBezTo>
                <a:cubicBezTo>
                  <a:pt x="9682455" y="3590275"/>
                  <a:pt x="9703175" y="3606579"/>
                  <a:pt x="9729375" y="3618526"/>
                </a:cubicBezTo>
                <a:cubicBezTo>
                  <a:pt x="9755585" y="3630474"/>
                  <a:pt x="9785209" y="3636448"/>
                  <a:pt x="9818245" y="3636448"/>
                </a:cubicBezTo>
                <a:cubicBezTo>
                  <a:pt x="9850892" y="3636512"/>
                  <a:pt x="9879290" y="3631174"/>
                  <a:pt x="9903439" y="3620435"/>
                </a:cubicBezTo>
                <a:cubicBezTo>
                  <a:pt x="9927588" y="3609696"/>
                  <a:pt x="9946262" y="3594940"/>
                  <a:pt x="9959462" y="3576166"/>
                </a:cubicBezTo>
                <a:cubicBezTo>
                  <a:pt x="9972676" y="3557417"/>
                  <a:pt x="9979622" y="3534970"/>
                  <a:pt x="9979309" y="3512034"/>
                </a:cubicBezTo>
                <a:cubicBezTo>
                  <a:pt x="9978846" y="3485088"/>
                  <a:pt x="9971483" y="3463458"/>
                  <a:pt x="9957221" y="3447145"/>
                </a:cubicBezTo>
                <a:cubicBezTo>
                  <a:pt x="9943320" y="3431135"/>
                  <a:pt x="9925974" y="3418481"/>
                  <a:pt x="9906484" y="3410133"/>
                </a:cubicBezTo>
                <a:cubicBezTo>
                  <a:pt x="9886857" y="3401729"/>
                  <a:pt x="9861794" y="3393467"/>
                  <a:pt x="9831292" y="3385348"/>
                </a:cubicBezTo>
                <a:cubicBezTo>
                  <a:pt x="9808395" y="3378742"/>
                  <a:pt x="9791093" y="3373263"/>
                  <a:pt x="9779387" y="3368908"/>
                </a:cubicBezTo>
                <a:cubicBezTo>
                  <a:pt x="9768779" y="3365157"/>
                  <a:pt x="9759000" y="3359381"/>
                  <a:pt x="9750595" y="3351901"/>
                </a:cubicBezTo>
                <a:cubicBezTo>
                  <a:pt x="9742833" y="3345109"/>
                  <a:pt x="9738103" y="3335500"/>
                  <a:pt x="9737453" y="3325207"/>
                </a:cubicBezTo>
                <a:cubicBezTo>
                  <a:pt x="9736717" y="3309799"/>
                  <a:pt x="9742806" y="3297556"/>
                  <a:pt x="9755722" y="3288479"/>
                </a:cubicBezTo>
                <a:cubicBezTo>
                  <a:pt x="9767944" y="3279834"/>
                  <a:pt x="9785498" y="3275511"/>
                  <a:pt x="9808385" y="3275511"/>
                </a:cubicBezTo>
                <a:cubicBezTo>
                  <a:pt x="9831860" y="3275500"/>
                  <a:pt x="9850434" y="3281090"/>
                  <a:pt x="9864108" y="3292281"/>
                </a:cubicBezTo>
                <a:cubicBezTo>
                  <a:pt x="9875036" y="3301028"/>
                  <a:pt x="9882591" y="3313295"/>
                  <a:pt x="9885485" y="3326990"/>
                </a:cubicBezTo>
                <a:cubicBezTo>
                  <a:pt x="9886839" y="3332996"/>
                  <a:pt x="9892186" y="3337254"/>
                  <a:pt x="9898343" y="3337229"/>
                </a:cubicBezTo>
                <a:lnTo>
                  <a:pt x="9959367" y="3337229"/>
                </a:lnTo>
                <a:cubicBezTo>
                  <a:pt x="9959962" y="3337228"/>
                  <a:pt x="9960555" y="3337188"/>
                  <a:pt x="9961145" y="3337108"/>
                </a:cubicBezTo>
                <a:cubicBezTo>
                  <a:pt x="9968484" y="3336114"/>
                  <a:pt x="9973628" y="3329360"/>
                  <a:pt x="9972635" y="3322020"/>
                </a:cubicBezTo>
                <a:cubicBezTo>
                  <a:pt x="9967870" y="3287427"/>
                  <a:pt x="9952683" y="3259555"/>
                  <a:pt x="9927072" y="3238404"/>
                </a:cubicBezTo>
                <a:cubicBezTo>
                  <a:pt x="9897812" y="3214213"/>
                  <a:pt x="9859264" y="3202118"/>
                  <a:pt x="9811429" y="3202118"/>
                </a:cubicBezTo>
                <a:close/>
                <a:moveTo>
                  <a:pt x="10596727" y="3202054"/>
                </a:moveTo>
                <a:cubicBezTo>
                  <a:pt x="10572445" y="3201931"/>
                  <a:pt x="10548404" y="3206874"/>
                  <a:pt x="10526142" y="3216569"/>
                </a:cubicBezTo>
                <a:cubicBezTo>
                  <a:pt x="10503981" y="3226245"/>
                  <a:pt x="10485790" y="3239734"/>
                  <a:pt x="10471571" y="3257036"/>
                </a:cubicBezTo>
                <a:lnTo>
                  <a:pt x="10471571" y="3222327"/>
                </a:lnTo>
                <a:cubicBezTo>
                  <a:pt x="10471571" y="3222322"/>
                  <a:pt x="10471571" y="3222317"/>
                  <a:pt x="10471571" y="3222311"/>
                </a:cubicBezTo>
                <a:cubicBezTo>
                  <a:pt x="10471561" y="3214966"/>
                  <a:pt x="10465601" y="3209019"/>
                  <a:pt x="10458255" y="3209027"/>
                </a:cubicBezTo>
                <a:lnTo>
                  <a:pt x="10397846" y="3209027"/>
                </a:lnTo>
                <a:cubicBezTo>
                  <a:pt x="10397842" y="3209027"/>
                  <a:pt x="10397835" y="3209027"/>
                  <a:pt x="10397831" y="3209027"/>
                </a:cubicBezTo>
                <a:cubicBezTo>
                  <a:pt x="10390485" y="3209027"/>
                  <a:pt x="10384531" y="3214982"/>
                  <a:pt x="10384531" y="3222327"/>
                </a:cubicBezTo>
                <a:lnTo>
                  <a:pt x="10384531" y="3616270"/>
                </a:lnTo>
                <a:cubicBezTo>
                  <a:pt x="10384531" y="3616274"/>
                  <a:pt x="10384531" y="3616281"/>
                  <a:pt x="10384531" y="3616285"/>
                </a:cubicBezTo>
                <a:cubicBezTo>
                  <a:pt x="10384540" y="3623631"/>
                  <a:pt x="10390501" y="3629579"/>
                  <a:pt x="10397846" y="3629569"/>
                </a:cubicBezTo>
                <a:lnTo>
                  <a:pt x="10458255" y="3629569"/>
                </a:lnTo>
                <a:cubicBezTo>
                  <a:pt x="10465601" y="3629579"/>
                  <a:pt x="10471561" y="3623631"/>
                  <a:pt x="10471571" y="3616285"/>
                </a:cubicBezTo>
                <a:lnTo>
                  <a:pt x="10471571" y="3394497"/>
                </a:lnTo>
                <a:cubicBezTo>
                  <a:pt x="10471582" y="3356886"/>
                  <a:pt x="10481116" y="3328025"/>
                  <a:pt x="10500174" y="3307915"/>
                </a:cubicBezTo>
                <a:cubicBezTo>
                  <a:pt x="10519232" y="3287805"/>
                  <a:pt x="10545063" y="3277750"/>
                  <a:pt x="10577668" y="3277750"/>
                </a:cubicBezTo>
                <a:cubicBezTo>
                  <a:pt x="10610242" y="3277729"/>
                  <a:pt x="10635936" y="3287763"/>
                  <a:pt x="10654753" y="3307852"/>
                </a:cubicBezTo>
                <a:cubicBezTo>
                  <a:pt x="10673570" y="3327941"/>
                  <a:pt x="10682978" y="3356823"/>
                  <a:pt x="10682978" y="3394497"/>
                </a:cubicBezTo>
                <a:lnTo>
                  <a:pt x="10682978" y="3616270"/>
                </a:lnTo>
                <a:cubicBezTo>
                  <a:pt x="10682978" y="3616274"/>
                  <a:pt x="10682978" y="3616281"/>
                  <a:pt x="10682978" y="3616285"/>
                </a:cubicBezTo>
                <a:cubicBezTo>
                  <a:pt x="10682987" y="3623631"/>
                  <a:pt x="10688947" y="3629579"/>
                  <a:pt x="10696293" y="3629569"/>
                </a:cubicBezTo>
                <a:lnTo>
                  <a:pt x="10755960" y="3629569"/>
                </a:lnTo>
                <a:cubicBezTo>
                  <a:pt x="10755971" y="3629569"/>
                  <a:pt x="10755981" y="3629569"/>
                  <a:pt x="10755992" y="3629569"/>
                </a:cubicBezTo>
                <a:cubicBezTo>
                  <a:pt x="10763328" y="3629569"/>
                  <a:pt x="10769276" y="3623621"/>
                  <a:pt x="10769276" y="3616285"/>
                </a:cubicBezTo>
                <a:lnTo>
                  <a:pt x="10769276" y="3381529"/>
                </a:lnTo>
                <a:cubicBezTo>
                  <a:pt x="10769370" y="3343360"/>
                  <a:pt x="10762007" y="3310787"/>
                  <a:pt x="10747188" y="3283809"/>
                </a:cubicBezTo>
                <a:cubicBezTo>
                  <a:pt x="10732369" y="3256831"/>
                  <a:pt x="10711860" y="3236479"/>
                  <a:pt x="10685659" y="3222753"/>
                </a:cubicBezTo>
                <a:cubicBezTo>
                  <a:pt x="10659459" y="3208996"/>
                  <a:pt x="10629815" y="3202096"/>
                  <a:pt x="10596727" y="3202054"/>
                </a:cubicBezTo>
                <a:close/>
                <a:moveTo>
                  <a:pt x="10282670" y="3189339"/>
                </a:moveTo>
                <a:cubicBezTo>
                  <a:pt x="10252287" y="3189339"/>
                  <a:pt x="10227657" y="3213969"/>
                  <a:pt x="10227657" y="3244352"/>
                </a:cubicBezTo>
                <a:cubicBezTo>
                  <a:pt x="10227657" y="3274735"/>
                  <a:pt x="10252287" y="3299365"/>
                  <a:pt x="10282670" y="3299365"/>
                </a:cubicBezTo>
                <a:cubicBezTo>
                  <a:pt x="10313053" y="3299365"/>
                  <a:pt x="10337683" y="3274735"/>
                  <a:pt x="10337683" y="3244352"/>
                </a:cubicBezTo>
                <a:cubicBezTo>
                  <a:pt x="10337683" y="3213969"/>
                  <a:pt x="10313053" y="3189339"/>
                  <a:pt x="10282670" y="3189339"/>
                </a:cubicBezTo>
                <a:close/>
                <a:moveTo>
                  <a:pt x="10110097" y="3104444"/>
                </a:moveTo>
                <a:cubicBezTo>
                  <a:pt x="10102752" y="3104453"/>
                  <a:pt x="10096804" y="3110414"/>
                  <a:pt x="10096813" y="3117759"/>
                </a:cubicBezTo>
                <a:lnTo>
                  <a:pt x="10096813" y="3195712"/>
                </a:lnTo>
                <a:cubicBezTo>
                  <a:pt x="10096813" y="3203066"/>
                  <a:pt x="10090851" y="3209027"/>
                  <a:pt x="10083498" y="3209027"/>
                </a:cubicBezTo>
                <a:lnTo>
                  <a:pt x="10031040" y="3209027"/>
                </a:lnTo>
                <a:cubicBezTo>
                  <a:pt x="10031036" y="3209027"/>
                  <a:pt x="10031029" y="3209027"/>
                  <a:pt x="10031025" y="3209027"/>
                </a:cubicBezTo>
                <a:cubicBezTo>
                  <a:pt x="10023679" y="3209027"/>
                  <a:pt x="10017725" y="3214982"/>
                  <a:pt x="10017725" y="3222327"/>
                </a:cubicBezTo>
                <a:lnTo>
                  <a:pt x="10017725" y="3266707"/>
                </a:lnTo>
                <a:cubicBezTo>
                  <a:pt x="10017742" y="3274048"/>
                  <a:pt x="10023700" y="3279990"/>
                  <a:pt x="10031040" y="3279990"/>
                </a:cubicBezTo>
                <a:lnTo>
                  <a:pt x="10083498" y="3279990"/>
                </a:lnTo>
                <a:cubicBezTo>
                  <a:pt x="10090851" y="3279990"/>
                  <a:pt x="10096813" y="3285952"/>
                  <a:pt x="10096813" y="3293306"/>
                </a:cubicBezTo>
                <a:lnTo>
                  <a:pt x="10096813" y="3512822"/>
                </a:lnTo>
                <a:cubicBezTo>
                  <a:pt x="10096802" y="3554030"/>
                  <a:pt x="10107226" y="3583796"/>
                  <a:pt x="10128083" y="3602118"/>
                </a:cubicBezTo>
                <a:cubicBezTo>
                  <a:pt x="10148939" y="3620439"/>
                  <a:pt x="10178962" y="3629601"/>
                  <a:pt x="10218151" y="3629601"/>
                </a:cubicBezTo>
                <a:lnTo>
                  <a:pt x="10273590" y="3629601"/>
                </a:lnTo>
                <a:cubicBezTo>
                  <a:pt x="10273595" y="3629601"/>
                  <a:pt x="10273601" y="3629601"/>
                  <a:pt x="10273606" y="3629601"/>
                </a:cubicBezTo>
                <a:cubicBezTo>
                  <a:pt x="10280952" y="3629601"/>
                  <a:pt x="10286906" y="3623646"/>
                  <a:pt x="10286906" y="3616301"/>
                </a:cubicBezTo>
                <a:lnTo>
                  <a:pt x="10286906" y="3570391"/>
                </a:lnTo>
                <a:cubicBezTo>
                  <a:pt x="10286906" y="3570386"/>
                  <a:pt x="10286906" y="3570380"/>
                  <a:pt x="10286906" y="3570375"/>
                </a:cubicBezTo>
                <a:cubicBezTo>
                  <a:pt x="10286896" y="3563029"/>
                  <a:pt x="10280936" y="3557082"/>
                  <a:pt x="10273590" y="3557091"/>
                </a:cubicBezTo>
                <a:lnTo>
                  <a:pt x="10233486" y="3557091"/>
                </a:lnTo>
                <a:cubicBezTo>
                  <a:pt x="10215595" y="3557091"/>
                  <a:pt x="10203006" y="3553699"/>
                  <a:pt x="10195622" y="3546805"/>
                </a:cubicBezTo>
                <a:cubicBezTo>
                  <a:pt x="10188239" y="3539910"/>
                  <a:pt x="10184579" y="3528599"/>
                  <a:pt x="10184579" y="3512822"/>
                </a:cubicBezTo>
                <a:lnTo>
                  <a:pt x="10184579" y="3117759"/>
                </a:lnTo>
                <a:cubicBezTo>
                  <a:pt x="10184579" y="3110406"/>
                  <a:pt x="10178617" y="3104444"/>
                  <a:pt x="10171263" y="3104444"/>
                </a:cubicBezTo>
                <a:lnTo>
                  <a:pt x="10110113" y="3104444"/>
                </a:lnTo>
                <a:cubicBezTo>
                  <a:pt x="10110108" y="3104444"/>
                  <a:pt x="10110102" y="3104444"/>
                  <a:pt x="10110097" y="3104444"/>
                </a:cubicBezTo>
                <a:close/>
                <a:moveTo>
                  <a:pt x="9493861" y="3104444"/>
                </a:moveTo>
                <a:cubicBezTo>
                  <a:pt x="9486560" y="3104444"/>
                  <a:pt x="9480641" y="3110363"/>
                  <a:pt x="9480641" y="3117665"/>
                </a:cubicBezTo>
                <a:lnTo>
                  <a:pt x="9480641" y="3240328"/>
                </a:lnTo>
                <a:cubicBezTo>
                  <a:pt x="9474742" y="3236172"/>
                  <a:pt x="9468622" y="3232338"/>
                  <a:pt x="9462308" y="3228843"/>
                </a:cubicBezTo>
                <a:cubicBezTo>
                  <a:pt x="9429703" y="3210962"/>
                  <a:pt x="9393322" y="3202049"/>
                  <a:pt x="9353166" y="3202101"/>
                </a:cubicBezTo>
                <a:cubicBezTo>
                  <a:pt x="9313009" y="3202154"/>
                  <a:pt x="9276617" y="3211068"/>
                  <a:pt x="9243991" y="3228843"/>
                </a:cubicBezTo>
                <a:cubicBezTo>
                  <a:pt x="9211597" y="3246486"/>
                  <a:pt x="9184868" y="3272952"/>
                  <a:pt x="9166907" y="3305170"/>
                </a:cubicBezTo>
                <a:cubicBezTo>
                  <a:pt x="9148101" y="3338248"/>
                  <a:pt x="9138698" y="3376165"/>
                  <a:pt x="9138698" y="3418919"/>
                </a:cubicBezTo>
                <a:cubicBezTo>
                  <a:pt x="9138698" y="3462179"/>
                  <a:pt x="9147860" y="3500216"/>
                  <a:pt x="9166181" y="3533032"/>
                </a:cubicBezTo>
                <a:cubicBezTo>
                  <a:pt x="9183696" y="3565076"/>
                  <a:pt x="9209887" y="3591535"/>
                  <a:pt x="9241751" y="3609375"/>
                </a:cubicBezTo>
                <a:cubicBezTo>
                  <a:pt x="9273789" y="3627423"/>
                  <a:pt x="9309658" y="3636448"/>
                  <a:pt x="9349363" y="3636448"/>
                </a:cubicBezTo>
                <a:cubicBezTo>
                  <a:pt x="9389562" y="3636448"/>
                  <a:pt x="9426326" y="3627423"/>
                  <a:pt x="9459658" y="3609375"/>
                </a:cubicBezTo>
                <a:cubicBezTo>
                  <a:pt x="9492978" y="3591295"/>
                  <a:pt x="9520082" y="3566163"/>
                  <a:pt x="9538667" y="3532653"/>
                </a:cubicBezTo>
                <a:cubicBezTo>
                  <a:pt x="9562821" y="3489125"/>
                  <a:pt x="9567665" y="3449431"/>
                  <a:pt x="9567665" y="3380724"/>
                </a:cubicBezTo>
                <a:lnTo>
                  <a:pt x="9567665" y="3117665"/>
                </a:lnTo>
                <a:cubicBezTo>
                  <a:pt x="9567665" y="3110363"/>
                  <a:pt x="9561745" y="3104444"/>
                  <a:pt x="9554444" y="3104444"/>
                </a:cubicBezTo>
                <a:close/>
                <a:moveTo>
                  <a:pt x="1412487" y="864356"/>
                </a:moveTo>
                <a:lnTo>
                  <a:pt x="1412487" y="5990756"/>
                </a:lnTo>
                <a:lnTo>
                  <a:pt x="1538487" y="5990756"/>
                </a:lnTo>
                <a:lnTo>
                  <a:pt x="1538487" y="864356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dark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Speaker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0213952" y="3175417"/>
            <a:ext cx="137506" cy="1375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3858175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ight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Background">
            <a:extLst>
              <a:ext uri="{FF2B5EF4-FFF2-40B4-BE49-F238E27FC236}">
                <a16:creationId xmlns:a16="http://schemas.microsoft.com/office/drawing/2014/main" id="{F1D09505-09FC-487B-8929-B777E84E1BB6}"/>
              </a:ext>
            </a:extLst>
          </p:cNvPr>
          <p:cNvSpPr/>
          <p:nvPr userDrawn="1"/>
        </p:nvSpPr>
        <p:spPr>
          <a:xfrm>
            <a:off x="0" y="0"/>
            <a:ext cx="3136490" cy="6858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8943975" y="2743200"/>
            <a:ext cx="2505075" cy="1247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0213952" y="3175417"/>
            <a:ext cx="137506" cy="1375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C13C3DE-8254-4AAC-9B8A-CF2D3D66A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9351683 w 12193200"/>
              <a:gd name="connsiteY0" fmla="*/ 3277750 h 6861600"/>
              <a:gd name="connsiteX1" fmla="*/ 9414268 w 12193200"/>
              <a:gd name="connsiteY1" fmla="*/ 3293811 h 6861600"/>
              <a:gd name="connsiteX2" fmla="*/ 9460794 w 12193200"/>
              <a:gd name="connsiteY2" fmla="*/ 3341456 h 6861600"/>
              <a:gd name="connsiteX3" fmla="*/ 9478337 w 12193200"/>
              <a:gd name="connsiteY3" fmla="*/ 3418919 h 6861600"/>
              <a:gd name="connsiteX4" fmla="*/ 9460021 w 12193200"/>
              <a:gd name="connsiteY4" fmla="*/ 3496777 h 6861600"/>
              <a:gd name="connsiteX5" fmla="*/ 9412312 w 12193200"/>
              <a:gd name="connsiteY5" fmla="*/ 3544864 h 6861600"/>
              <a:gd name="connsiteX6" fmla="*/ 9349348 w 12193200"/>
              <a:gd name="connsiteY6" fmla="*/ 3560893 h 6861600"/>
              <a:gd name="connsiteX7" fmla="*/ 9261945 w 12193200"/>
              <a:gd name="connsiteY7" fmla="*/ 3523866 h 6861600"/>
              <a:gd name="connsiteX8" fmla="*/ 9227236 w 12193200"/>
              <a:gd name="connsiteY8" fmla="*/ 3418919 h 6861600"/>
              <a:gd name="connsiteX9" fmla="*/ 9244007 w 12193200"/>
              <a:gd name="connsiteY9" fmla="*/ 3341456 h 6861600"/>
              <a:gd name="connsiteX10" fmla="*/ 9289459 w 12193200"/>
              <a:gd name="connsiteY10" fmla="*/ 3293748 h 6861600"/>
              <a:gd name="connsiteX11" fmla="*/ 9351683 w 12193200"/>
              <a:gd name="connsiteY11" fmla="*/ 3277750 h 6861600"/>
              <a:gd name="connsiteX12" fmla="*/ 11156040 w 12193200"/>
              <a:gd name="connsiteY12" fmla="*/ 3209012 h 6861600"/>
              <a:gd name="connsiteX13" fmla="*/ 11143608 w 12193200"/>
              <a:gd name="connsiteY13" fmla="*/ 3217563 h 6861600"/>
              <a:gd name="connsiteX14" fmla="*/ 11024005 w 12193200"/>
              <a:gd name="connsiteY14" fmla="*/ 3529609 h 6861600"/>
              <a:gd name="connsiteX15" fmla="*/ 10908836 w 12193200"/>
              <a:gd name="connsiteY15" fmla="*/ 3217799 h 6861600"/>
              <a:gd name="connsiteX16" fmla="*/ 10896357 w 12193200"/>
              <a:gd name="connsiteY16" fmla="*/ 3209091 h 6861600"/>
              <a:gd name="connsiteX17" fmla="*/ 10828375 w 12193200"/>
              <a:gd name="connsiteY17" fmla="*/ 3209091 h 6861600"/>
              <a:gd name="connsiteX18" fmla="*/ 10815135 w 12193200"/>
              <a:gd name="connsiteY18" fmla="*/ 3222482 h 6861600"/>
              <a:gd name="connsiteX19" fmla="*/ 10816053 w 12193200"/>
              <a:gd name="connsiteY19" fmla="*/ 3227265 h 6861600"/>
              <a:gd name="connsiteX20" fmla="*/ 10974719 w 12193200"/>
              <a:gd name="connsiteY20" fmla="*/ 3629569 h 6861600"/>
              <a:gd name="connsiteX21" fmla="*/ 10968787 w 12193200"/>
              <a:gd name="connsiteY21" fmla="*/ 3649543 h 6861600"/>
              <a:gd name="connsiteX22" fmla="*/ 10862405 w 12193200"/>
              <a:gd name="connsiteY22" fmla="*/ 3735999 h 6861600"/>
              <a:gd name="connsiteX23" fmla="*/ 10850257 w 12193200"/>
              <a:gd name="connsiteY23" fmla="*/ 3750403 h 6861600"/>
              <a:gd name="connsiteX24" fmla="*/ 10849610 w 12193200"/>
              <a:gd name="connsiteY24" fmla="*/ 3806552 h 6861600"/>
              <a:gd name="connsiteX25" fmla="*/ 10864078 w 12193200"/>
              <a:gd name="connsiteY25" fmla="*/ 3820483 h 6861600"/>
              <a:gd name="connsiteX26" fmla="*/ 10883846 w 12193200"/>
              <a:gd name="connsiteY26" fmla="*/ 3819078 h 6861600"/>
              <a:gd name="connsiteX27" fmla="*/ 11028044 w 12193200"/>
              <a:gd name="connsiteY27" fmla="*/ 3707064 h 6861600"/>
              <a:gd name="connsiteX28" fmla="*/ 11045761 w 12193200"/>
              <a:gd name="connsiteY28" fmla="*/ 3664830 h 6861600"/>
              <a:gd name="connsiteX29" fmla="*/ 11229259 w 12193200"/>
              <a:gd name="connsiteY29" fmla="*/ 3227455 h 6861600"/>
              <a:gd name="connsiteX30" fmla="*/ 11222098 w 12193200"/>
              <a:gd name="connsiteY30" fmla="*/ 3210039 h 6861600"/>
              <a:gd name="connsiteX31" fmla="*/ 11216969 w 12193200"/>
              <a:gd name="connsiteY31" fmla="*/ 3209012 h 6861600"/>
              <a:gd name="connsiteX32" fmla="*/ 9811429 w 12193200"/>
              <a:gd name="connsiteY32" fmla="*/ 3202118 h 6861600"/>
              <a:gd name="connsiteX33" fmla="*/ 9726267 w 12193200"/>
              <a:gd name="connsiteY33" fmla="*/ 3218178 h 6861600"/>
              <a:gd name="connsiteX34" fmla="*/ 9669471 w 12193200"/>
              <a:gd name="connsiteY34" fmla="*/ 3262069 h 6861600"/>
              <a:gd name="connsiteX35" fmla="*/ 9649656 w 12193200"/>
              <a:gd name="connsiteY35" fmla="*/ 3323251 h 6861600"/>
              <a:gd name="connsiteX36" fmla="*/ 9671428 w 12193200"/>
              <a:gd name="connsiteY36" fmla="*/ 3389655 h 6861600"/>
              <a:gd name="connsiteX37" fmla="*/ 9722923 w 12193200"/>
              <a:gd name="connsiteY37" fmla="*/ 3427045 h 6861600"/>
              <a:gd name="connsiteX38" fmla="*/ 9800039 w 12193200"/>
              <a:gd name="connsiteY38" fmla="*/ 3452288 h 6861600"/>
              <a:gd name="connsiteX39" fmla="*/ 9871381 w 12193200"/>
              <a:gd name="connsiteY39" fmla="*/ 3477530 h 6861600"/>
              <a:gd name="connsiteX40" fmla="*/ 9893894 w 12193200"/>
              <a:gd name="connsiteY40" fmla="*/ 3512649 h 6861600"/>
              <a:gd name="connsiteX41" fmla="*/ 9873684 w 12193200"/>
              <a:gd name="connsiteY41" fmla="*/ 3548936 h 6861600"/>
              <a:gd name="connsiteX42" fmla="*/ 9816809 w 12193200"/>
              <a:gd name="connsiteY42" fmla="*/ 3563056 h 6861600"/>
              <a:gd name="connsiteX43" fmla="*/ 9758436 w 12193200"/>
              <a:gd name="connsiteY43" fmla="*/ 3545102 h 6861600"/>
              <a:gd name="connsiteX44" fmla="*/ 9734503 w 12193200"/>
              <a:gd name="connsiteY44" fmla="*/ 3510393 h 6861600"/>
              <a:gd name="connsiteX45" fmla="*/ 9721755 w 12193200"/>
              <a:gd name="connsiteY45" fmla="*/ 3500533 h 6861600"/>
              <a:gd name="connsiteX46" fmla="*/ 9657592 w 12193200"/>
              <a:gd name="connsiteY46" fmla="*/ 3500533 h 6861600"/>
              <a:gd name="connsiteX47" fmla="*/ 9655534 w 12193200"/>
              <a:gd name="connsiteY47" fmla="*/ 3500697 h 6861600"/>
              <a:gd name="connsiteX48" fmla="*/ 9644355 w 12193200"/>
              <a:gd name="connsiteY48" fmla="*/ 3516073 h 6861600"/>
              <a:gd name="connsiteX49" fmla="*/ 9667215 w 12193200"/>
              <a:gd name="connsiteY49" fmla="*/ 3569619 h 6861600"/>
              <a:gd name="connsiteX50" fmla="*/ 9729375 w 12193200"/>
              <a:gd name="connsiteY50" fmla="*/ 3618526 h 6861600"/>
              <a:gd name="connsiteX51" fmla="*/ 9818245 w 12193200"/>
              <a:gd name="connsiteY51" fmla="*/ 3636448 h 6861600"/>
              <a:gd name="connsiteX52" fmla="*/ 9903439 w 12193200"/>
              <a:gd name="connsiteY52" fmla="*/ 3620435 h 6861600"/>
              <a:gd name="connsiteX53" fmla="*/ 9959462 w 12193200"/>
              <a:gd name="connsiteY53" fmla="*/ 3576166 h 6861600"/>
              <a:gd name="connsiteX54" fmla="*/ 9979309 w 12193200"/>
              <a:gd name="connsiteY54" fmla="*/ 3512034 h 6861600"/>
              <a:gd name="connsiteX55" fmla="*/ 9957221 w 12193200"/>
              <a:gd name="connsiteY55" fmla="*/ 3447145 h 6861600"/>
              <a:gd name="connsiteX56" fmla="*/ 9906484 w 12193200"/>
              <a:gd name="connsiteY56" fmla="*/ 3410133 h 6861600"/>
              <a:gd name="connsiteX57" fmla="*/ 9831292 w 12193200"/>
              <a:gd name="connsiteY57" fmla="*/ 3385348 h 6861600"/>
              <a:gd name="connsiteX58" fmla="*/ 9779387 w 12193200"/>
              <a:gd name="connsiteY58" fmla="*/ 3368908 h 6861600"/>
              <a:gd name="connsiteX59" fmla="*/ 9750595 w 12193200"/>
              <a:gd name="connsiteY59" fmla="*/ 3351901 h 6861600"/>
              <a:gd name="connsiteX60" fmla="*/ 9737453 w 12193200"/>
              <a:gd name="connsiteY60" fmla="*/ 3325207 h 6861600"/>
              <a:gd name="connsiteX61" fmla="*/ 9755722 w 12193200"/>
              <a:gd name="connsiteY61" fmla="*/ 3288479 h 6861600"/>
              <a:gd name="connsiteX62" fmla="*/ 9808385 w 12193200"/>
              <a:gd name="connsiteY62" fmla="*/ 3275511 h 6861600"/>
              <a:gd name="connsiteX63" fmla="*/ 9864108 w 12193200"/>
              <a:gd name="connsiteY63" fmla="*/ 3292281 h 6861600"/>
              <a:gd name="connsiteX64" fmla="*/ 9885485 w 12193200"/>
              <a:gd name="connsiteY64" fmla="*/ 3326990 h 6861600"/>
              <a:gd name="connsiteX65" fmla="*/ 9898343 w 12193200"/>
              <a:gd name="connsiteY65" fmla="*/ 3337229 h 6861600"/>
              <a:gd name="connsiteX66" fmla="*/ 9959367 w 12193200"/>
              <a:gd name="connsiteY66" fmla="*/ 3337229 h 6861600"/>
              <a:gd name="connsiteX67" fmla="*/ 9961145 w 12193200"/>
              <a:gd name="connsiteY67" fmla="*/ 3337108 h 6861600"/>
              <a:gd name="connsiteX68" fmla="*/ 9972635 w 12193200"/>
              <a:gd name="connsiteY68" fmla="*/ 3322020 h 6861600"/>
              <a:gd name="connsiteX69" fmla="*/ 9927072 w 12193200"/>
              <a:gd name="connsiteY69" fmla="*/ 3238404 h 6861600"/>
              <a:gd name="connsiteX70" fmla="*/ 9811429 w 12193200"/>
              <a:gd name="connsiteY70" fmla="*/ 3202118 h 6861600"/>
              <a:gd name="connsiteX71" fmla="*/ 10596727 w 12193200"/>
              <a:gd name="connsiteY71" fmla="*/ 3202054 h 6861600"/>
              <a:gd name="connsiteX72" fmla="*/ 10526142 w 12193200"/>
              <a:gd name="connsiteY72" fmla="*/ 3216569 h 6861600"/>
              <a:gd name="connsiteX73" fmla="*/ 10471571 w 12193200"/>
              <a:gd name="connsiteY73" fmla="*/ 3257036 h 6861600"/>
              <a:gd name="connsiteX74" fmla="*/ 10471571 w 12193200"/>
              <a:gd name="connsiteY74" fmla="*/ 3222327 h 6861600"/>
              <a:gd name="connsiteX75" fmla="*/ 10471571 w 12193200"/>
              <a:gd name="connsiteY75" fmla="*/ 3222311 h 6861600"/>
              <a:gd name="connsiteX76" fmla="*/ 10458255 w 12193200"/>
              <a:gd name="connsiteY76" fmla="*/ 3209027 h 6861600"/>
              <a:gd name="connsiteX77" fmla="*/ 10397846 w 12193200"/>
              <a:gd name="connsiteY77" fmla="*/ 3209027 h 6861600"/>
              <a:gd name="connsiteX78" fmla="*/ 10397831 w 12193200"/>
              <a:gd name="connsiteY78" fmla="*/ 3209027 h 6861600"/>
              <a:gd name="connsiteX79" fmla="*/ 10384531 w 12193200"/>
              <a:gd name="connsiteY79" fmla="*/ 3222327 h 6861600"/>
              <a:gd name="connsiteX80" fmla="*/ 10384531 w 12193200"/>
              <a:gd name="connsiteY80" fmla="*/ 3616270 h 6861600"/>
              <a:gd name="connsiteX81" fmla="*/ 10384531 w 12193200"/>
              <a:gd name="connsiteY81" fmla="*/ 3616285 h 6861600"/>
              <a:gd name="connsiteX82" fmla="*/ 10397846 w 12193200"/>
              <a:gd name="connsiteY82" fmla="*/ 3629569 h 6861600"/>
              <a:gd name="connsiteX83" fmla="*/ 10458255 w 12193200"/>
              <a:gd name="connsiteY83" fmla="*/ 3629569 h 6861600"/>
              <a:gd name="connsiteX84" fmla="*/ 10471571 w 12193200"/>
              <a:gd name="connsiteY84" fmla="*/ 3616285 h 6861600"/>
              <a:gd name="connsiteX85" fmla="*/ 10471571 w 12193200"/>
              <a:gd name="connsiteY85" fmla="*/ 3394497 h 6861600"/>
              <a:gd name="connsiteX86" fmla="*/ 10500174 w 12193200"/>
              <a:gd name="connsiteY86" fmla="*/ 3307915 h 6861600"/>
              <a:gd name="connsiteX87" fmla="*/ 10577668 w 12193200"/>
              <a:gd name="connsiteY87" fmla="*/ 3277750 h 6861600"/>
              <a:gd name="connsiteX88" fmla="*/ 10654753 w 12193200"/>
              <a:gd name="connsiteY88" fmla="*/ 3307852 h 6861600"/>
              <a:gd name="connsiteX89" fmla="*/ 10682978 w 12193200"/>
              <a:gd name="connsiteY89" fmla="*/ 3394497 h 6861600"/>
              <a:gd name="connsiteX90" fmla="*/ 10682978 w 12193200"/>
              <a:gd name="connsiteY90" fmla="*/ 3616270 h 6861600"/>
              <a:gd name="connsiteX91" fmla="*/ 10682978 w 12193200"/>
              <a:gd name="connsiteY91" fmla="*/ 3616285 h 6861600"/>
              <a:gd name="connsiteX92" fmla="*/ 10696293 w 12193200"/>
              <a:gd name="connsiteY92" fmla="*/ 3629569 h 6861600"/>
              <a:gd name="connsiteX93" fmla="*/ 10755960 w 12193200"/>
              <a:gd name="connsiteY93" fmla="*/ 3629569 h 6861600"/>
              <a:gd name="connsiteX94" fmla="*/ 10755992 w 12193200"/>
              <a:gd name="connsiteY94" fmla="*/ 3629569 h 6861600"/>
              <a:gd name="connsiteX95" fmla="*/ 10769276 w 12193200"/>
              <a:gd name="connsiteY95" fmla="*/ 3616285 h 6861600"/>
              <a:gd name="connsiteX96" fmla="*/ 10769276 w 12193200"/>
              <a:gd name="connsiteY96" fmla="*/ 3381529 h 6861600"/>
              <a:gd name="connsiteX97" fmla="*/ 10747188 w 12193200"/>
              <a:gd name="connsiteY97" fmla="*/ 3283809 h 6861600"/>
              <a:gd name="connsiteX98" fmla="*/ 10685659 w 12193200"/>
              <a:gd name="connsiteY98" fmla="*/ 3222753 h 6861600"/>
              <a:gd name="connsiteX99" fmla="*/ 10596727 w 12193200"/>
              <a:gd name="connsiteY99" fmla="*/ 3202054 h 6861600"/>
              <a:gd name="connsiteX100" fmla="*/ 10282670 w 12193200"/>
              <a:gd name="connsiteY100" fmla="*/ 3189339 h 6861600"/>
              <a:gd name="connsiteX101" fmla="*/ 10227657 w 12193200"/>
              <a:gd name="connsiteY101" fmla="*/ 3244352 h 6861600"/>
              <a:gd name="connsiteX102" fmla="*/ 10282670 w 12193200"/>
              <a:gd name="connsiteY102" fmla="*/ 3299365 h 6861600"/>
              <a:gd name="connsiteX103" fmla="*/ 10337683 w 12193200"/>
              <a:gd name="connsiteY103" fmla="*/ 3244352 h 6861600"/>
              <a:gd name="connsiteX104" fmla="*/ 10282670 w 12193200"/>
              <a:gd name="connsiteY104" fmla="*/ 3189339 h 6861600"/>
              <a:gd name="connsiteX105" fmla="*/ 10110097 w 12193200"/>
              <a:gd name="connsiteY105" fmla="*/ 3104444 h 6861600"/>
              <a:gd name="connsiteX106" fmla="*/ 10096813 w 12193200"/>
              <a:gd name="connsiteY106" fmla="*/ 3117759 h 6861600"/>
              <a:gd name="connsiteX107" fmla="*/ 10096813 w 12193200"/>
              <a:gd name="connsiteY107" fmla="*/ 3195712 h 6861600"/>
              <a:gd name="connsiteX108" fmla="*/ 10083498 w 12193200"/>
              <a:gd name="connsiteY108" fmla="*/ 3209027 h 6861600"/>
              <a:gd name="connsiteX109" fmla="*/ 10031040 w 12193200"/>
              <a:gd name="connsiteY109" fmla="*/ 3209027 h 6861600"/>
              <a:gd name="connsiteX110" fmla="*/ 10031025 w 12193200"/>
              <a:gd name="connsiteY110" fmla="*/ 3209027 h 6861600"/>
              <a:gd name="connsiteX111" fmla="*/ 10017725 w 12193200"/>
              <a:gd name="connsiteY111" fmla="*/ 3222327 h 6861600"/>
              <a:gd name="connsiteX112" fmla="*/ 10017725 w 12193200"/>
              <a:gd name="connsiteY112" fmla="*/ 3266707 h 6861600"/>
              <a:gd name="connsiteX113" fmla="*/ 10031040 w 12193200"/>
              <a:gd name="connsiteY113" fmla="*/ 3279990 h 6861600"/>
              <a:gd name="connsiteX114" fmla="*/ 10083498 w 12193200"/>
              <a:gd name="connsiteY114" fmla="*/ 3279990 h 6861600"/>
              <a:gd name="connsiteX115" fmla="*/ 10096813 w 12193200"/>
              <a:gd name="connsiteY115" fmla="*/ 3293306 h 6861600"/>
              <a:gd name="connsiteX116" fmla="*/ 10096813 w 12193200"/>
              <a:gd name="connsiteY116" fmla="*/ 3512822 h 6861600"/>
              <a:gd name="connsiteX117" fmla="*/ 10128083 w 12193200"/>
              <a:gd name="connsiteY117" fmla="*/ 3602118 h 6861600"/>
              <a:gd name="connsiteX118" fmla="*/ 10218151 w 12193200"/>
              <a:gd name="connsiteY118" fmla="*/ 3629601 h 6861600"/>
              <a:gd name="connsiteX119" fmla="*/ 10273590 w 12193200"/>
              <a:gd name="connsiteY119" fmla="*/ 3629601 h 6861600"/>
              <a:gd name="connsiteX120" fmla="*/ 10273606 w 12193200"/>
              <a:gd name="connsiteY120" fmla="*/ 3629601 h 6861600"/>
              <a:gd name="connsiteX121" fmla="*/ 10286906 w 12193200"/>
              <a:gd name="connsiteY121" fmla="*/ 3616301 h 6861600"/>
              <a:gd name="connsiteX122" fmla="*/ 10286906 w 12193200"/>
              <a:gd name="connsiteY122" fmla="*/ 3570391 h 6861600"/>
              <a:gd name="connsiteX123" fmla="*/ 10286906 w 12193200"/>
              <a:gd name="connsiteY123" fmla="*/ 3570375 h 6861600"/>
              <a:gd name="connsiteX124" fmla="*/ 10273590 w 12193200"/>
              <a:gd name="connsiteY124" fmla="*/ 3557091 h 6861600"/>
              <a:gd name="connsiteX125" fmla="*/ 10233486 w 12193200"/>
              <a:gd name="connsiteY125" fmla="*/ 3557091 h 6861600"/>
              <a:gd name="connsiteX126" fmla="*/ 10195622 w 12193200"/>
              <a:gd name="connsiteY126" fmla="*/ 3546805 h 6861600"/>
              <a:gd name="connsiteX127" fmla="*/ 10184579 w 12193200"/>
              <a:gd name="connsiteY127" fmla="*/ 3512822 h 6861600"/>
              <a:gd name="connsiteX128" fmla="*/ 10184579 w 12193200"/>
              <a:gd name="connsiteY128" fmla="*/ 3117759 h 6861600"/>
              <a:gd name="connsiteX129" fmla="*/ 10171263 w 12193200"/>
              <a:gd name="connsiteY129" fmla="*/ 3104444 h 6861600"/>
              <a:gd name="connsiteX130" fmla="*/ 10110113 w 12193200"/>
              <a:gd name="connsiteY130" fmla="*/ 3104444 h 6861600"/>
              <a:gd name="connsiteX131" fmla="*/ 10110097 w 12193200"/>
              <a:gd name="connsiteY131" fmla="*/ 3104444 h 6861600"/>
              <a:gd name="connsiteX132" fmla="*/ 9493861 w 12193200"/>
              <a:gd name="connsiteY132" fmla="*/ 3104444 h 6861600"/>
              <a:gd name="connsiteX133" fmla="*/ 9480641 w 12193200"/>
              <a:gd name="connsiteY133" fmla="*/ 3117665 h 6861600"/>
              <a:gd name="connsiteX134" fmla="*/ 9480641 w 12193200"/>
              <a:gd name="connsiteY134" fmla="*/ 3240328 h 6861600"/>
              <a:gd name="connsiteX135" fmla="*/ 9462308 w 12193200"/>
              <a:gd name="connsiteY135" fmla="*/ 3228843 h 6861600"/>
              <a:gd name="connsiteX136" fmla="*/ 9353166 w 12193200"/>
              <a:gd name="connsiteY136" fmla="*/ 3202101 h 6861600"/>
              <a:gd name="connsiteX137" fmla="*/ 9243991 w 12193200"/>
              <a:gd name="connsiteY137" fmla="*/ 3228843 h 6861600"/>
              <a:gd name="connsiteX138" fmla="*/ 9166907 w 12193200"/>
              <a:gd name="connsiteY138" fmla="*/ 3305170 h 6861600"/>
              <a:gd name="connsiteX139" fmla="*/ 9138698 w 12193200"/>
              <a:gd name="connsiteY139" fmla="*/ 3418919 h 6861600"/>
              <a:gd name="connsiteX140" fmla="*/ 9166181 w 12193200"/>
              <a:gd name="connsiteY140" fmla="*/ 3533032 h 6861600"/>
              <a:gd name="connsiteX141" fmla="*/ 9241751 w 12193200"/>
              <a:gd name="connsiteY141" fmla="*/ 3609375 h 6861600"/>
              <a:gd name="connsiteX142" fmla="*/ 9349363 w 12193200"/>
              <a:gd name="connsiteY142" fmla="*/ 3636448 h 6861600"/>
              <a:gd name="connsiteX143" fmla="*/ 9459658 w 12193200"/>
              <a:gd name="connsiteY143" fmla="*/ 3609375 h 6861600"/>
              <a:gd name="connsiteX144" fmla="*/ 9538667 w 12193200"/>
              <a:gd name="connsiteY144" fmla="*/ 3532653 h 6861600"/>
              <a:gd name="connsiteX145" fmla="*/ 9567665 w 12193200"/>
              <a:gd name="connsiteY145" fmla="*/ 3380724 h 6861600"/>
              <a:gd name="connsiteX146" fmla="*/ 9567665 w 12193200"/>
              <a:gd name="connsiteY146" fmla="*/ 3117665 h 6861600"/>
              <a:gd name="connsiteX147" fmla="*/ 9554444 w 12193200"/>
              <a:gd name="connsiteY147" fmla="*/ 3104444 h 6861600"/>
              <a:gd name="connsiteX148" fmla="*/ 1412487 w 12193200"/>
              <a:gd name="connsiteY148" fmla="*/ 864356 h 6861600"/>
              <a:gd name="connsiteX149" fmla="*/ 1412487 w 12193200"/>
              <a:gd name="connsiteY149" fmla="*/ 5990756 h 6861600"/>
              <a:gd name="connsiteX150" fmla="*/ 1538487 w 12193200"/>
              <a:gd name="connsiteY150" fmla="*/ 5990756 h 6861600"/>
              <a:gd name="connsiteX151" fmla="*/ 1538487 w 12193200"/>
              <a:gd name="connsiteY151" fmla="*/ 864356 h 6861600"/>
              <a:gd name="connsiteX152" fmla="*/ 0 w 12193200"/>
              <a:gd name="connsiteY152" fmla="*/ 0 h 6861600"/>
              <a:gd name="connsiteX153" fmla="*/ 12193200 w 12193200"/>
              <a:gd name="connsiteY153" fmla="*/ 0 h 6861600"/>
              <a:gd name="connsiteX154" fmla="*/ 12193200 w 12193200"/>
              <a:gd name="connsiteY154" fmla="*/ 6861600 h 6861600"/>
              <a:gd name="connsiteX155" fmla="*/ 0 w 12193200"/>
              <a:gd name="connsiteY155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2193200" h="6861600">
                <a:moveTo>
                  <a:pt x="9351683" y="3277750"/>
                </a:moveTo>
                <a:cubicBezTo>
                  <a:pt x="9373579" y="3277629"/>
                  <a:pt x="9395136" y="3283160"/>
                  <a:pt x="9414268" y="3293811"/>
                </a:cubicBezTo>
                <a:cubicBezTo>
                  <a:pt x="9433547" y="3304455"/>
                  <a:pt x="9449056" y="3320337"/>
                  <a:pt x="9460794" y="3341456"/>
                </a:cubicBezTo>
                <a:cubicBezTo>
                  <a:pt x="9472532" y="3362576"/>
                  <a:pt x="9478380" y="3388397"/>
                  <a:pt x="9478337" y="3418919"/>
                </a:cubicBezTo>
                <a:cubicBezTo>
                  <a:pt x="9478337" y="3449452"/>
                  <a:pt x="9472232" y="3475405"/>
                  <a:pt x="9460021" y="3496777"/>
                </a:cubicBezTo>
                <a:cubicBezTo>
                  <a:pt x="9447810" y="3518159"/>
                  <a:pt x="9431907" y="3534188"/>
                  <a:pt x="9412312" y="3544864"/>
                </a:cubicBezTo>
                <a:cubicBezTo>
                  <a:pt x="9393027" y="3555469"/>
                  <a:pt x="9371356" y="3560986"/>
                  <a:pt x="9349348" y="3560893"/>
                </a:cubicBezTo>
                <a:cubicBezTo>
                  <a:pt x="9314229" y="3560893"/>
                  <a:pt x="9285094" y="3548551"/>
                  <a:pt x="9261945" y="3523866"/>
                </a:cubicBezTo>
                <a:cubicBezTo>
                  <a:pt x="9238796" y="3499180"/>
                  <a:pt x="9227225" y="3464198"/>
                  <a:pt x="9227236" y="3418919"/>
                </a:cubicBezTo>
                <a:cubicBezTo>
                  <a:pt x="9227236" y="3388418"/>
                  <a:pt x="9232826" y="3362597"/>
                  <a:pt x="9244007" y="3341456"/>
                </a:cubicBezTo>
                <a:cubicBezTo>
                  <a:pt x="9255188" y="3320315"/>
                  <a:pt x="9270338" y="3304413"/>
                  <a:pt x="9289459" y="3293748"/>
                </a:cubicBezTo>
                <a:cubicBezTo>
                  <a:pt x="9308448" y="3283075"/>
                  <a:pt x="9329901" y="3277559"/>
                  <a:pt x="9351683" y="3277750"/>
                </a:cubicBezTo>
                <a:close/>
                <a:moveTo>
                  <a:pt x="11156040" y="3209012"/>
                </a:moveTo>
                <a:cubicBezTo>
                  <a:pt x="11150524" y="3209013"/>
                  <a:pt x="11145581" y="3212413"/>
                  <a:pt x="11143608" y="3217563"/>
                </a:cubicBezTo>
                <a:lnTo>
                  <a:pt x="11024005" y="3529609"/>
                </a:lnTo>
                <a:lnTo>
                  <a:pt x="10908836" y="3217799"/>
                </a:lnTo>
                <a:cubicBezTo>
                  <a:pt x="10906908" y="3212571"/>
                  <a:pt x="10901929" y="3209097"/>
                  <a:pt x="10896357" y="3209091"/>
                </a:cubicBezTo>
                <a:lnTo>
                  <a:pt x="10828375" y="3209091"/>
                </a:lnTo>
                <a:cubicBezTo>
                  <a:pt x="10821022" y="3209132"/>
                  <a:pt x="10815094" y="3215128"/>
                  <a:pt x="10815135" y="3222482"/>
                </a:cubicBezTo>
                <a:cubicBezTo>
                  <a:pt x="10815145" y="3224119"/>
                  <a:pt x="10815455" y="3225741"/>
                  <a:pt x="10816053" y="3227265"/>
                </a:cubicBezTo>
                <a:lnTo>
                  <a:pt x="10974719" y="3629569"/>
                </a:lnTo>
                <a:cubicBezTo>
                  <a:pt x="10973416" y="3636409"/>
                  <a:pt x="10971428" y="3643101"/>
                  <a:pt x="10968787" y="3649543"/>
                </a:cubicBezTo>
                <a:cubicBezTo>
                  <a:pt x="10950392" y="3695532"/>
                  <a:pt x="10916724" y="3729798"/>
                  <a:pt x="10862405" y="3735999"/>
                </a:cubicBezTo>
                <a:cubicBezTo>
                  <a:pt x="10855295" y="3737034"/>
                  <a:pt x="10850079" y="3743220"/>
                  <a:pt x="10850257" y="3750403"/>
                </a:cubicBezTo>
                <a:cubicBezTo>
                  <a:pt x="10850257" y="3756193"/>
                  <a:pt x="10849610" y="3796723"/>
                  <a:pt x="10849610" y="3806552"/>
                </a:cubicBezTo>
                <a:cubicBezTo>
                  <a:pt x="10849610" y="3816381"/>
                  <a:pt x="10854738" y="3820483"/>
                  <a:pt x="10864078" y="3820483"/>
                </a:cubicBezTo>
                <a:cubicBezTo>
                  <a:pt x="10870694" y="3820541"/>
                  <a:pt x="10877305" y="3820072"/>
                  <a:pt x="10883846" y="3819078"/>
                </a:cubicBezTo>
                <a:cubicBezTo>
                  <a:pt x="10959810" y="3806457"/>
                  <a:pt x="11002391" y="3766290"/>
                  <a:pt x="11028044" y="3707064"/>
                </a:cubicBezTo>
                <a:cubicBezTo>
                  <a:pt x="11035080" y="3690830"/>
                  <a:pt x="11040176" y="3678319"/>
                  <a:pt x="11045761" y="3664830"/>
                </a:cubicBezTo>
                <a:lnTo>
                  <a:pt x="11229259" y="3227455"/>
                </a:lnTo>
                <a:cubicBezTo>
                  <a:pt x="11232091" y="3220668"/>
                  <a:pt x="11228885" y="3212870"/>
                  <a:pt x="11222098" y="3210039"/>
                </a:cubicBezTo>
                <a:cubicBezTo>
                  <a:pt x="11220473" y="3209361"/>
                  <a:pt x="11218730" y="3209012"/>
                  <a:pt x="11216969" y="3209012"/>
                </a:cubicBezTo>
                <a:close/>
                <a:moveTo>
                  <a:pt x="9811429" y="3202118"/>
                </a:moveTo>
                <a:cubicBezTo>
                  <a:pt x="9779298" y="3202128"/>
                  <a:pt x="9750910" y="3207482"/>
                  <a:pt x="9726267" y="3218178"/>
                </a:cubicBezTo>
                <a:cubicBezTo>
                  <a:pt x="9701624" y="3228875"/>
                  <a:pt x="9682692" y="3243505"/>
                  <a:pt x="9669471" y="3262069"/>
                </a:cubicBezTo>
                <a:cubicBezTo>
                  <a:pt x="9656536" y="3279841"/>
                  <a:pt x="9649596" y="3301270"/>
                  <a:pt x="9649656" y="3323251"/>
                </a:cubicBezTo>
                <a:cubicBezTo>
                  <a:pt x="9649656" y="3350692"/>
                  <a:pt x="9656913" y="3372826"/>
                  <a:pt x="9671428" y="3389655"/>
                </a:cubicBezTo>
                <a:cubicBezTo>
                  <a:pt x="9685354" y="3406059"/>
                  <a:pt x="9703013" y="3418881"/>
                  <a:pt x="9722923" y="3427045"/>
                </a:cubicBezTo>
                <a:cubicBezTo>
                  <a:pt x="9742780" y="3435249"/>
                  <a:pt x="9768485" y="3443663"/>
                  <a:pt x="9800039" y="3452288"/>
                </a:cubicBezTo>
                <a:cubicBezTo>
                  <a:pt x="9832591" y="3461480"/>
                  <a:pt x="9856372" y="3469895"/>
                  <a:pt x="9871381" y="3477530"/>
                </a:cubicBezTo>
                <a:cubicBezTo>
                  <a:pt x="9886389" y="3485166"/>
                  <a:pt x="9893894" y="3496873"/>
                  <a:pt x="9893894" y="3512649"/>
                </a:cubicBezTo>
                <a:cubicBezTo>
                  <a:pt x="9893894" y="3527427"/>
                  <a:pt x="9887157" y="3539522"/>
                  <a:pt x="9873684" y="3548936"/>
                </a:cubicBezTo>
                <a:cubicBezTo>
                  <a:pt x="9860211" y="3558349"/>
                  <a:pt x="9841252" y="3563056"/>
                  <a:pt x="9816809" y="3563056"/>
                </a:cubicBezTo>
                <a:cubicBezTo>
                  <a:pt x="9793418" y="3563076"/>
                  <a:pt x="9773960" y="3557092"/>
                  <a:pt x="9758436" y="3545102"/>
                </a:cubicBezTo>
                <a:cubicBezTo>
                  <a:pt x="9745857" y="3535467"/>
                  <a:pt x="9737879" y="3523898"/>
                  <a:pt x="9734503" y="3510393"/>
                </a:cubicBezTo>
                <a:cubicBezTo>
                  <a:pt x="9733009" y="3504578"/>
                  <a:pt x="9727759" y="3500517"/>
                  <a:pt x="9721755" y="3500533"/>
                </a:cubicBezTo>
                <a:lnTo>
                  <a:pt x="9657592" y="3500533"/>
                </a:lnTo>
                <a:cubicBezTo>
                  <a:pt x="9656902" y="3500534"/>
                  <a:pt x="9656214" y="3500590"/>
                  <a:pt x="9655534" y="3500697"/>
                </a:cubicBezTo>
                <a:cubicBezTo>
                  <a:pt x="9648201" y="3501856"/>
                  <a:pt x="9643195" y="3508740"/>
                  <a:pt x="9644355" y="3516073"/>
                </a:cubicBezTo>
                <a:cubicBezTo>
                  <a:pt x="9647543" y="3535505"/>
                  <a:pt x="9655386" y="3553877"/>
                  <a:pt x="9667215" y="3569619"/>
                </a:cubicBezTo>
                <a:cubicBezTo>
                  <a:pt x="9682455" y="3590275"/>
                  <a:pt x="9703175" y="3606579"/>
                  <a:pt x="9729375" y="3618526"/>
                </a:cubicBezTo>
                <a:cubicBezTo>
                  <a:pt x="9755585" y="3630474"/>
                  <a:pt x="9785209" y="3636448"/>
                  <a:pt x="9818245" y="3636448"/>
                </a:cubicBezTo>
                <a:cubicBezTo>
                  <a:pt x="9850892" y="3636512"/>
                  <a:pt x="9879290" y="3631174"/>
                  <a:pt x="9903439" y="3620435"/>
                </a:cubicBezTo>
                <a:cubicBezTo>
                  <a:pt x="9927588" y="3609696"/>
                  <a:pt x="9946262" y="3594940"/>
                  <a:pt x="9959462" y="3576166"/>
                </a:cubicBezTo>
                <a:cubicBezTo>
                  <a:pt x="9972676" y="3557417"/>
                  <a:pt x="9979622" y="3534970"/>
                  <a:pt x="9979309" y="3512034"/>
                </a:cubicBezTo>
                <a:cubicBezTo>
                  <a:pt x="9978846" y="3485088"/>
                  <a:pt x="9971483" y="3463458"/>
                  <a:pt x="9957221" y="3447145"/>
                </a:cubicBezTo>
                <a:cubicBezTo>
                  <a:pt x="9943320" y="3431135"/>
                  <a:pt x="9925974" y="3418481"/>
                  <a:pt x="9906484" y="3410133"/>
                </a:cubicBezTo>
                <a:cubicBezTo>
                  <a:pt x="9886857" y="3401729"/>
                  <a:pt x="9861794" y="3393467"/>
                  <a:pt x="9831292" y="3385348"/>
                </a:cubicBezTo>
                <a:cubicBezTo>
                  <a:pt x="9808395" y="3378742"/>
                  <a:pt x="9791093" y="3373263"/>
                  <a:pt x="9779387" y="3368908"/>
                </a:cubicBezTo>
                <a:cubicBezTo>
                  <a:pt x="9768779" y="3365157"/>
                  <a:pt x="9759000" y="3359381"/>
                  <a:pt x="9750595" y="3351901"/>
                </a:cubicBezTo>
                <a:cubicBezTo>
                  <a:pt x="9742833" y="3345109"/>
                  <a:pt x="9738103" y="3335500"/>
                  <a:pt x="9737453" y="3325207"/>
                </a:cubicBezTo>
                <a:cubicBezTo>
                  <a:pt x="9736717" y="3309799"/>
                  <a:pt x="9742806" y="3297556"/>
                  <a:pt x="9755722" y="3288479"/>
                </a:cubicBezTo>
                <a:cubicBezTo>
                  <a:pt x="9767944" y="3279834"/>
                  <a:pt x="9785498" y="3275511"/>
                  <a:pt x="9808385" y="3275511"/>
                </a:cubicBezTo>
                <a:cubicBezTo>
                  <a:pt x="9831860" y="3275500"/>
                  <a:pt x="9850434" y="3281090"/>
                  <a:pt x="9864108" y="3292281"/>
                </a:cubicBezTo>
                <a:cubicBezTo>
                  <a:pt x="9875036" y="3301028"/>
                  <a:pt x="9882591" y="3313295"/>
                  <a:pt x="9885485" y="3326990"/>
                </a:cubicBezTo>
                <a:cubicBezTo>
                  <a:pt x="9886839" y="3332996"/>
                  <a:pt x="9892186" y="3337254"/>
                  <a:pt x="9898343" y="3337229"/>
                </a:cubicBezTo>
                <a:lnTo>
                  <a:pt x="9959367" y="3337229"/>
                </a:lnTo>
                <a:cubicBezTo>
                  <a:pt x="9959962" y="3337228"/>
                  <a:pt x="9960555" y="3337188"/>
                  <a:pt x="9961145" y="3337108"/>
                </a:cubicBezTo>
                <a:cubicBezTo>
                  <a:pt x="9968484" y="3336114"/>
                  <a:pt x="9973628" y="3329360"/>
                  <a:pt x="9972635" y="3322020"/>
                </a:cubicBezTo>
                <a:cubicBezTo>
                  <a:pt x="9967870" y="3287427"/>
                  <a:pt x="9952683" y="3259555"/>
                  <a:pt x="9927072" y="3238404"/>
                </a:cubicBezTo>
                <a:cubicBezTo>
                  <a:pt x="9897812" y="3214213"/>
                  <a:pt x="9859264" y="3202118"/>
                  <a:pt x="9811429" y="3202118"/>
                </a:cubicBezTo>
                <a:close/>
                <a:moveTo>
                  <a:pt x="10596727" y="3202054"/>
                </a:moveTo>
                <a:cubicBezTo>
                  <a:pt x="10572445" y="3201931"/>
                  <a:pt x="10548404" y="3206874"/>
                  <a:pt x="10526142" y="3216569"/>
                </a:cubicBezTo>
                <a:cubicBezTo>
                  <a:pt x="10503981" y="3226245"/>
                  <a:pt x="10485790" y="3239734"/>
                  <a:pt x="10471571" y="3257036"/>
                </a:cubicBezTo>
                <a:lnTo>
                  <a:pt x="10471571" y="3222327"/>
                </a:lnTo>
                <a:cubicBezTo>
                  <a:pt x="10471571" y="3222322"/>
                  <a:pt x="10471571" y="3222317"/>
                  <a:pt x="10471571" y="3222311"/>
                </a:cubicBezTo>
                <a:cubicBezTo>
                  <a:pt x="10471561" y="3214966"/>
                  <a:pt x="10465601" y="3209019"/>
                  <a:pt x="10458255" y="3209027"/>
                </a:cubicBezTo>
                <a:lnTo>
                  <a:pt x="10397846" y="3209027"/>
                </a:lnTo>
                <a:cubicBezTo>
                  <a:pt x="10397842" y="3209027"/>
                  <a:pt x="10397835" y="3209027"/>
                  <a:pt x="10397831" y="3209027"/>
                </a:cubicBezTo>
                <a:cubicBezTo>
                  <a:pt x="10390485" y="3209027"/>
                  <a:pt x="10384531" y="3214982"/>
                  <a:pt x="10384531" y="3222327"/>
                </a:cubicBezTo>
                <a:lnTo>
                  <a:pt x="10384531" y="3616270"/>
                </a:lnTo>
                <a:cubicBezTo>
                  <a:pt x="10384531" y="3616274"/>
                  <a:pt x="10384531" y="3616281"/>
                  <a:pt x="10384531" y="3616285"/>
                </a:cubicBezTo>
                <a:cubicBezTo>
                  <a:pt x="10384540" y="3623631"/>
                  <a:pt x="10390501" y="3629579"/>
                  <a:pt x="10397846" y="3629569"/>
                </a:cubicBezTo>
                <a:lnTo>
                  <a:pt x="10458255" y="3629569"/>
                </a:lnTo>
                <a:cubicBezTo>
                  <a:pt x="10465601" y="3629579"/>
                  <a:pt x="10471561" y="3623631"/>
                  <a:pt x="10471571" y="3616285"/>
                </a:cubicBezTo>
                <a:lnTo>
                  <a:pt x="10471571" y="3394497"/>
                </a:lnTo>
                <a:cubicBezTo>
                  <a:pt x="10471582" y="3356886"/>
                  <a:pt x="10481116" y="3328025"/>
                  <a:pt x="10500174" y="3307915"/>
                </a:cubicBezTo>
                <a:cubicBezTo>
                  <a:pt x="10519232" y="3287805"/>
                  <a:pt x="10545063" y="3277750"/>
                  <a:pt x="10577668" y="3277750"/>
                </a:cubicBezTo>
                <a:cubicBezTo>
                  <a:pt x="10610242" y="3277729"/>
                  <a:pt x="10635936" y="3287763"/>
                  <a:pt x="10654753" y="3307852"/>
                </a:cubicBezTo>
                <a:cubicBezTo>
                  <a:pt x="10673570" y="3327941"/>
                  <a:pt x="10682978" y="3356823"/>
                  <a:pt x="10682978" y="3394497"/>
                </a:cubicBezTo>
                <a:lnTo>
                  <a:pt x="10682978" y="3616270"/>
                </a:lnTo>
                <a:cubicBezTo>
                  <a:pt x="10682978" y="3616274"/>
                  <a:pt x="10682978" y="3616281"/>
                  <a:pt x="10682978" y="3616285"/>
                </a:cubicBezTo>
                <a:cubicBezTo>
                  <a:pt x="10682987" y="3623631"/>
                  <a:pt x="10688947" y="3629579"/>
                  <a:pt x="10696293" y="3629569"/>
                </a:cubicBezTo>
                <a:lnTo>
                  <a:pt x="10755960" y="3629569"/>
                </a:lnTo>
                <a:cubicBezTo>
                  <a:pt x="10755971" y="3629569"/>
                  <a:pt x="10755981" y="3629569"/>
                  <a:pt x="10755992" y="3629569"/>
                </a:cubicBezTo>
                <a:cubicBezTo>
                  <a:pt x="10763328" y="3629569"/>
                  <a:pt x="10769276" y="3623621"/>
                  <a:pt x="10769276" y="3616285"/>
                </a:cubicBezTo>
                <a:lnTo>
                  <a:pt x="10769276" y="3381529"/>
                </a:lnTo>
                <a:cubicBezTo>
                  <a:pt x="10769370" y="3343360"/>
                  <a:pt x="10762007" y="3310787"/>
                  <a:pt x="10747188" y="3283809"/>
                </a:cubicBezTo>
                <a:cubicBezTo>
                  <a:pt x="10732369" y="3256831"/>
                  <a:pt x="10711860" y="3236479"/>
                  <a:pt x="10685659" y="3222753"/>
                </a:cubicBezTo>
                <a:cubicBezTo>
                  <a:pt x="10659459" y="3208996"/>
                  <a:pt x="10629815" y="3202096"/>
                  <a:pt x="10596727" y="3202054"/>
                </a:cubicBezTo>
                <a:close/>
                <a:moveTo>
                  <a:pt x="10282670" y="3189339"/>
                </a:moveTo>
                <a:cubicBezTo>
                  <a:pt x="10252287" y="3189339"/>
                  <a:pt x="10227657" y="3213969"/>
                  <a:pt x="10227657" y="3244352"/>
                </a:cubicBezTo>
                <a:cubicBezTo>
                  <a:pt x="10227657" y="3274735"/>
                  <a:pt x="10252287" y="3299365"/>
                  <a:pt x="10282670" y="3299365"/>
                </a:cubicBezTo>
                <a:cubicBezTo>
                  <a:pt x="10313053" y="3299365"/>
                  <a:pt x="10337683" y="3274735"/>
                  <a:pt x="10337683" y="3244352"/>
                </a:cubicBezTo>
                <a:cubicBezTo>
                  <a:pt x="10337683" y="3213969"/>
                  <a:pt x="10313053" y="3189339"/>
                  <a:pt x="10282670" y="3189339"/>
                </a:cubicBezTo>
                <a:close/>
                <a:moveTo>
                  <a:pt x="10110097" y="3104444"/>
                </a:moveTo>
                <a:cubicBezTo>
                  <a:pt x="10102752" y="3104453"/>
                  <a:pt x="10096804" y="3110414"/>
                  <a:pt x="10096813" y="3117759"/>
                </a:cubicBezTo>
                <a:lnTo>
                  <a:pt x="10096813" y="3195712"/>
                </a:lnTo>
                <a:cubicBezTo>
                  <a:pt x="10096813" y="3203066"/>
                  <a:pt x="10090851" y="3209027"/>
                  <a:pt x="10083498" y="3209027"/>
                </a:cubicBezTo>
                <a:lnTo>
                  <a:pt x="10031040" y="3209027"/>
                </a:lnTo>
                <a:cubicBezTo>
                  <a:pt x="10031036" y="3209027"/>
                  <a:pt x="10031029" y="3209027"/>
                  <a:pt x="10031025" y="3209027"/>
                </a:cubicBezTo>
                <a:cubicBezTo>
                  <a:pt x="10023679" y="3209027"/>
                  <a:pt x="10017725" y="3214982"/>
                  <a:pt x="10017725" y="3222327"/>
                </a:cubicBezTo>
                <a:lnTo>
                  <a:pt x="10017725" y="3266707"/>
                </a:lnTo>
                <a:cubicBezTo>
                  <a:pt x="10017742" y="3274048"/>
                  <a:pt x="10023700" y="3279990"/>
                  <a:pt x="10031040" y="3279990"/>
                </a:cubicBezTo>
                <a:lnTo>
                  <a:pt x="10083498" y="3279990"/>
                </a:lnTo>
                <a:cubicBezTo>
                  <a:pt x="10090851" y="3279990"/>
                  <a:pt x="10096813" y="3285952"/>
                  <a:pt x="10096813" y="3293306"/>
                </a:cubicBezTo>
                <a:lnTo>
                  <a:pt x="10096813" y="3512822"/>
                </a:lnTo>
                <a:cubicBezTo>
                  <a:pt x="10096802" y="3554030"/>
                  <a:pt x="10107226" y="3583796"/>
                  <a:pt x="10128083" y="3602118"/>
                </a:cubicBezTo>
                <a:cubicBezTo>
                  <a:pt x="10148939" y="3620439"/>
                  <a:pt x="10178962" y="3629601"/>
                  <a:pt x="10218151" y="3629601"/>
                </a:cubicBezTo>
                <a:lnTo>
                  <a:pt x="10273590" y="3629601"/>
                </a:lnTo>
                <a:cubicBezTo>
                  <a:pt x="10273595" y="3629601"/>
                  <a:pt x="10273601" y="3629601"/>
                  <a:pt x="10273606" y="3629601"/>
                </a:cubicBezTo>
                <a:cubicBezTo>
                  <a:pt x="10280952" y="3629601"/>
                  <a:pt x="10286906" y="3623646"/>
                  <a:pt x="10286906" y="3616301"/>
                </a:cubicBezTo>
                <a:lnTo>
                  <a:pt x="10286906" y="3570391"/>
                </a:lnTo>
                <a:cubicBezTo>
                  <a:pt x="10286906" y="3570386"/>
                  <a:pt x="10286906" y="3570380"/>
                  <a:pt x="10286906" y="3570375"/>
                </a:cubicBezTo>
                <a:cubicBezTo>
                  <a:pt x="10286896" y="3563029"/>
                  <a:pt x="10280936" y="3557082"/>
                  <a:pt x="10273590" y="3557091"/>
                </a:cubicBezTo>
                <a:lnTo>
                  <a:pt x="10233486" y="3557091"/>
                </a:lnTo>
                <a:cubicBezTo>
                  <a:pt x="10215595" y="3557091"/>
                  <a:pt x="10203006" y="3553699"/>
                  <a:pt x="10195622" y="3546805"/>
                </a:cubicBezTo>
                <a:cubicBezTo>
                  <a:pt x="10188239" y="3539910"/>
                  <a:pt x="10184579" y="3528599"/>
                  <a:pt x="10184579" y="3512822"/>
                </a:cubicBezTo>
                <a:lnTo>
                  <a:pt x="10184579" y="3117759"/>
                </a:lnTo>
                <a:cubicBezTo>
                  <a:pt x="10184579" y="3110406"/>
                  <a:pt x="10178617" y="3104444"/>
                  <a:pt x="10171263" y="3104444"/>
                </a:cubicBezTo>
                <a:lnTo>
                  <a:pt x="10110113" y="3104444"/>
                </a:lnTo>
                <a:cubicBezTo>
                  <a:pt x="10110108" y="3104444"/>
                  <a:pt x="10110102" y="3104444"/>
                  <a:pt x="10110097" y="3104444"/>
                </a:cubicBezTo>
                <a:close/>
                <a:moveTo>
                  <a:pt x="9493861" y="3104444"/>
                </a:moveTo>
                <a:cubicBezTo>
                  <a:pt x="9486560" y="3104444"/>
                  <a:pt x="9480641" y="3110363"/>
                  <a:pt x="9480641" y="3117665"/>
                </a:cubicBezTo>
                <a:lnTo>
                  <a:pt x="9480641" y="3240328"/>
                </a:lnTo>
                <a:cubicBezTo>
                  <a:pt x="9474742" y="3236172"/>
                  <a:pt x="9468622" y="3232338"/>
                  <a:pt x="9462308" y="3228843"/>
                </a:cubicBezTo>
                <a:cubicBezTo>
                  <a:pt x="9429703" y="3210962"/>
                  <a:pt x="9393322" y="3202049"/>
                  <a:pt x="9353166" y="3202101"/>
                </a:cubicBezTo>
                <a:cubicBezTo>
                  <a:pt x="9313009" y="3202154"/>
                  <a:pt x="9276617" y="3211068"/>
                  <a:pt x="9243991" y="3228843"/>
                </a:cubicBezTo>
                <a:cubicBezTo>
                  <a:pt x="9211597" y="3246486"/>
                  <a:pt x="9184868" y="3272952"/>
                  <a:pt x="9166907" y="3305170"/>
                </a:cubicBezTo>
                <a:cubicBezTo>
                  <a:pt x="9148101" y="3338248"/>
                  <a:pt x="9138698" y="3376165"/>
                  <a:pt x="9138698" y="3418919"/>
                </a:cubicBezTo>
                <a:cubicBezTo>
                  <a:pt x="9138698" y="3462179"/>
                  <a:pt x="9147860" y="3500216"/>
                  <a:pt x="9166181" y="3533032"/>
                </a:cubicBezTo>
                <a:cubicBezTo>
                  <a:pt x="9183696" y="3565076"/>
                  <a:pt x="9209887" y="3591535"/>
                  <a:pt x="9241751" y="3609375"/>
                </a:cubicBezTo>
                <a:cubicBezTo>
                  <a:pt x="9273789" y="3627423"/>
                  <a:pt x="9309658" y="3636448"/>
                  <a:pt x="9349363" y="3636448"/>
                </a:cubicBezTo>
                <a:cubicBezTo>
                  <a:pt x="9389562" y="3636448"/>
                  <a:pt x="9426326" y="3627423"/>
                  <a:pt x="9459658" y="3609375"/>
                </a:cubicBezTo>
                <a:cubicBezTo>
                  <a:pt x="9492978" y="3591295"/>
                  <a:pt x="9520082" y="3566163"/>
                  <a:pt x="9538667" y="3532653"/>
                </a:cubicBezTo>
                <a:cubicBezTo>
                  <a:pt x="9562821" y="3489125"/>
                  <a:pt x="9567665" y="3449431"/>
                  <a:pt x="9567665" y="3380724"/>
                </a:cubicBezTo>
                <a:lnTo>
                  <a:pt x="9567665" y="3117665"/>
                </a:lnTo>
                <a:cubicBezTo>
                  <a:pt x="9567665" y="3110363"/>
                  <a:pt x="9561745" y="3104444"/>
                  <a:pt x="9554444" y="3104444"/>
                </a:cubicBezTo>
                <a:close/>
                <a:moveTo>
                  <a:pt x="1412487" y="864356"/>
                </a:moveTo>
                <a:lnTo>
                  <a:pt x="1412487" y="5990756"/>
                </a:lnTo>
                <a:lnTo>
                  <a:pt x="1538487" y="5990756"/>
                </a:lnTo>
                <a:lnTo>
                  <a:pt x="1538487" y="864356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dark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Speaker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5099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0535AB10-5016-4BBE-B319-91BC6F875FE6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D372CC3D-7E59-450A-B93F-92B0F4C49C61}"/>
              </a:ext>
            </a:extLst>
          </p:cNvPr>
          <p:cNvSpPr/>
          <p:nvPr userDrawn="1"/>
        </p:nvSpPr>
        <p:spPr>
          <a:xfrm rot="5400000" flipV="1">
            <a:off x="439200" y="3364556"/>
            <a:ext cx="5126400" cy="126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1AC54771-CBF5-4FBF-A739-CD4ED231F6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7" y="6199199"/>
            <a:ext cx="901603" cy="3086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2B3B4A0-C375-41A6-AA76-9E9EE3A79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74800"/>
            <a:ext cx="2073600" cy="5115600"/>
          </a:xfrm>
        </p:spPr>
        <p:txBody>
          <a:bodyPr/>
          <a:lstStyle>
            <a:lvl1pPr>
              <a:lnSpc>
                <a:spcPct val="90000"/>
              </a:lnSpc>
              <a:defRPr sz="4000"/>
            </a:lvl1pPr>
          </a:lstStyle>
          <a:p>
            <a:r>
              <a:rPr lang="en-GB" dirty="0"/>
              <a:t>Click to add Agenda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99200" y="874800"/>
            <a:ext cx="8262000" cy="511560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3pPr>
            <a:lvl4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>
                <a:latin typeface="+mn-lt"/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>
                <a:latin typeface="+mn-lt"/>
              </a:defRPr>
            </a:lvl9pPr>
          </a:lstStyle>
          <a:p>
            <a:pPr lvl="0"/>
            <a:r>
              <a:rPr lang="en-GB" noProof="0" dirty="0"/>
              <a:t>Click to add agenda point                                                        Enter &amp; TAB for next text level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DF4EB-E8CD-4FE3-9BB6-9D7DA462D5A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99343-84CB-4E3E-846B-B907699FB7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5FCB2F-4FFF-4E3C-94D2-25EBC95B53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283305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774232FE-6B21-4D3C-8891-6A33800C6D20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D372CC3D-7E59-450A-B93F-92B0F4C49C61}"/>
              </a:ext>
            </a:extLst>
          </p:cNvPr>
          <p:cNvSpPr/>
          <p:nvPr userDrawn="1"/>
        </p:nvSpPr>
        <p:spPr bwMode="white">
          <a:xfrm rot="5400000" flipV="1">
            <a:off x="439200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1AC54771-CBF5-4FBF-A739-CD4ED231F6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2B3B4A0-C375-41A6-AA76-9E9EE3A79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2000" y="874800"/>
            <a:ext cx="2073600" cy="5115600"/>
          </a:xfrm>
        </p:spPr>
        <p:txBody>
          <a:bodyPr/>
          <a:lstStyle>
            <a:lvl1pPr>
              <a:lnSpc>
                <a:spcPct val="90000"/>
              </a:lnSpc>
              <a:defRPr sz="4000"/>
            </a:lvl1pPr>
          </a:lstStyle>
          <a:p>
            <a:r>
              <a:rPr lang="en-GB" dirty="0"/>
              <a:t>Click to add Agenda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3499200" y="874800"/>
            <a:ext cx="8262000" cy="511560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3pPr>
            <a:lvl4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9pPr>
          </a:lstStyle>
          <a:p>
            <a:pPr lvl="0"/>
            <a:r>
              <a:rPr lang="en-GB" noProof="0" dirty="0"/>
              <a:t>Click to add agenda point                                                        Enter &amp; TAB for next text level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DF4EB-E8CD-4FE3-9BB6-9D7DA462D5A7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white"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99343-84CB-4E3E-846B-B907699FB7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white"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5FCB2F-4FFF-4E3C-94D2-25EBC95B53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09875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A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552D84-A027-418B-B489-16EF46A08E86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89C57B-F8F6-40E2-833E-C9320F7E1A33}"/>
              </a:ext>
            </a:extLst>
          </p:cNvPr>
          <p:cNvSpPr/>
          <p:nvPr userDrawn="1"/>
        </p:nvSpPr>
        <p:spPr bwMode="white">
          <a:xfrm rot="16200000" flipV="1">
            <a:off x="-1088912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FB615E5-EF3E-4EBF-AA9B-470031CB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1944778"/>
            <a:ext cx="7833600" cy="3109002"/>
          </a:xfrm>
        </p:spPr>
        <p:txBody>
          <a:bodyPr anchor="t" anchorCtr="0"/>
          <a:lstStyle>
            <a:lvl1pPr algn="l">
              <a:defRPr sz="8000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726350"/>
            <a:ext cx="78336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1pPr>
            <a:lvl2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2pPr>
            <a:lvl3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3pPr>
            <a:lvl4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4pPr>
            <a:lvl5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5pPr>
            <a:lvl6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6pPr>
            <a:lvl7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7pPr>
            <a:lvl8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8pPr>
            <a:lvl9pPr marL="0" indent="0" algn="l">
              <a:buFont typeface="Dstny Body" panose="02000603000000020004" pitchFamily="2" charset="0"/>
              <a:buChar char="​"/>
              <a:tabLst/>
              <a:defRPr sz="8000" b="1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#01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F21-26AE-46C9-A9BF-E3C2D25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ACE3-9C9E-48B3-8EB8-2D71E81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DB5A3-15DC-4831-8A0C-FB090E04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5789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B">
    <p:bg>
      <p:bgPr>
        <a:gradFill>
          <a:gsLst>
            <a:gs pos="0">
              <a:srgbClr val="1BA9B5"/>
            </a:gs>
            <a:gs pos="95000">
              <a:srgbClr val="005C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4666D3D-F50F-4B1A-92E6-DD373687D7F6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0A89C57B-F8F6-40E2-833E-C9320F7E1A33}"/>
              </a:ext>
            </a:extLst>
          </p:cNvPr>
          <p:cNvSpPr/>
          <p:nvPr userDrawn="1"/>
        </p:nvSpPr>
        <p:spPr>
          <a:xfrm rot="16200000" flipV="1">
            <a:off x="-1088912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FB615E5-EF3E-4EBF-AA9B-470031CB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1944778"/>
            <a:ext cx="7833600" cy="3109002"/>
          </a:xfrm>
        </p:spPr>
        <p:txBody>
          <a:bodyPr anchor="t" anchorCtr="0"/>
          <a:lstStyle>
            <a:lvl1pPr algn="l">
              <a:defRPr sz="8000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726350"/>
            <a:ext cx="78336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1pPr>
            <a:lvl2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2pPr>
            <a:lvl3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3pPr>
            <a:lvl4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4pPr>
            <a:lvl5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5pPr>
            <a:lvl6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6pPr>
            <a:lvl7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7pPr>
            <a:lvl8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8pPr>
            <a:lvl9pPr marL="0" indent="0" algn="l">
              <a:buFont typeface="Dstny Body" panose="02000603000000020004" pitchFamily="2" charset="0"/>
              <a:buChar char="​"/>
              <a:tabLst/>
              <a:defRPr sz="8000" b="1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#01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F21-26AE-46C9-A9BF-E3C2D25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ACE3-9C9E-48B3-8EB8-2D71E81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DB5A3-15DC-4831-8A0C-FB090E04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4349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C">
    <p:bg>
      <p:bgPr>
        <a:gradFill>
          <a:gsLst>
            <a:gs pos="0">
              <a:srgbClr val="B41284"/>
            </a:gs>
            <a:gs pos="95000">
              <a:srgbClr val="7E0A5C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E7966683-9609-42DF-8F42-B189A0907425}"/>
              </a:ext>
            </a:extLst>
          </p:cNvPr>
          <p:cNvSpPr/>
          <p:nvPr userDrawn="1"/>
        </p:nvSpPr>
        <p:spPr bwMode="ltGray">
          <a:xfrm>
            <a:off x="0" y="0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B41284"/>
              </a:gs>
              <a:gs pos="95000">
                <a:srgbClr val="7E0A5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0A89C57B-F8F6-40E2-833E-C9320F7E1A33}"/>
              </a:ext>
            </a:extLst>
          </p:cNvPr>
          <p:cNvSpPr/>
          <p:nvPr userDrawn="1"/>
        </p:nvSpPr>
        <p:spPr bwMode="white">
          <a:xfrm rot="16200000" flipV="1">
            <a:off x="-1088912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FB615E5-EF3E-4EBF-AA9B-470031CB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1944778"/>
            <a:ext cx="7833600" cy="3109002"/>
          </a:xfrm>
        </p:spPr>
        <p:txBody>
          <a:bodyPr anchor="t" anchorCtr="0"/>
          <a:lstStyle>
            <a:lvl1pPr algn="l">
              <a:defRPr sz="8000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726350"/>
            <a:ext cx="78336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1pPr>
            <a:lvl2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2pPr>
            <a:lvl3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3pPr>
            <a:lvl4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4pPr>
            <a:lvl5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5pPr>
            <a:lvl6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6pPr>
            <a:lvl7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7pPr>
            <a:lvl8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8pPr>
            <a:lvl9pPr marL="0" indent="0" algn="l">
              <a:buFont typeface="Dstny Body" panose="02000603000000020004" pitchFamily="2" charset="0"/>
              <a:buChar char="​"/>
              <a:tabLst/>
              <a:defRPr sz="8000" b="1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#01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F21-26AE-46C9-A9BF-E3C2D25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ACE3-9C9E-48B3-8EB8-2D71E81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DB5A3-15DC-4831-8A0C-FB090E04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5986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10" name="Text Placeholder notes">
            <a:extLst>
              <a:ext uri="{FF2B5EF4-FFF2-40B4-BE49-F238E27FC236}">
                <a16:creationId xmlns:a16="http://schemas.microsoft.com/office/drawing/2014/main" id="{2ECCE410-98B4-4E55-9790-F3441EFAE5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4"/>
            <a:ext cx="113256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5F8FA-83AA-40A7-A81F-145B0272EF9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D0141-A742-40EA-90CE-E9F3A4CC6BB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8AB24-1A29-4E44-8B8A-66ED307E211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392888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25600" cy="900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54468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10800" y="1728000"/>
            <a:ext cx="54468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4"/>
            <a:ext cx="113256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F2C668-6CA5-4EC4-8388-0522EFC2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063847-D404-43FB-A35E-3A2C2D19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055970-4E18-4BF2-95B2-99125A34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621151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de/narrow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25600" cy="900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83880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Enter &amp; TAB for next text level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799200" y="1728000"/>
            <a:ext cx="19584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Enter &amp; TAB for next text level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4"/>
            <a:ext cx="83880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F2C668-6CA5-4EC4-8388-0522EFC2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063847-D404-43FB-A35E-3A2C2D19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055970-4E18-4BF2-95B2-99125A34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0580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ackground">
            <a:extLst>
              <a:ext uri="{FF2B5EF4-FFF2-40B4-BE49-F238E27FC236}">
                <a16:creationId xmlns:a16="http://schemas.microsoft.com/office/drawing/2014/main" id="{F1D09505-09FC-487B-8929-B777E84E1BB6}"/>
              </a:ext>
            </a:extLst>
          </p:cNvPr>
          <p:cNvSpPr/>
          <p:nvPr userDrawn="1"/>
        </p:nvSpPr>
        <p:spPr>
          <a:xfrm>
            <a:off x="0" y="0"/>
            <a:ext cx="3136490" cy="6858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10732458" y="5991225"/>
            <a:ext cx="1097592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1319872" y="6213914"/>
            <a:ext cx="60070" cy="834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07CD6B4-09CD-40D3-BFB2-70EAF73B36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10949429 w 12193200"/>
              <a:gd name="connsiteY0" fmla="*/ 6274031 h 6861600"/>
              <a:gd name="connsiteX1" fmla="*/ 10976402 w 12193200"/>
              <a:gd name="connsiteY1" fmla="*/ 6280953 h 6861600"/>
              <a:gd name="connsiteX2" fmla="*/ 10996453 w 12193200"/>
              <a:gd name="connsiteY2" fmla="*/ 6301487 h 6861600"/>
              <a:gd name="connsiteX3" fmla="*/ 11004014 w 12193200"/>
              <a:gd name="connsiteY3" fmla="*/ 6334872 h 6861600"/>
              <a:gd name="connsiteX4" fmla="*/ 10996120 w 12193200"/>
              <a:gd name="connsiteY4" fmla="*/ 6368427 h 6861600"/>
              <a:gd name="connsiteX5" fmla="*/ 10975559 w 12193200"/>
              <a:gd name="connsiteY5" fmla="*/ 6389151 h 6861600"/>
              <a:gd name="connsiteX6" fmla="*/ 10948422 w 12193200"/>
              <a:gd name="connsiteY6" fmla="*/ 6396060 h 6861600"/>
              <a:gd name="connsiteX7" fmla="*/ 10910754 w 12193200"/>
              <a:gd name="connsiteY7" fmla="*/ 6380101 h 6861600"/>
              <a:gd name="connsiteX8" fmla="*/ 10895795 w 12193200"/>
              <a:gd name="connsiteY8" fmla="*/ 6334872 h 6861600"/>
              <a:gd name="connsiteX9" fmla="*/ 10903023 w 12193200"/>
              <a:gd name="connsiteY9" fmla="*/ 6301487 h 6861600"/>
              <a:gd name="connsiteX10" fmla="*/ 10922612 w 12193200"/>
              <a:gd name="connsiteY10" fmla="*/ 6280926 h 6861600"/>
              <a:gd name="connsiteX11" fmla="*/ 10949429 w 12193200"/>
              <a:gd name="connsiteY11" fmla="*/ 6274031 h 6861600"/>
              <a:gd name="connsiteX12" fmla="*/ 11727068 w 12193200"/>
              <a:gd name="connsiteY12" fmla="*/ 6244407 h 6861600"/>
              <a:gd name="connsiteX13" fmla="*/ 11721710 w 12193200"/>
              <a:gd name="connsiteY13" fmla="*/ 6248092 h 6861600"/>
              <a:gd name="connsiteX14" fmla="*/ 11670163 w 12193200"/>
              <a:gd name="connsiteY14" fmla="*/ 6382577 h 6861600"/>
              <a:gd name="connsiteX15" fmla="*/ 11620528 w 12193200"/>
              <a:gd name="connsiteY15" fmla="*/ 6248194 h 6861600"/>
              <a:gd name="connsiteX16" fmla="*/ 11615150 w 12193200"/>
              <a:gd name="connsiteY16" fmla="*/ 6244441 h 6861600"/>
              <a:gd name="connsiteX17" fmla="*/ 11585851 w 12193200"/>
              <a:gd name="connsiteY17" fmla="*/ 6244441 h 6861600"/>
              <a:gd name="connsiteX18" fmla="*/ 11580145 w 12193200"/>
              <a:gd name="connsiteY18" fmla="*/ 6250212 h 6861600"/>
              <a:gd name="connsiteX19" fmla="*/ 11580541 w 12193200"/>
              <a:gd name="connsiteY19" fmla="*/ 6252274 h 6861600"/>
              <a:gd name="connsiteX20" fmla="*/ 11648922 w 12193200"/>
              <a:gd name="connsiteY20" fmla="*/ 6425658 h 6861600"/>
              <a:gd name="connsiteX21" fmla="*/ 11646366 w 12193200"/>
              <a:gd name="connsiteY21" fmla="*/ 6434266 h 6861600"/>
              <a:gd name="connsiteX22" fmla="*/ 11600517 w 12193200"/>
              <a:gd name="connsiteY22" fmla="*/ 6471527 h 6861600"/>
              <a:gd name="connsiteX23" fmla="*/ 11595282 w 12193200"/>
              <a:gd name="connsiteY23" fmla="*/ 6477734 h 6861600"/>
              <a:gd name="connsiteX24" fmla="*/ 11595003 w 12193200"/>
              <a:gd name="connsiteY24" fmla="*/ 6501933 h 6861600"/>
              <a:gd name="connsiteX25" fmla="*/ 11601238 w 12193200"/>
              <a:gd name="connsiteY25" fmla="*/ 6507937 h 6861600"/>
              <a:gd name="connsiteX26" fmla="*/ 11609758 w 12193200"/>
              <a:gd name="connsiteY26" fmla="*/ 6507332 h 6861600"/>
              <a:gd name="connsiteX27" fmla="*/ 11671904 w 12193200"/>
              <a:gd name="connsiteY27" fmla="*/ 6459057 h 6861600"/>
              <a:gd name="connsiteX28" fmla="*/ 11679540 w 12193200"/>
              <a:gd name="connsiteY28" fmla="*/ 6440855 h 6861600"/>
              <a:gd name="connsiteX29" fmla="*/ 11758623 w 12193200"/>
              <a:gd name="connsiteY29" fmla="*/ 6252355 h 6861600"/>
              <a:gd name="connsiteX30" fmla="*/ 11755537 w 12193200"/>
              <a:gd name="connsiteY30" fmla="*/ 6244849 h 6861600"/>
              <a:gd name="connsiteX31" fmla="*/ 11753327 w 12193200"/>
              <a:gd name="connsiteY31" fmla="*/ 6244407 h 6861600"/>
              <a:gd name="connsiteX32" fmla="*/ 11147569 w 12193200"/>
              <a:gd name="connsiteY32" fmla="*/ 6241435 h 6861600"/>
              <a:gd name="connsiteX33" fmla="*/ 11110866 w 12193200"/>
              <a:gd name="connsiteY33" fmla="*/ 6248357 h 6861600"/>
              <a:gd name="connsiteX34" fmla="*/ 11086389 w 12193200"/>
              <a:gd name="connsiteY34" fmla="*/ 6267273 h 6861600"/>
              <a:gd name="connsiteX35" fmla="*/ 11077849 w 12193200"/>
              <a:gd name="connsiteY35" fmla="*/ 6293641 h 6861600"/>
              <a:gd name="connsiteX36" fmla="*/ 11087232 w 12193200"/>
              <a:gd name="connsiteY36" fmla="*/ 6322259 h 6861600"/>
              <a:gd name="connsiteX37" fmla="*/ 11109425 w 12193200"/>
              <a:gd name="connsiteY37" fmla="*/ 6338374 h 6861600"/>
              <a:gd name="connsiteX38" fmla="*/ 11142660 w 12193200"/>
              <a:gd name="connsiteY38" fmla="*/ 6349253 h 6861600"/>
              <a:gd name="connsiteX39" fmla="*/ 11173407 w 12193200"/>
              <a:gd name="connsiteY39" fmla="*/ 6360132 h 6861600"/>
              <a:gd name="connsiteX40" fmla="*/ 11183110 w 12193200"/>
              <a:gd name="connsiteY40" fmla="*/ 6375267 h 6861600"/>
              <a:gd name="connsiteX41" fmla="*/ 11174400 w 12193200"/>
              <a:gd name="connsiteY41" fmla="*/ 6390906 h 6861600"/>
              <a:gd name="connsiteX42" fmla="*/ 11149888 w 12193200"/>
              <a:gd name="connsiteY42" fmla="*/ 6396991 h 6861600"/>
              <a:gd name="connsiteX43" fmla="*/ 11124730 w 12193200"/>
              <a:gd name="connsiteY43" fmla="*/ 6389253 h 6861600"/>
              <a:gd name="connsiteX44" fmla="*/ 11114416 w 12193200"/>
              <a:gd name="connsiteY44" fmla="*/ 6374295 h 6861600"/>
              <a:gd name="connsiteX45" fmla="*/ 11108922 w 12193200"/>
              <a:gd name="connsiteY45" fmla="*/ 6370045 h 6861600"/>
              <a:gd name="connsiteX46" fmla="*/ 11081269 w 12193200"/>
              <a:gd name="connsiteY46" fmla="*/ 6370045 h 6861600"/>
              <a:gd name="connsiteX47" fmla="*/ 11080382 w 12193200"/>
              <a:gd name="connsiteY47" fmla="*/ 6370116 h 6861600"/>
              <a:gd name="connsiteX48" fmla="*/ 11075564 w 12193200"/>
              <a:gd name="connsiteY48" fmla="*/ 6376743 h 6861600"/>
              <a:gd name="connsiteX49" fmla="*/ 11085416 w 12193200"/>
              <a:gd name="connsiteY49" fmla="*/ 6399820 h 6861600"/>
              <a:gd name="connsiteX50" fmla="*/ 11112206 w 12193200"/>
              <a:gd name="connsiteY50" fmla="*/ 6420898 h 6861600"/>
              <a:gd name="connsiteX51" fmla="*/ 11150507 w 12193200"/>
              <a:gd name="connsiteY51" fmla="*/ 6428622 h 6861600"/>
              <a:gd name="connsiteX52" fmla="*/ 11187223 w 12193200"/>
              <a:gd name="connsiteY52" fmla="*/ 6421721 h 6861600"/>
              <a:gd name="connsiteX53" fmla="*/ 11211368 w 12193200"/>
              <a:gd name="connsiteY53" fmla="*/ 6402641 h 6861600"/>
              <a:gd name="connsiteX54" fmla="*/ 11219922 w 12193200"/>
              <a:gd name="connsiteY54" fmla="*/ 6375002 h 6861600"/>
              <a:gd name="connsiteX55" fmla="*/ 11210402 w 12193200"/>
              <a:gd name="connsiteY55" fmla="*/ 6347036 h 6861600"/>
              <a:gd name="connsiteX56" fmla="*/ 11188536 w 12193200"/>
              <a:gd name="connsiteY56" fmla="*/ 6331085 h 6861600"/>
              <a:gd name="connsiteX57" fmla="*/ 11156130 w 12193200"/>
              <a:gd name="connsiteY57" fmla="*/ 6320403 h 6861600"/>
              <a:gd name="connsiteX58" fmla="*/ 11133760 w 12193200"/>
              <a:gd name="connsiteY58" fmla="*/ 6313318 h 6861600"/>
              <a:gd name="connsiteX59" fmla="*/ 11121351 w 12193200"/>
              <a:gd name="connsiteY59" fmla="*/ 6305988 h 6861600"/>
              <a:gd name="connsiteX60" fmla="*/ 11115687 w 12193200"/>
              <a:gd name="connsiteY60" fmla="*/ 6294484 h 6861600"/>
              <a:gd name="connsiteX61" fmla="*/ 11123561 w 12193200"/>
              <a:gd name="connsiteY61" fmla="*/ 6278655 h 6861600"/>
              <a:gd name="connsiteX62" fmla="*/ 11146257 w 12193200"/>
              <a:gd name="connsiteY62" fmla="*/ 6273066 h 6861600"/>
              <a:gd name="connsiteX63" fmla="*/ 11170273 w 12193200"/>
              <a:gd name="connsiteY63" fmla="*/ 6280293 h 6861600"/>
              <a:gd name="connsiteX64" fmla="*/ 11179486 w 12193200"/>
              <a:gd name="connsiteY64" fmla="*/ 6295252 h 6861600"/>
              <a:gd name="connsiteX65" fmla="*/ 11185027 w 12193200"/>
              <a:gd name="connsiteY65" fmla="*/ 6299665 h 6861600"/>
              <a:gd name="connsiteX66" fmla="*/ 11211327 w 12193200"/>
              <a:gd name="connsiteY66" fmla="*/ 6299665 h 6861600"/>
              <a:gd name="connsiteX67" fmla="*/ 11212093 w 12193200"/>
              <a:gd name="connsiteY67" fmla="*/ 6299613 h 6861600"/>
              <a:gd name="connsiteX68" fmla="*/ 11217045 w 12193200"/>
              <a:gd name="connsiteY68" fmla="*/ 6293110 h 6861600"/>
              <a:gd name="connsiteX69" fmla="*/ 11197409 w 12193200"/>
              <a:gd name="connsiteY69" fmla="*/ 6257073 h 6861600"/>
              <a:gd name="connsiteX70" fmla="*/ 11147569 w 12193200"/>
              <a:gd name="connsiteY70" fmla="*/ 6241435 h 6861600"/>
              <a:gd name="connsiteX71" fmla="*/ 11486016 w 12193200"/>
              <a:gd name="connsiteY71" fmla="*/ 6241408 h 6861600"/>
              <a:gd name="connsiteX72" fmla="*/ 11455595 w 12193200"/>
              <a:gd name="connsiteY72" fmla="*/ 6247663 h 6861600"/>
              <a:gd name="connsiteX73" fmla="*/ 11432076 w 12193200"/>
              <a:gd name="connsiteY73" fmla="*/ 6265104 h 6861600"/>
              <a:gd name="connsiteX74" fmla="*/ 11432076 w 12193200"/>
              <a:gd name="connsiteY74" fmla="*/ 6250145 h 6861600"/>
              <a:gd name="connsiteX75" fmla="*/ 11432076 w 12193200"/>
              <a:gd name="connsiteY75" fmla="*/ 6250138 h 6861600"/>
              <a:gd name="connsiteX76" fmla="*/ 11426338 w 12193200"/>
              <a:gd name="connsiteY76" fmla="*/ 6244413 h 6861600"/>
              <a:gd name="connsiteX77" fmla="*/ 11400303 w 12193200"/>
              <a:gd name="connsiteY77" fmla="*/ 6244413 h 6861600"/>
              <a:gd name="connsiteX78" fmla="*/ 11400296 w 12193200"/>
              <a:gd name="connsiteY78" fmla="*/ 6244413 h 6861600"/>
              <a:gd name="connsiteX79" fmla="*/ 11394564 w 12193200"/>
              <a:gd name="connsiteY79" fmla="*/ 6250145 h 6861600"/>
              <a:gd name="connsiteX80" fmla="*/ 11394564 w 12193200"/>
              <a:gd name="connsiteY80" fmla="*/ 6419926 h 6861600"/>
              <a:gd name="connsiteX81" fmla="*/ 11394564 w 12193200"/>
              <a:gd name="connsiteY81" fmla="*/ 6419932 h 6861600"/>
              <a:gd name="connsiteX82" fmla="*/ 11400303 w 12193200"/>
              <a:gd name="connsiteY82" fmla="*/ 6425658 h 6861600"/>
              <a:gd name="connsiteX83" fmla="*/ 11426338 w 12193200"/>
              <a:gd name="connsiteY83" fmla="*/ 6425658 h 6861600"/>
              <a:gd name="connsiteX84" fmla="*/ 11432076 w 12193200"/>
              <a:gd name="connsiteY84" fmla="*/ 6419932 h 6861600"/>
              <a:gd name="connsiteX85" fmla="*/ 11432076 w 12193200"/>
              <a:gd name="connsiteY85" fmla="*/ 6324347 h 6861600"/>
              <a:gd name="connsiteX86" fmla="*/ 11444403 w 12193200"/>
              <a:gd name="connsiteY86" fmla="*/ 6287032 h 6861600"/>
              <a:gd name="connsiteX87" fmla="*/ 11477802 w 12193200"/>
              <a:gd name="connsiteY87" fmla="*/ 6274031 h 6861600"/>
              <a:gd name="connsiteX88" fmla="*/ 11511024 w 12193200"/>
              <a:gd name="connsiteY88" fmla="*/ 6287004 h 6861600"/>
              <a:gd name="connsiteX89" fmla="*/ 11523188 w 12193200"/>
              <a:gd name="connsiteY89" fmla="*/ 6324347 h 6861600"/>
              <a:gd name="connsiteX90" fmla="*/ 11523188 w 12193200"/>
              <a:gd name="connsiteY90" fmla="*/ 6419926 h 6861600"/>
              <a:gd name="connsiteX91" fmla="*/ 11523188 w 12193200"/>
              <a:gd name="connsiteY91" fmla="*/ 6419932 h 6861600"/>
              <a:gd name="connsiteX92" fmla="*/ 11528927 w 12193200"/>
              <a:gd name="connsiteY92" fmla="*/ 6425658 h 6861600"/>
              <a:gd name="connsiteX93" fmla="*/ 11554642 w 12193200"/>
              <a:gd name="connsiteY93" fmla="*/ 6425658 h 6861600"/>
              <a:gd name="connsiteX94" fmla="*/ 11554655 w 12193200"/>
              <a:gd name="connsiteY94" fmla="*/ 6425658 h 6861600"/>
              <a:gd name="connsiteX95" fmla="*/ 11560381 w 12193200"/>
              <a:gd name="connsiteY95" fmla="*/ 6419932 h 6861600"/>
              <a:gd name="connsiteX96" fmla="*/ 11560381 w 12193200"/>
              <a:gd name="connsiteY96" fmla="*/ 6318758 h 6861600"/>
              <a:gd name="connsiteX97" fmla="*/ 11550861 w 12193200"/>
              <a:gd name="connsiteY97" fmla="*/ 6276642 h 6861600"/>
              <a:gd name="connsiteX98" fmla="*/ 11524344 w 12193200"/>
              <a:gd name="connsiteY98" fmla="*/ 6250329 h 6861600"/>
              <a:gd name="connsiteX99" fmla="*/ 11486016 w 12193200"/>
              <a:gd name="connsiteY99" fmla="*/ 6241408 h 6861600"/>
              <a:gd name="connsiteX100" fmla="*/ 11350417 w 12193200"/>
              <a:gd name="connsiteY100" fmla="*/ 6235847 h 6861600"/>
              <a:gd name="connsiteX101" fmla="*/ 11326708 w 12193200"/>
              <a:gd name="connsiteY101" fmla="*/ 6259556 h 6861600"/>
              <a:gd name="connsiteX102" fmla="*/ 11350417 w 12193200"/>
              <a:gd name="connsiteY102" fmla="*/ 6283266 h 6861600"/>
              <a:gd name="connsiteX103" fmla="*/ 11374127 w 12193200"/>
              <a:gd name="connsiteY103" fmla="*/ 6259556 h 6861600"/>
              <a:gd name="connsiteX104" fmla="*/ 11350417 w 12193200"/>
              <a:gd name="connsiteY104" fmla="*/ 6235847 h 6861600"/>
              <a:gd name="connsiteX105" fmla="*/ 11276288 w 12193200"/>
              <a:gd name="connsiteY105" fmla="*/ 6199340 h 6861600"/>
              <a:gd name="connsiteX106" fmla="*/ 11270563 w 12193200"/>
              <a:gd name="connsiteY106" fmla="*/ 6205079 h 6861600"/>
              <a:gd name="connsiteX107" fmla="*/ 11270563 w 12193200"/>
              <a:gd name="connsiteY107" fmla="*/ 6238674 h 6861600"/>
              <a:gd name="connsiteX108" fmla="*/ 11264825 w 12193200"/>
              <a:gd name="connsiteY108" fmla="*/ 6244413 h 6861600"/>
              <a:gd name="connsiteX109" fmla="*/ 11242217 w 12193200"/>
              <a:gd name="connsiteY109" fmla="*/ 6244413 h 6861600"/>
              <a:gd name="connsiteX110" fmla="*/ 11242210 w 12193200"/>
              <a:gd name="connsiteY110" fmla="*/ 6244413 h 6861600"/>
              <a:gd name="connsiteX111" fmla="*/ 11236478 w 12193200"/>
              <a:gd name="connsiteY111" fmla="*/ 6250145 h 6861600"/>
              <a:gd name="connsiteX112" fmla="*/ 11236478 w 12193200"/>
              <a:gd name="connsiteY112" fmla="*/ 6269272 h 6861600"/>
              <a:gd name="connsiteX113" fmla="*/ 11242217 w 12193200"/>
              <a:gd name="connsiteY113" fmla="*/ 6274997 h 6861600"/>
              <a:gd name="connsiteX114" fmla="*/ 11264825 w 12193200"/>
              <a:gd name="connsiteY114" fmla="*/ 6274997 h 6861600"/>
              <a:gd name="connsiteX115" fmla="*/ 11270563 w 12193200"/>
              <a:gd name="connsiteY115" fmla="*/ 6280735 h 6861600"/>
              <a:gd name="connsiteX116" fmla="*/ 11270563 w 12193200"/>
              <a:gd name="connsiteY116" fmla="*/ 6375342 h 6861600"/>
              <a:gd name="connsiteX117" fmla="*/ 11284040 w 12193200"/>
              <a:gd name="connsiteY117" fmla="*/ 6413826 h 6861600"/>
              <a:gd name="connsiteX118" fmla="*/ 11322857 w 12193200"/>
              <a:gd name="connsiteY118" fmla="*/ 6425671 h 6861600"/>
              <a:gd name="connsiteX119" fmla="*/ 11346750 w 12193200"/>
              <a:gd name="connsiteY119" fmla="*/ 6425671 h 6861600"/>
              <a:gd name="connsiteX120" fmla="*/ 11346757 w 12193200"/>
              <a:gd name="connsiteY120" fmla="*/ 6425671 h 6861600"/>
              <a:gd name="connsiteX121" fmla="*/ 11352489 w 12193200"/>
              <a:gd name="connsiteY121" fmla="*/ 6419939 h 6861600"/>
              <a:gd name="connsiteX122" fmla="*/ 11352489 w 12193200"/>
              <a:gd name="connsiteY122" fmla="*/ 6400153 h 6861600"/>
              <a:gd name="connsiteX123" fmla="*/ 11352489 w 12193200"/>
              <a:gd name="connsiteY123" fmla="*/ 6400146 h 6861600"/>
              <a:gd name="connsiteX124" fmla="*/ 11346750 w 12193200"/>
              <a:gd name="connsiteY124" fmla="*/ 6394421 h 6861600"/>
              <a:gd name="connsiteX125" fmla="*/ 11329466 w 12193200"/>
              <a:gd name="connsiteY125" fmla="*/ 6394421 h 6861600"/>
              <a:gd name="connsiteX126" fmla="*/ 11313148 w 12193200"/>
              <a:gd name="connsiteY126" fmla="*/ 6389988 h 6861600"/>
              <a:gd name="connsiteX127" fmla="*/ 11308388 w 12193200"/>
              <a:gd name="connsiteY127" fmla="*/ 6375342 h 6861600"/>
              <a:gd name="connsiteX128" fmla="*/ 11308388 w 12193200"/>
              <a:gd name="connsiteY128" fmla="*/ 6205079 h 6861600"/>
              <a:gd name="connsiteX129" fmla="*/ 11302650 w 12193200"/>
              <a:gd name="connsiteY129" fmla="*/ 6199340 h 6861600"/>
              <a:gd name="connsiteX130" fmla="*/ 11276295 w 12193200"/>
              <a:gd name="connsiteY130" fmla="*/ 6199340 h 6861600"/>
              <a:gd name="connsiteX131" fmla="*/ 11276288 w 12193200"/>
              <a:gd name="connsiteY131" fmla="*/ 6199340 h 6861600"/>
              <a:gd name="connsiteX132" fmla="*/ 11010705 w 12193200"/>
              <a:gd name="connsiteY132" fmla="*/ 6199340 h 6861600"/>
              <a:gd name="connsiteX133" fmla="*/ 11005007 w 12193200"/>
              <a:gd name="connsiteY133" fmla="*/ 6205038 h 6861600"/>
              <a:gd name="connsiteX134" fmla="*/ 11005007 w 12193200"/>
              <a:gd name="connsiteY134" fmla="*/ 6257903 h 6861600"/>
              <a:gd name="connsiteX135" fmla="*/ 10997106 w 12193200"/>
              <a:gd name="connsiteY135" fmla="*/ 6252953 h 6861600"/>
              <a:gd name="connsiteX136" fmla="*/ 10950068 w 12193200"/>
              <a:gd name="connsiteY136" fmla="*/ 6241428 h 6861600"/>
              <a:gd name="connsiteX137" fmla="*/ 10903016 w 12193200"/>
              <a:gd name="connsiteY137" fmla="*/ 6252953 h 6861600"/>
              <a:gd name="connsiteX138" fmla="*/ 10869794 w 12193200"/>
              <a:gd name="connsiteY138" fmla="*/ 6285848 h 6861600"/>
              <a:gd name="connsiteX139" fmla="*/ 10857637 w 12193200"/>
              <a:gd name="connsiteY139" fmla="*/ 6334872 h 6861600"/>
              <a:gd name="connsiteX140" fmla="*/ 10869482 w 12193200"/>
              <a:gd name="connsiteY140" fmla="*/ 6384052 h 6861600"/>
              <a:gd name="connsiteX141" fmla="*/ 10902051 w 12193200"/>
              <a:gd name="connsiteY141" fmla="*/ 6416954 h 6861600"/>
              <a:gd name="connsiteX142" fmla="*/ 10948429 w 12193200"/>
              <a:gd name="connsiteY142" fmla="*/ 6428622 h 6861600"/>
              <a:gd name="connsiteX143" fmla="*/ 10995964 w 12193200"/>
              <a:gd name="connsiteY143" fmla="*/ 6416954 h 6861600"/>
              <a:gd name="connsiteX144" fmla="*/ 11030015 w 12193200"/>
              <a:gd name="connsiteY144" fmla="*/ 6383889 h 6861600"/>
              <a:gd name="connsiteX145" fmla="*/ 11042512 w 12193200"/>
              <a:gd name="connsiteY145" fmla="*/ 6318411 h 6861600"/>
              <a:gd name="connsiteX146" fmla="*/ 11042512 w 12193200"/>
              <a:gd name="connsiteY146" fmla="*/ 6205038 h 6861600"/>
              <a:gd name="connsiteX147" fmla="*/ 11036814 w 12193200"/>
              <a:gd name="connsiteY147" fmla="*/ 6199340 h 6861600"/>
              <a:gd name="connsiteX148" fmla="*/ 433000 w 12193200"/>
              <a:gd name="connsiteY148" fmla="*/ 864356 h 6861600"/>
              <a:gd name="connsiteX149" fmla="*/ 433000 w 12193200"/>
              <a:gd name="connsiteY149" fmla="*/ 5990756 h 6861600"/>
              <a:gd name="connsiteX150" fmla="*/ 559000 w 12193200"/>
              <a:gd name="connsiteY150" fmla="*/ 5990756 h 6861600"/>
              <a:gd name="connsiteX151" fmla="*/ 559000 w 12193200"/>
              <a:gd name="connsiteY151" fmla="*/ 864356 h 6861600"/>
              <a:gd name="connsiteX152" fmla="*/ 0 w 12193200"/>
              <a:gd name="connsiteY152" fmla="*/ 0 h 6861600"/>
              <a:gd name="connsiteX153" fmla="*/ 12193200 w 12193200"/>
              <a:gd name="connsiteY153" fmla="*/ 0 h 6861600"/>
              <a:gd name="connsiteX154" fmla="*/ 12193200 w 12193200"/>
              <a:gd name="connsiteY154" fmla="*/ 6861600 h 6861600"/>
              <a:gd name="connsiteX155" fmla="*/ 0 w 12193200"/>
              <a:gd name="connsiteY155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2193200" h="6861600">
                <a:moveTo>
                  <a:pt x="10949429" y="6274031"/>
                </a:moveTo>
                <a:cubicBezTo>
                  <a:pt x="10958866" y="6273979"/>
                  <a:pt x="10968156" y="6276363"/>
                  <a:pt x="10976402" y="6280953"/>
                </a:cubicBezTo>
                <a:cubicBezTo>
                  <a:pt x="10984711" y="6285540"/>
                  <a:pt x="10991394" y="6292385"/>
                  <a:pt x="10996453" y="6301487"/>
                </a:cubicBezTo>
                <a:cubicBezTo>
                  <a:pt x="11001512" y="6310589"/>
                  <a:pt x="11004032" y="6321717"/>
                  <a:pt x="11004014" y="6334872"/>
                </a:cubicBezTo>
                <a:cubicBezTo>
                  <a:pt x="11004014" y="6348031"/>
                  <a:pt x="11001383" y="6359216"/>
                  <a:pt x="10996120" y="6368427"/>
                </a:cubicBezTo>
                <a:cubicBezTo>
                  <a:pt x="10990857" y="6377642"/>
                  <a:pt x="10984004" y="6384550"/>
                  <a:pt x="10975559" y="6389151"/>
                </a:cubicBezTo>
                <a:cubicBezTo>
                  <a:pt x="10967247" y="6393722"/>
                  <a:pt x="10957907" y="6396100"/>
                  <a:pt x="10948422" y="6396060"/>
                </a:cubicBezTo>
                <a:cubicBezTo>
                  <a:pt x="10933287" y="6396060"/>
                  <a:pt x="10920731" y="6390740"/>
                  <a:pt x="10910754" y="6380101"/>
                </a:cubicBezTo>
                <a:cubicBezTo>
                  <a:pt x="10900777" y="6369462"/>
                  <a:pt x="10895790" y="6354386"/>
                  <a:pt x="10895795" y="6334872"/>
                </a:cubicBezTo>
                <a:cubicBezTo>
                  <a:pt x="10895795" y="6321727"/>
                  <a:pt x="10898204" y="6310598"/>
                  <a:pt x="10903023" y="6301487"/>
                </a:cubicBezTo>
                <a:cubicBezTo>
                  <a:pt x="10907842" y="6292376"/>
                  <a:pt x="10914371" y="6285522"/>
                  <a:pt x="10922612" y="6280926"/>
                </a:cubicBezTo>
                <a:cubicBezTo>
                  <a:pt x="10930796" y="6276326"/>
                  <a:pt x="10940041" y="6273949"/>
                  <a:pt x="10949429" y="6274031"/>
                </a:cubicBezTo>
                <a:close/>
                <a:moveTo>
                  <a:pt x="11727068" y="6244407"/>
                </a:moveTo>
                <a:cubicBezTo>
                  <a:pt x="11724690" y="6244407"/>
                  <a:pt x="11722560" y="6245873"/>
                  <a:pt x="11721710" y="6248092"/>
                </a:cubicBezTo>
                <a:lnTo>
                  <a:pt x="11670163" y="6382577"/>
                </a:lnTo>
                <a:lnTo>
                  <a:pt x="11620528" y="6248194"/>
                </a:lnTo>
                <a:cubicBezTo>
                  <a:pt x="11619697" y="6245941"/>
                  <a:pt x="11617551" y="6244443"/>
                  <a:pt x="11615150" y="6244441"/>
                </a:cubicBezTo>
                <a:lnTo>
                  <a:pt x="11585851" y="6244441"/>
                </a:lnTo>
                <a:cubicBezTo>
                  <a:pt x="11582682" y="6244459"/>
                  <a:pt x="11580127" y="6247043"/>
                  <a:pt x="11580145" y="6250212"/>
                </a:cubicBezTo>
                <a:cubicBezTo>
                  <a:pt x="11580149" y="6250918"/>
                  <a:pt x="11580283" y="6251617"/>
                  <a:pt x="11580541" y="6252274"/>
                </a:cubicBezTo>
                <a:lnTo>
                  <a:pt x="11648922" y="6425658"/>
                </a:lnTo>
                <a:cubicBezTo>
                  <a:pt x="11648361" y="6428606"/>
                  <a:pt x="11647504" y="6431490"/>
                  <a:pt x="11646366" y="6434266"/>
                </a:cubicBezTo>
                <a:cubicBezTo>
                  <a:pt x="11638438" y="6454086"/>
                  <a:pt x="11623928" y="6468854"/>
                  <a:pt x="11600517" y="6471527"/>
                </a:cubicBezTo>
                <a:cubicBezTo>
                  <a:pt x="11597453" y="6471973"/>
                  <a:pt x="11595205" y="6474639"/>
                  <a:pt x="11595282" y="6477734"/>
                </a:cubicBezTo>
                <a:cubicBezTo>
                  <a:pt x="11595282" y="6480230"/>
                  <a:pt x="11595003" y="6497697"/>
                  <a:pt x="11595003" y="6501933"/>
                </a:cubicBezTo>
                <a:cubicBezTo>
                  <a:pt x="11595003" y="6506170"/>
                  <a:pt x="11597213" y="6507937"/>
                  <a:pt x="11601238" y="6507937"/>
                </a:cubicBezTo>
                <a:cubicBezTo>
                  <a:pt x="11604090" y="6507963"/>
                  <a:pt x="11606939" y="6507761"/>
                  <a:pt x="11609758" y="6507332"/>
                </a:cubicBezTo>
                <a:cubicBezTo>
                  <a:pt x="11642497" y="6501893"/>
                  <a:pt x="11660848" y="6484581"/>
                  <a:pt x="11671904" y="6459057"/>
                </a:cubicBezTo>
                <a:cubicBezTo>
                  <a:pt x="11674937" y="6452060"/>
                  <a:pt x="11677133" y="6446668"/>
                  <a:pt x="11679540" y="6440855"/>
                </a:cubicBezTo>
                <a:lnTo>
                  <a:pt x="11758623" y="6252355"/>
                </a:lnTo>
                <a:cubicBezTo>
                  <a:pt x="11759844" y="6249430"/>
                  <a:pt x="11758462" y="6246070"/>
                  <a:pt x="11755537" y="6244849"/>
                </a:cubicBezTo>
                <a:cubicBezTo>
                  <a:pt x="11754837" y="6244557"/>
                  <a:pt x="11754086" y="6244407"/>
                  <a:pt x="11753327" y="6244407"/>
                </a:cubicBezTo>
                <a:close/>
                <a:moveTo>
                  <a:pt x="11147569" y="6241435"/>
                </a:moveTo>
                <a:cubicBezTo>
                  <a:pt x="11133721" y="6241439"/>
                  <a:pt x="11121487" y="6243747"/>
                  <a:pt x="11110866" y="6248357"/>
                </a:cubicBezTo>
                <a:cubicBezTo>
                  <a:pt x="11100246" y="6252967"/>
                  <a:pt x="11092086" y="6259272"/>
                  <a:pt x="11086389" y="6267273"/>
                </a:cubicBezTo>
                <a:cubicBezTo>
                  <a:pt x="11080814" y="6274932"/>
                  <a:pt x="11077823" y="6284167"/>
                  <a:pt x="11077849" y="6293641"/>
                </a:cubicBezTo>
                <a:cubicBezTo>
                  <a:pt x="11077849" y="6305467"/>
                  <a:pt x="11080976" y="6315006"/>
                  <a:pt x="11087232" y="6322259"/>
                </a:cubicBezTo>
                <a:cubicBezTo>
                  <a:pt x="11093234" y="6329329"/>
                  <a:pt x="11100844" y="6334855"/>
                  <a:pt x="11109425" y="6338374"/>
                </a:cubicBezTo>
                <a:cubicBezTo>
                  <a:pt x="11117983" y="6341909"/>
                  <a:pt x="11129061" y="6345536"/>
                  <a:pt x="11142660" y="6349253"/>
                </a:cubicBezTo>
                <a:cubicBezTo>
                  <a:pt x="11156690" y="6353214"/>
                  <a:pt x="11166939" y="6356841"/>
                  <a:pt x="11173407" y="6360132"/>
                </a:cubicBezTo>
                <a:cubicBezTo>
                  <a:pt x="11179876" y="6363423"/>
                  <a:pt x="11183110" y="6368468"/>
                  <a:pt x="11183110" y="6375267"/>
                </a:cubicBezTo>
                <a:cubicBezTo>
                  <a:pt x="11183110" y="6381636"/>
                  <a:pt x="11180206" y="6386849"/>
                  <a:pt x="11174400" y="6390906"/>
                </a:cubicBezTo>
                <a:cubicBezTo>
                  <a:pt x="11168593" y="6394963"/>
                  <a:pt x="11160422" y="6396991"/>
                  <a:pt x="11149888" y="6396991"/>
                </a:cubicBezTo>
                <a:cubicBezTo>
                  <a:pt x="11139807" y="6397000"/>
                  <a:pt x="11131421" y="6394421"/>
                  <a:pt x="11124730" y="6389253"/>
                </a:cubicBezTo>
                <a:cubicBezTo>
                  <a:pt x="11119309" y="6385101"/>
                  <a:pt x="11115871" y="6380115"/>
                  <a:pt x="11114416" y="6374295"/>
                </a:cubicBezTo>
                <a:cubicBezTo>
                  <a:pt x="11113772" y="6371789"/>
                  <a:pt x="11111509" y="6370038"/>
                  <a:pt x="11108922" y="6370045"/>
                </a:cubicBezTo>
                <a:lnTo>
                  <a:pt x="11081269" y="6370045"/>
                </a:lnTo>
                <a:cubicBezTo>
                  <a:pt x="11080971" y="6370046"/>
                  <a:pt x="11080675" y="6370070"/>
                  <a:pt x="11080382" y="6370116"/>
                </a:cubicBezTo>
                <a:cubicBezTo>
                  <a:pt x="11077222" y="6370616"/>
                  <a:pt x="11075064" y="6373582"/>
                  <a:pt x="11075564" y="6376743"/>
                </a:cubicBezTo>
                <a:cubicBezTo>
                  <a:pt x="11076938" y="6385117"/>
                  <a:pt x="11080318" y="6393035"/>
                  <a:pt x="11085416" y="6399820"/>
                </a:cubicBezTo>
                <a:cubicBezTo>
                  <a:pt x="11091984" y="6408722"/>
                  <a:pt x="11100914" y="6415749"/>
                  <a:pt x="11112206" y="6420898"/>
                </a:cubicBezTo>
                <a:cubicBezTo>
                  <a:pt x="11123502" y="6426047"/>
                  <a:pt x="11136269" y="6428622"/>
                  <a:pt x="11150507" y="6428622"/>
                </a:cubicBezTo>
                <a:cubicBezTo>
                  <a:pt x="11164577" y="6428649"/>
                  <a:pt x="11176816" y="6426349"/>
                  <a:pt x="11187223" y="6421721"/>
                </a:cubicBezTo>
                <a:cubicBezTo>
                  <a:pt x="11197631" y="6417092"/>
                  <a:pt x="11205679" y="6410733"/>
                  <a:pt x="11211368" y="6402641"/>
                </a:cubicBezTo>
                <a:cubicBezTo>
                  <a:pt x="11217063" y="6394561"/>
                  <a:pt x="11220057" y="6384887"/>
                  <a:pt x="11219922" y="6375002"/>
                </a:cubicBezTo>
                <a:cubicBezTo>
                  <a:pt x="11219722" y="6363389"/>
                  <a:pt x="11216549" y="6354067"/>
                  <a:pt x="11210402" y="6347036"/>
                </a:cubicBezTo>
                <a:cubicBezTo>
                  <a:pt x="11204411" y="6340136"/>
                  <a:pt x="11196935" y="6334683"/>
                  <a:pt x="11188536" y="6331085"/>
                </a:cubicBezTo>
                <a:cubicBezTo>
                  <a:pt x="11180077" y="6327463"/>
                  <a:pt x="11169275" y="6323902"/>
                  <a:pt x="11156130" y="6320403"/>
                </a:cubicBezTo>
                <a:cubicBezTo>
                  <a:pt x="11146262" y="6317556"/>
                  <a:pt x="11138805" y="6315195"/>
                  <a:pt x="11133760" y="6313318"/>
                </a:cubicBezTo>
                <a:cubicBezTo>
                  <a:pt x="11129188" y="6311701"/>
                  <a:pt x="11124974" y="6309212"/>
                  <a:pt x="11121351" y="6305988"/>
                </a:cubicBezTo>
                <a:cubicBezTo>
                  <a:pt x="11118006" y="6303061"/>
                  <a:pt x="11115967" y="6298920"/>
                  <a:pt x="11115687" y="6294484"/>
                </a:cubicBezTo>
                <a:cubicBezTo>
                  <a:pt x="11115370" y="6287843"/>
                  <a:pt x="11117994" y="6282567"/>
                  <a:pt x="11123561" y="6278655"/>
                </a:cubicBezTo>
                <a:cubicBezTo>
                  <a:pt x="11128828" y="6274929"/>
                  <a:pt x="11136393" y="6273066"/>
                  <a:pt x="11146257" y="6273066"/>
                </a:cubicBezTo>
                <a:cubicBezTo>
                  <a:pt x="11156375" y="6273061"/>
                  <a:pt x="11164380" y="6275470"/>
                  <a:pt x="11170273" y="6280293"/>
                </a:cubicBezTo>
                <a:cubicBezTo>
                  <a:pt x="11174982" y="6284063"/>
                  <a:pt x="11178238" y="6289350"/>
                  <a:pt x="11179486" y="6295252"/>
                </a:cubicBezTo>
                <a:cubicBezTo>
                  <a:pt x="11180069" y="6297841"/>
                  <a:pt x="11182374" y="6299676"/>
                  <a:pt x="11185027" y="6299665"/>
                </a:cubicBezTo>
                <a:lnTo>
                  <a:pt x="11211327" y="6299665"/>
                </a:lnTo>
                <a:cubicBezTo>
                  <a:pt x="11211583" y="6299664"/>
                  <a:pt x="11211839" y="6299647"/>
                  <a:pt x="11212093" y="6299613"/>
                </a:cubicBezTo>
                <a:cubicBezTo>
                  <a:pt x="11215256" y="6299184"/>
                  <a:pt x="11217474" y="6296273"/>
                  <a:pt x="11217045" y="6293110"/>
                </a:cubicBezTo>
                <a:cubicBezTo>
                  <a:pt x="11214992" y="6278201"/>
                  <a:pt x="11208447" y="6266189"/>
                  <a:pt x="11197409" y="6257073"/>
                </a:cubicBezTo>
                <a:cubicBezTo>
                  <a:pt x="11184798" y="6246648"/>
                  <a:pt x="11168185" y="6241435"/>
                  <a:pt x="11147569" y="6241435"/>
                </a:cubicBezTo>
                <a:close/>
                <a:moveTo>
                  <a:pt x="11486016" y="6241408"/>
                </a:moveTo>
                <a:cubicBezTo>
                  <a:pt x="11475551" y="6241355"/>
                  <a:pt x="11465190" y="6243485"/>
                  <a:pt x="11455595" y="6247663"/>
                </a:cubicBezTo>
                <a:cubicBezTo>
                  <a:pt x="11446044" y="6251834"/>
                  <a:pt x="11438204" y="6257647"/>
                  <a:pt x="11432076" y="6265104"/>
                </a:cubicBezTo>
                <a:lnTo>
                  <a:pt x="11432076" y="6250145"/>
                </a:lnTo>
                <a:cubicBezTo>
                  <a:pt x="11432076" y="6250143"/>
                  <a:pt x="11432076" y="6250140"/>
                  <a:pt x="11432076" y="6250138"/>
                </a:cubicBezTo>
                <a:cubicBezTo>
                  <a:pt x="11432072" y="6246973"/>
                  <a:pt x="11429503" y="6244409"/>
                  <a:pt x="11426338" y="6244413"/>
                </a:cubicBezTo>
                <a:lnTo>
                  <a:pt x="11400303" y="6244413"/>
                </a:lnTo>
                <a:cubicBezTo>
                  <a:pt x="11400301" y="6244413"/>
                  <a:pt x="11400298" y="6244413"/>
                  <a:pt x="11400296" y="6244413"/>
                </a:cubicBezTo>
                <a:cubicBezTo>
                  <a:pt x="11397130" y="6244413"/>
                  <a:pt x="11394564" y="6246979"/>
                  <a:pt x="11394564" y="6250145"/>
                </a:cubicBezTo>
                <a:lnTo>
                  <a:pt x="11394564" y="6419926"/>
                </a:lnTo>
                <a:cubicBezTo>
                  <a:pt x="11394564" y="6419928"/>
                  <a:pt x="11394564" y="6419930"/>
                  <a:pt x="11394564" y="6419932"/>
                </a:cubicBezTo>
                <a:cubicBezTo>
                  <a:pt x="11394568" y="6423098"/>
                  <a:pt x="11397137" y="6425662"/>
                  <a:pt x="11400303" y="6425658"/>
                </a:cubicBezTo>
                <a:lnTo>
                  <a:pt x="11426338" y="6425658"/>
                </a:lnTo>
                <a:cubicBezTo>
                  <a:pt x="11429503" y="6425662"/>
                  <a:pt x="11432072" y="6423098"/>
                  <a:pt x="11432076" y="6419932"/>
                </a:cubicBezTo>
                <a:lnTo>
                  <a:pt x="11432076" y="6324347"/>
                </a:lnTo>
                <a:cubicBezTo>
                  <a:pt x="11432081" y="6308137"/>
                  <a:pt x="11436190" y="6295699"/>
                  <a:pt x="11444403" y="6287032"/>
                </a:cubicBezTo>
                <a:cubicBezTo>
                  <a:pt x="11452617" y="6278365"/>
                  <a:pt x="11463750" y="6274031"/>
                  <a:pt x="11477802" y="6274031"/>
                </a:cubicBezTo>
                <a:cubicBezTo>
                  <a:pt x="11491841" y="6274022"/>
                  <a:pt x="11502914" y="6278347"/>
                  <a:pt x="11511024" y="6287004"/>
                </a:cubicBezTo>
                <a:cubicBezTo>
                  <a:pt x="11519133" y="6295662"/>
                  <a:pt x="11523188" y="6308110"/>
                  <a:pt x="11523188" y="6324347"/>
                </a:cubicBezTo>
                <a:lnTo>
                  <a:pt x="11523188" y="6419926"/>
                </a:lnTo>
                <a:cubicBezTo>
                  <a:pt x="11523188" y="6419928"/>
                  <a:pt x="11523188" y="6419930"/>
                  <a:pt x="11523188" y="6419932"/>
                </a:cubicBezTo>
                <a:cubicBezTo>
                  <a:pt x="11523192" y="6423098"/>
                  <a:pt x="11525761" y="6425662"/>
                  <a:pt x="11528927" y="6425658"/>
                </a:cubicBezTo>
                <a:lnTo>
                  <a:pt x="11554642" y="6425658"/>
                </a:lnTo>
                <a:cubicBezTo>
                  <a:pt x="11554647" y="6425658"/>
                  <a:pt x="11554651" y="6425658"/>
                  <a:pt x="11554655" y="6425658"/>
                </a:cubicBezTo>
                <a:cubicBezTo>
                  <a:pt x="11557817" y="6425658"/>
                  <a:pt x="11560381" y="6423094"/>
                  <a:pt x="11560381" y="6419932"/>
                </a:cubicBezTo>
                <a:lnTo>
                  <a:pt x="11560381" y="6318758"/>
                </a:lnTo>
                <a:cubicBezTo>
                  <a:pt x="11560421" y="6302308"/>
                  <a:pt x="11557248" y="6288269"/>
                  <a:pt x="11550861" y="6276642"/>
                </a:cubicBezTo>
                <a:cubicBezTo>
                  <a:pt x="11544475" y="6265015"/>
                  <a:pt x="11535636" y="6256244"/>
                  <a:pt x="11524344" y="6250329"/>
                </a:cubicBezTo>
                <a:cubicBezTo>
                  <a:pt x="11513052" y="6244400"/>
                  <a:pt x="11500276" y="6241426"/>
                  <a:pt x="11486016" y="6241408"/>
                </a:cubicBezTo>
                <a:close/>
                <a:moveTo>
                  <a:pt x="11350417" y="6235847"/>
                </a:moveTo>
                <a:cubicBezTo>
                  <a:pt x="11337323" y="6235847"/>
                  <a:pt x="11326708" y="6246462"/>
                  <a:pt x="11326708" y="6259556"/>
                </a:cubicBezTo>
                <a:cubicBezTo>
                  <a:pt x="11326708" y="6272651"/>
                  <a:pt x="11337323" y="6283266"/>
                  <a:pt x="11350417" y="6283266"/>
                </a:cubicBezTo>
                <a:cubicBezTo>
                  <a:pt x="11363512" y="6283266"/>
                  <a:pt x="11374127" y="6272651"/>
                  <a:pt x="11374127" y="6259556"/>
                </a:cubicBezTo>
                <a:cubicBezTo>
                  <a:pt x="11374127" y="6246462"/>
                  <a:pt x="11363512" y="6235847"/>
                  <a:pt x="11350417" y="6235847"/>
                </a:cubicBezTo>
                <a:close/>
                <a:moveTo>
                  <a:pt x="11276288" y="6199340"/>
                </a:moveTo>
                <a:cubicBezTo>
                  <a:pt x="11273123" y="6199344"/>
                  <a:pt x="11270559" y="6201913"/>
                  <a:pt x="11270563" y="6205079"/>
                </a:cubicBezTo>
                <a:lnTo>
                  <a:pt x="11270563" y="6238674"/>
                </a:lnTo>
                <a:cubicBezTo>
                  <a:pt x="11270563" y="6241844"/>
                  <a:pt x="11267994" y="6244413"/>
                  <a:pt x="11264825" y="6244413"/>
                </a:cubicBezTo>
                <a:lnTo>
                  <a:pt x="11242217" y="6244413"/>
                </a:lnTo>
                <a:cubicBezTo>
                  <a:pt x="11242215" y="6244413"/>
                  <a:pt x="11242212" y="6244413"/>
                  <a:pt x="11242210" y="6244413"/>
                </a:cubicBezTo>
                <a:cubicBezTo>
                  <a:pt x="11239044" y="6244413"/>
                  <a:pt x="11236478" y="6246979"/>
                  <a:pt x="11236478" y="6250145"/>
                </a:cubicBezTo>
                <a:lnTo>
                  <a:pt x="11236478" y="6269272"/>
                </a:lnTo>
                <a:cubicBezTo>
                  <a:pt x="11236485" y="6272436"/>
                  <a:pt x="11239053" y="6274997"/>
                  <a:pt x="11242217" y="6274997"/>
                </a:cubicBezTo>
                <a:lnTo>
                  <a:pt x="11264825" y="6274997"/>
                </a:lnTo>
                <a:cubicBezTo>
                  <a:pt x="11267994" y="6274997"/>
                  <a:pt x="11270563" y="6277566"/>
                  <a:pt x="11270563" y="6280735"/>
                </a:cubicBezTo>
                <a:lnTo>
                  <a:pt x="11270563" y="6375342"/>
                </a:lnTo>
                <a:cubicBezTo>
                  <a:pt x="11270559" y="6393102"/>
                  <a:pt x="11275051" y="6405930"/>
                  <a:pt x="11284040" y="6413826"/>
                </a:cubicBezTo>
                <a:cubicBezTo>
                  <a:pt x="11293028" y="6421723"/>
                  <a:pt x="11305968" y="6425671"/>
                  <a:pt x="11322857" y="6425671"/>
                </a:cubicBezTo>
                <a:lnTo>
                  <a:pt x="11346750" y="6425671"/>
                </a:lnTo>
                <a:cubicBezTo>
                  <a:pt x="11346752" y="6425671"/>
                  <a:pt x="11346755" y="6425671"/>
                  <a:pt x="11346757" y="6425671"/>
                </a:cubicBezTo>
                <a:cubicBezTo>
                  <a:pt x="11349923" y="6425671"/>
                  <a:pt x="11352489" y="6423105"/>
                  <a:pt x="11352489" y="6419939"/>
                </a:cubicBezTo>
                <a:lnTo>
                  <a:pt x="11352489" y="6400153"/>
                </a:lnTo>
                <a:cubicBezTo>
                  <a:pt x="11352489" y="6400151"/>
                  <a:pt x="11352489" y="6400148"/>
                  <a:pt x="11352489" y="6400146"/>
                </a:cubicBezTo>
                <a:cubicBezTo>
                  <a:pt x="11352485" y="6396980"/>
                  <a:pt x="11349916" y="6394417"/>
                  <a:pt x="11346750" y="6394421"/>
                </a:cubicBezTo>
                <a:lnTo>
                  <a:pt x="11329466" y="6394421"/>
                </a:lnTo>
                <a:cubicBezTo>
                  <a:pt x="11321756" y="6394421"/>
                  <a:pt x="11316330" y="6392959"/>
                  <a:pt x="11313148" y="6389988"/>
                </a:cubicBezTo>
                <a:cubicBezTo>
                  <a:pt x="11309966" y="6387016"/>
                  <a:pt x="11308388" y="6382141"/>
                  <a:pt x="11308388" y="6375342"/>
                </a:cubicBezTo>
                <a:lnTo>
                  <a:pt x="11308388" y="6205079"/>
                </a:lnTo>
                <a:cubicBezTo>
                  <a:pt x="11308388" y="6201909"/>
                  <a:pt x="11305819" y="6199340"/>
                  <a:pt x="11302650" y="6199340"/>
                </a:cubicBezTo>
                <a:lnTo>
                  <a:pt x="11276295" y="6199340"/>
                </a:lnTo>
                <a:cubicBezTo>
                  <a:pt x="11276293" y="6199340"/>
                  <a:pt x="11276290" y="6199340"/>
                  <a:pt x="11276288" y="6199340"/>
                </a:cubicBezTo>
                <a:close/>
                <a:moveTo>
                  <a:pt x="11010705" y="6199340"/>
                </a:moveTo>
                <a:cubicBezTo>
                  <a:pt x="11007558" y="6199340"/>
                  <a:pt x="11005007" y="6201891"/>
                  <a:pt x="11005007" y="6205038"/>
                </a:cubicBezTo>
                <a:lnTo>
                  <a:pt x="11005007" y="6257903"/>
                </a:lnTo>
                <a:cubicBezTo>
                  <a:pt x="11002465" y="6256112"/>
                  <a:pt x="10999827" y="6254459"/>
                  <a:pt x="10997106" y="6252953"/>
                </a:cubicBezTo>
                <a:cubicBezTo>
                  <a:pt x="10983054" y="6245247"/>
                  <a:pt x="10967374" y="6241405"/>
                  <a:pt x="10950068" y="6241428"/>
                </a:cubicBezTo>
                <a:cubicBezTo>
                  <a:pt x="10932761" y="6241451"/>
                  <a:pt x="10917077" y="6245292"/>
                  <a:pt x="10903016" y="6252953"/>
                </a:cubicBezTo>
                <a:cubicBezTo>
                  <a:pt x="10889055" y="6260557"/>
                  <a:pt x="10877535" y="6271963"/>
                  <a:pt x="10869794" y="6285848"/>
                </a:cubicBezTo>
                <a:cubicBezTo>
                  <a:pt x="10861689" y="6300104"/>
                  <a:pt x="10857637" y="6316446"/>
                  <a:pt x="10857637" y="6334872"/>
                </a:cubicBezTo>
                <a:cubicBezTo>
                  <a:pt x="10857637" y="6353516"/>
                  <a:pt x="10861585" y="6369909"/>
                  <a:pt x="10869482" y="6384052"/>
                </a:cubicBezTo>
                <a:cubicBezTo>
                  <a:pt x="10877030" y="6397862"/>
                  <a:pt x="10888318" y="6409265"/>
                  <a:pt x="10902051" y="6416954"/>
                </a:cubicBezTo>
                <a:cubicBezTo>
                  <a:pt x="10915858" y="6424733"/>
                  <a:pt x="10931317" y="6428622"/>
                  <a:pt x="10948429" y="6428622"/>
                </a:cubicBezTo>
                <a:cubicBezTo>
                  <a:pt x="10965754" y="6428622"/>
                  <a:pt x="10981599" y="6424733"/>
                  <a:pt x="10995964" y="6416954"/>
                </a:cubicBezTo>
                <a:cubicBezTo>
                  <a:pt x="11010324" y="6409162"/>
                  <a:pt x="11022005" y="6398331"/>
                  <a:pt x="11030015" y="6383889"/>
                </a:cubicBezTo>
                <a:cubicBezTo>
                  <a:pt x="11040425" y="6365129"/>
                  <a:pt x="11042512" y="6348022"/>
                  <a:pt x="11042512" y="6318411"/>
                </a:cubicBezTo>
                <a:lnTo>
                  <a:pt x="11042512" y="6205038"/>
                </a:lnTo>
                <a:cubicBezTo>
                  <a:pt x="11042512" y="6201891"/>
                  <a:pt x="11039961" y="6199340"/>
                  <a:pt x="11036814" y="6199340"/>
                </a:cubicBezTo>
                <a:close/>
                <a:moveTo>
                  <a:pt x="433000" y="864356"/>
                </a:moveTo>
                <a:lnTo>
                  <a:pt x="433000" y="5990756"/>
                </a:lnTo>
                <a:lnTo>
                  <a:pt x="559000" y="5990756"/>
                </a:lnTo>
                <a:lnTo>
                  <a:pt x="559000" y="864356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990000" y="864000"/>
            <a:ext cx="2930400" cy="5126400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DA8A14E-DC03-49C9-92CA-121CFBEC32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9799200" y="864000"/>
            <a:ext cx="1954800" cy="5126400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3pPr>
            <a:lvl4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 cap="none" baseline="0">
                <a:solidFill>
                  <a:schemeClr val="bg1"/>
                </a:solidFill>
              </a:defRPr>
            </a:lvl4pPr>
            <a:lvl5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6pPr>
            <a:lvl7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7pPr>
            <a:lvl8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8pPr>
            <a:lvl9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F36C25B-EFDD-4B87-A607-B8183191C162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5FBD6A-F375-4520-BDB0-BF87DF76281E}" type="datetime1">
              <a:rPr lang="en-GB" smtClean="0"/>
              <a:pPr/>
              <a:t>15/11/2023</a:t>
            </a:fld>
            <a:endParaRPr lang="en-GB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5A5089DE-3A5D-4836-9D47-6BDBF8FAAE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0B90375-CCC9-436F-8691-66054ECC60F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5133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de/narrow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1FDAB580-EBC3-48F5-B8EE-1FE5D2B70DD9}"/>
              </a:ext>
            </a:extLst>
          </p:cNvPr>
          <p:cNvSpPr/>
          <p:nvPr userDrawn="1"/>
        </p:nvSpPr>
        <p:spPr>
          <a:xfrm rot="16200000" flipV="1">
            <a:off x="6751750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64000"/>
            <a:ext cx="7840800" cy="860025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2160000"/>
            <a:ext cx="7840800" cy="3830399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Enter &amp; TAB for next text level                            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799200" y="2160000"/>
            <a:ext cx="1958400" cy="3830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Enter &amp; TAB for next text level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4"/>
            <a:ext cx="78408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F2C668-6CA5-4EC4-8388-0522EFC2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063847-D404-43FB-A35E-3A2C2D19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055970-4E18-4BF2-95B2-99125A34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6306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58">
          <p15:clr>
            <a:srgbClr val="F26B43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bubb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AC13B577-33FC-41C3-A044-B1AB49795B7C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6558312" y="3050901"/>
            <a:ext cx="2605397" cy="2605398"/>
          </a:xfrm>
          <a:prstGeom prst="ellipse">
            <a:avLst/>
          </a:prstGeom>
          <a:gradFill>
            <a:gsLst>
              <a:gs pos="0">
                <a:srgbClr val="1BA9B5"/>
              </a:gs>
              <a:gs pos="95000">
                <a:srgbClr val="005C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E26AE9B-C683-4A05-AA6B-3B45DCEE383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flipH="1">
            <a:off x="8140413" y="1398937"/>
            <a:ext cx="3448206" cy="3466126"/>
          </a:xfrm>
          <a:custGeom>
            <a:avLst/>
            <a:gdLst>
              <a:gd name="connsiteX0" fmla="*/ 2268000 w 4512551"/>
              <a:gd name="connsiteY0" fmla="*/ 0 h 4536000"/>
              <a:gd name="connsiteX1" fmla="*/ 3871718 w 4512551"/>
              <a:gd name="connsiteY1" fmla="*/ 664282 h 4536000"/>
              <a:gd name="connsiteX2" fmla="*/ 3961197 w 4512551"/>
              <a:gd name="connsiteY2" fmla="*/ 762733 h 4536000"/>
              <a:gd name="connsiteX3" fmla="*/ 3923678 w 4512551"/>
              <a:gd name="connsiteY3" fmla="*/ 776465 h 4536000"/>
              <a:gd name="connsiteX4" fmla="*/ 3343043 w 4512551"/>
              <a:gd name="connsiteY4" fmla="*/ 1652441 h 4536000"/>
              <a:gd name="connsiteX5" fmla="*/ 4293728 w 4512551"/>
              <a:gd name="connsiteY5" fmla="*/ 2603127 h 4536000"/>
              <a:gd name="connsiteX6" fmla="*/ 4485324 w 4512551"/>
              <a:gd name="connsiteY6" fmla="*/ 2583813 h 4536000"/>
              <a:gd name="connsiteX7" fmla="*/ 4512551 w 4512551"/>
              <a:gd name="connsiteY7" fmla="*/ 2576812 h 4536000"/>
              <a:gd name="connsiteX8" fmla="*/ 4489922 w 4512551"/>
              <a:gd name="connsiteY8" fmla="*/ 2725081 h 4536000"/>
              <a:gd name="connsiteX9" fmla="*/ 2268000 w 4512551"/>
              <a:gd name="connsiteY9" fmla="*/ 4536000 h 4536000"/>
              <a:gd name="connsiteX10" fmla="*/ 0 w 4512551"/>
              <a:gd name="connsiteY10" fmla="*/ 2268000 h 4536000"/>
              <a:gd name="connsiteX11" fmla="*/ 2268000 w 4512551"/>
              <a:gd name="connsiteY11" fmla="*/ 0 h 45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2551" h="4536000">
                <a:moveTo>
                  <a:pt x="2268000" y="0"/>
                </a:moveTo>
                <a:cubicBezTo>
                  <a:pt x="2894291" y="0"/>
                  <a:pt x="3461291" y="253855"/>
                  <a:pt x="3871718" y="664282"/>
                </a:cubicBezTo>
                <a:lnTo>
                  <a:pt x="3961197" y="762733"/>
                </a:lnTo>
                <a:lnTo>
                  <a:pt x="3923678" y="776465"/>
                </a:lnTo>
                <a:cubicBezTo>
                  <a:pt x="3582463" y="920787"/>
                  <a:pt x="3343043" y="1258654"/>
                  <a:pt x="3343043" y="1652441"/>
                </a:cubicBezTo>
                <a:cubicBezTo>
                  <a:pt x="3343043" y="2177490"/>
                  <a:pt x="3768679" y="2603127"/>
                  <a:pt x="4293728" y="2603127"/>
                </a:cubicBezTo>
                <a:cubicBezTo>
                  <a:pt x="4359359" y="2603127"/>
                  <a:pt x="4423437" y="2596477"/>
                  <a:pt x="4485324" y="2583813"/>
                </a:cubicBezTo>
                <a:lnTo>
                  <a:pt x="4512551" y="2576812"/>
                </a:lnTo>
                <a:lnTo>
                  <a:pt x="4489922" y="2725081"/>
                </a:lnTo>
                <a:cubicBezTo>
                  <a:pt x="4278440" y="3758571"/>
                  <a:pt x="3364009" y="4536000"/>
                  <a:pt x="2268000" y="4536000"/>
                </a:cubicBezTo>
                <a:cubicBezTo>
                  <a:pt x="1015418" y="4536000"/>
                  <a:pt x="0" y="3520582"/>
                  <a:pt x="0" y="2268000"/>
                </a:cubicBezTo>
                <a:cubicBezTo>
                  <a:pt x="0" y="1015418"/>
                  <a:pt x="1015418" y="0"/>
                  <a:pt x="2268000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488" y="864000"/>
            <a:ext cx="4899312" cy="900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0" name="Text Placeholder notes">
            <a:extLst>
              <a:ext uri="{FF2B5EF4-FFF2-40B4-BE49-F238E27FC236}">
                <a16:creationId xmlns:a16="http://schemas.microsoft.com/office/drawing/2014/main" id="{2ECCE410-98B4-4E55-9790-F3441EFAE5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9488" y="5991224"/>
            <a:ext cx="48996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69882-44DF-43EA-B961-38F81A409D3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C94F4B9-B8BA-4AE0-8D3D-703A5A189F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80E129-1495-4152-885A-950F083E6B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F6788EB-A878-43E9-AB71-C7C060167280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7451503" y="1925801"/>
            <a:ext cx="1619999" cy="1620000"/>
          </a:xfrm>
          <a:prstGeom prst="ellipse">
            <a:avLst/>
          </a:prstGeom>
          <a:gradFill>
            <a:gsLst>
              <a:gs pos="25000">
                <a:srgbClr val="FE9305"/>
              </a:gs>
              <a:gs pos="100000">
                <a:srgbClr val="FFE655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01931834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2B04844-272C-4389-AC4D-0926F177548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600" y="864000"/>
            <a:ext cx="5173200" cy="5126400"/>
          </a:xfrm>
          <a:solidFill>
            <a:schemeClr val="bg2">
              <a:lumMod val="7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Click to add picture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1FDAB580-EBC3-48F5-B8EE-1FE5D2B70DD9}"/>
              </a:ext>
            </a:extLst>
          </p:cNvPr>
          <p:cNvSpPr/>
          <p:nvPr userDrawn="1"/>
        </p:nvSpPr>
        <p:spPr>
          <a:xfrm rot="16200000" flipV="1">
            <a:off x="3531600" y="3364200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4400" y="863999"/>
            <a:ext cx="5172625" cy="860026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84400" y="2160000"/>
            <a:ext cx="5173200" cy="3830399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4400" y="5991224"/>
            <a:ext cx="51804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93765-CE2C-40DF-A07F-38F61BBB42E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AE797-4FC1-4511-8181-FEA09BFEF7C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7B1EA-FFDB-44FE-9A80-5626E53F815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8091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58">
          <p15:clr>
            <a:srgbClr val="F26B43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2B04844-272C-4389-AC4D-0926F177548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600" y="864000"/>
            <a:ext cx="7830000" cy="5126400"/>
          </a:xfrm>
          <a:solidFill>
            <a:schemeClr val="bg2">
              <a:lumMod val="7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Click to add picture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1FDAB580-EBC3-48F5-B8EE-1FE5D2B70DD9}"/>
              </a:ext>
            </a:extLst>
          </p:cNvPr>
          <p:cNvSpPr/>
          <p:nvPr userDrawn="1"/>
        </p:nvSpPr>
        <p:spPr>
          <a:xfrm rot="16200000" flipV="1">
            <a:off x="6192000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4000" y="1368000"/>
            <a:ext cx="2509200" cy="41688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252000" y="864000"/>
            <a:ext cx="2505600" cy="5126399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52000" y="5991224"/>
            <a:ext cx="25056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39369-DFE2-4509-AEB5-C21FB645638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3103C-01F7-4802-B93F-A5AF643FFDE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A0EBB-DBF9-4086-B365-2D0662B21F1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1924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58">
          <p15:clr>
            <a:srgbClr val="F26B43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ackground">
            <a:extLst>
              <a:ext uri="{FF2B5EF4-FFF2-40B4-BE49-F238E27FC236}">
                <a16:creationId xmlns:a16="http://schemas.microsoft.com/office/drawing/2014/main" id="{F1D09505-09FC-487B-8929-B777E84E1BB6}"/>
              </a:ext>
            </a:extLst>
          </p:cNvPr>
          <p:cNvSpPr/>
          <p:nvPr userDrawn="1"/>
        </p:nvSpPr>
        <p:spPr>
          <a:xfrm>
            <a:off x="0" y="0"/>
            <a:ext cx="3136490" cy="6858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10732458" y="5991225"/>
            <a:ext cx="1097592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1319872" y="6213914"/>
            <a:ext cx="60070" cy="834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07CD6B4-09CD-40D3-BFB2-70EAF73B36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10949429 w 12193200"/>
              <a:gd name="connsiteY0" fmla="*/ 6274031 h 6861600"/>
              <a:gd name="connsiteX1" fmla="*/ 10976402 w 12193200"/>
              <a:gd name="connsiteY1" fmla="*/ 6280953 h 6861600"/>
              <a:gd name="connsiteX2" fmla="*/ 10996453 w 12193200"/>
              <a:gd name="connsiteY2" fmla="*/ 6301487 h 6861600"/>
              <a:gd name="connsiteX3" fmla="*/ 11004014 w 12193200"/>
              <a:gd name="connsiteY3" fmla="*/ 6334872 h 6861600"/>
              <a:gd name="connsiteX4" fmla="*/ 10996120 w 12193200"/>
              <a:gd name="connsiteY4" fmla="*/ 6368427 h 6861600"/>
              <a:gd name="connsiteX5" fmla="*/ 10975559 w 12193200"/>
              <a:gd name="connsiteY5" fmla="*/ 6389151 h 6861600"/>
              <a:gd name="connsiteX6" fmla="*/ 10948422 w 12193200"/>
              <a:gd name="connsiteY6" fmla="*/ 6396060 h 6861600"/>
              <a:gd name="connsiteX7" fmla="*/ 10910754 w 12193200"/>
              <a:gd name="connsiteY7" fmla="*/ 6380101 h 6861600"/>
              <a:gd name="connsiteX8" fmla="*/ 10895795 w 12193200"/>
              <a:gd name="connsiteY8" fmla="*/ 6334872 h 6861600"/>
              <a:gd name="connsiteX9" fmla="*/ 10903023 w 12193200"/>
              <a:gd name="connsiteY9" fmla="*/ 6301487 h 6861600"/>
              <a:gd name="connsiteX10" fmla="*/ 10922612 w 12193200"/>
              <a:gd name="connsiteY10" fmla="*/ 6280926 h 6861600"/>
              <a:gd name="connsiteX11" fmla="*/ 10949429 w 12193200"/>
              <a:gd name="connsiteY11" fmla="*/ 6274031 h 6861600"/>
              <a:gd name="connsiteX12" fmla="*/ 11727068 w 12193200"/>
              <a:gd name="connsiteY12" fmla="*/ 6244407 h 6861600"/>
              <a:gd name="connsiteX13" fmla="*/ 11721710 w 12193200"/>
              <a:gd name="connsiteY13" fmla="*/ 6248092 h 6861600"/>
              <a:gd name="connsiteX14" fmla="*/ 11670163 w 12193200"/>
              <a:gd name="connsiteY14" fmla="*/ 6382577 h 6861600"/>
              <a:gd name="connsiteX15" fmla="*/ 11620528 w 12193200"/>
              <a:gd name="connsiteY15" fmla="*/ 6248194 h 6861600"/>
              <a:gd name="connsiteX16" fmla="*/ 11615150 w 12193200"/>
              <a:gd name="connsiteY16" fmla="*/ 6244441 h 6861600"/>
              <a:gd name="connsiteX17" fmla="*/ 11585851 w 12193200"/>
              <a:gd name="connsiteY17" fmla="*/ 6244441 h 6861600"/>
              <a:gd name="connsiteX18" fmla="*/ 11580145 w 12193200"/>
              <a:gd name="connsiteY18" fmla="*/ 6250212 h 6861600"/>
              <a:gd name="connsiteX19" fmla="*/ 11580541 w 12193200"/>
              <a:gd name="connsiteY19" fmla="*/ 6252274 h 6861600"/>
              <a:gd name="connsiteX20" fmla="*/ 11648922 w 12193200"/>
              <a:gd name="connsiteY20" fmla="*/ 6425658 h 6861600"/>
              <a:gd name="connsiteX21" fmla="*/ 11646366 w 12193200"/>
              <a:gd name="connsiteY21" fmla="*/ 6434266 h 6861600"/>
              <a:gd name="connsiteX22" fmla="*/ 11600517 w 12193200"/>
              <a:gd name="connsiteY22" fmla="*/ 6471527 h 6861600"/>
              <a:gd name="connsiteX23" fmla="*/ 11595282 w 12193200"/>
              <a:gd name="connsiteY23" fmla="*/ 6477734 h 6861600"/>
              <a:gd name="connsiteX24" fmla="*/ 11595003 w 12193200"/>
              <a:gd name="connsiteY24" fmla="*/ 6501933 h 6861600"/>
              <a:gd name="connsiteX25" fmla="*/ 11601238 w 12193200"/>
              <a:gd name="connsiteY25" fmla="*/ 6507937 h 6861600"/>
              <a:gd name="connsiteX26" fmla="*/ 11609758 w 12193200"/>
              <a:gd name="connsiteY26" fmla="*/ 6507332 h 6861600"/>
              <a:gd name="connsiteX27" fmla="*/ 11671904 w 12193200"/>
              <a:gd name="connsiteY27" fmla="*/ 6459057 h 6861600"/>
              <a:gd name="connsiteX28" fmla="*/ 11679540 w 12193200"/>
              <a:gd name="connsiteY28" fmla="*/ 6440855 h 6861600"/>
              <a:gd name="connsiteX29" fmla="*/ 11758623 w 12193200"/>
              <a:gd name="connsiteY29" fmla="*/ 6252355 h 6861600"/>
              <a:gd name="connsiteX30" fmla="*/ 11755537 w 12193200"/>
              <a:gd name="connsiteY30" fmla="*/ 6244849 h 6861600"/>
              <a:gd name="connsiteX31" fmla="*/ 11753327 w 12193200"/>
              <a:gd name="connsiteY31" fmla="*/ 6244407 h 6861600"/>
              <a:gd name="connsiteX32" fmla="*/ 11147569 w 12193200"/>
              <a:gd name="connsiteY32" fmla="*/ 6241435 h 6861600"/>
              <a:gd name="connsiteX33" fmla="*/ 11110866 w 12193200"/>
              <a:gd name="connsiteY33" fmla="*/ 6248357 h 6861600"/>
              <a:gd name="connsiteX34" fmla="*/ 11086389 w 12193200"/>
              <a:gd name="connsiteY34" fmla="*/ 6267273 h 6861600"/>
              <a:gd name="connsiteX35" fmla="*/ 11077849 w 12193200"/>
              <a:gd name="connsiteY35" fmla="*/ 6293641 h 6861600"/>
              <a:gd name="connsiteX36" fmla="*/ 11087232 w 12193200"/>
              <a:gd name="connsiteY36" fmla="*/ 6322259 h 6861600"/>
              <a:gd name="connsiteX37" fmla="*/ 11109425 w 12193200"/>
              <a:gd name="connsiteY37" fmla="*/ 6338374 h 6861600"/>
              <a:gd name="connsiteX38" fmla="*/ 11142660 w 12193200"/>
              <a:gd name="connsiteY38" fmla="*/ 6349253 h 6861600"/>
              <a:gd name="connsiteX39" fmla="*/ 11173407 w 12193200"/>
              <a:gd name="connsiteY39" fmla="*/ 6360132 h 6861600"/>
              <a:gd name="connsiteX40" fmla="*/ 11183110 w 12193200"/>
              <a:gd name="connsiteY40" fmla="*/ 6375267 h 6861600"/>
              <a:gd name="connsiteX41" fmla="*/ 11174400 w 12193200"/>
              <a:gd name="connsiteY41" fmla="*/ 6390906 h 6861600"/>
              <a:gd name="connsiteX42" fmla="*/ 11149888 w 12193200"/>
              <a:gd name="connsiteY42" fmla="*/ 6396991 h 6861600"/>
              <a:gd name="connsiteX43" fmla="*/ 11124730 w 12193200"/>
              <a:gd name="connsiteY43" fmla="*/ 6389253 h 6861600"/>
              <a:gd name="connsiteX44" fmla="*/ 11114416 w 12193200"/>
              <a:gd name="connsiteY44" fmla="*/ 6374295 h 6861600"/>
              <a:gd name="connsiteX45" fmla="*/ 11108922 w 12193200"/>
              <a:gd name="connsiteY45" fmla="*/ 6370045 h 6861600"/>
              <a:gd name="connsiteX46" fmla="*/ 11081269 w 12193200"/>
              <a:gd name="connsiteY46" fmla="*/ 6370045 h 6861600"/>
              <a:gd name="connsiteX47" fmla="*/ 11080382 w 12193200"/>
              <a:gd name="connsiteY47" fmla="*/ 6370116 h 6861600"/>
              <a:gd name="connsiteX48" fmla="*/ 11075564 w 12193200"/>
              <a:gd name="connsiteY48" fmla="*/ 6376743 h 6861600"/>
              <a:gd name="connsiteX49" fmla="*/ 11085416 w 12193200"/>
              <a:gd name="connsiteY49" fmla="*/ 6399820 h 6861600"/>
              <a:gd name="connsiteX50" fmla="*/ 11112206 w 12193200"/>
              <a:gd name="connsiteY50" fmla="*/ 6420898 h 6861600"/>
              <a:gd name="connsiteX51" fmla="*/ 11150507 w 12193200"/>
              <a:gd name="connsiteY51" fmla="*/ 6428622 h 6861600"/>
              <a:gd name="connsiteX52" fmla="*/ 11187223 w 12193200"/>
              <a:gd name="connsiteY52" fmla="*/ 6421721 h 6861600"/>
              <a:gd name="connsiteX53" fmla="*/ 11211368 w 12193200"/>
              <a:gd name="connsiteY53" fmla="*/ 6402641 h 6861600"/>
              <a:gd name="connsiteX54" fmla="*/ 11219922 w 12193200"/>
              <a:gd name="connsiteY54" fmla="*/ 6375002 h 6861600"/>
              <a:gd name="connsiteX55" fmla="*/ 11210402 w 12193200"/>
              <a:gd name="connsiteY55" fmla="*/ 6347036 h 6861600"/>
              <a:gd name="connsiteX56" fmla="*/ 11188536 w 12193200"/>
              <a:gd name="connsiteY56" fmla="*/ 6331085 h 6861600"/>
              <a:gd name="connsiteX57" fmla="*/ 11156130 w 12193200"/>
              <a:gd name="connsiteY57" fmla="*/ 6320403 h 6861600"/>
              <a:gd name="connsiteX58" fmla="*/ 11133760 w 12193200"/>
              <a:gd name="connsiteY58" fmla="*/ 6313318 h 6861600"/>
              <a:gd name="connsiteX59" fmla="*/ 11121351 w 12193200"/>
              <a:gd name="connsiteY59" fmla="*/ 6305988 h 6861600"/>
              <a:gd name="connsiteX60" fmla="*/ 11115687 w 12193200"/>
              <a:gd name="connsiteY60" fmla="*/ 6294484 h 6861600"/>
              <a:gd name="connsiteX61" fmla="*/ 11123561 w 12193200"/>
              <a:gd name="connsiteY61" fmla="*/ 6278655 h 6861600"/>
              <a:gd name="connsiteX62" fmla="*/ 11146257 w 12193200"/>
              <a:gd name="connsiteY62" fmla="*/ 6273066 h 6861600"/>
              <a:gd name="connsiteX63" fmla="*/ 11170273 w 12193200"/>
              <a:gd name="connsiteY63" fmla="*/ 6280293 h 6861600"/>
              <a:gd name="connsiteX64" fmla="*/ 11179486 w 12193200"/>
              <a:gd name="connsiteY64" fmla="*/ 6295252 h 6861600"/>
              <a:gd name="connsiteX65" fmla="*/ 11185027 w 12193200"/>
              <a:gd name="connsiteY65" fmla="*/ 6299665 h 6861600"/>
              <a:gd name="connsiteX66" fmla="*/ 11211327 w 12193200"/>
              <a:gd name="connsiteY66" fmla="*/ 6299665 h 6861600"/>
              <a:gd name="connsiteX67" fmla="*/ 11212093 w 12193200"/>
              <a:gd name="connsiteY67" fmla="*/ 6299613 h 6861600"/>
              <a:gd name="connsiteX68" fmla="*/ 11217045 w 12193200"/>
              <a:gd name="connsiteY68" fmla="*/ 6293110 h 6861600"/>
              <a:gd name="connsiteX69" fmla="*/ 11197409 w 12193200"/>
              <a:gd name="connsiteY69" fmla="*/ 6257073 h 6861600"/>
              <a:gd name="connsiteX70" fmla="*/ 11147569 w 12193200"/>
              <a:gd name="connsiteY70" fmla="*/ 6241435 h 6861600"/>
              <a:gd name="connsiteX71" fmla="*/ 11486016 w 12193200"/>
              <a:gd name="connsiteY71" fmla="*/ 6241408 h 6861600"/>
              <a:gd name="connsiteX72" fmla="*/ 11455595 w 12193200"/>
              <a:gd name="connsiteY72" fmla="*/ 6247663 h 6861600"/>
              <a:gd name="connsiteX73" fmla="*/ 11432076 w 12193200"/>
              <a:gd name="connsiteY73" fmla="*/ 6265104 h 6861600"/>
              <a:gd name="connsiteX74" fmla="*/ 11432076 w 12193200"/>
              <a:gd name="connsiteY74" fmla="*/ 6250145 h 6861600"/>
              <a:gd name="connsiteX75" fmla="*/ 11432076 w 12193200"/>
              <a:gd name="connsiteY75" fmla="*/ 6250138 h 6861600"/>
              <a:gd name="connsiteX76" fmla="*/ 11426338 w 12193200"/>
              <a:gd name="connsiteY76" fmla="*/ 6244413 h 6861600"/>
              <a:gd name="connsiteX77" fmla="*/ 11400303 w 12193200"/>
              <a:gd name="connsiteY77" fmla="*/ 6244413 h 6861600"/>
              <a:gd name="connsiteX78" fmla="*/ 11400296 w 12193200"/>
              <a:gd name="connsiteY78" fmla="*/ 6244413 h 6861600"/>
              <a:gd name="connsiteX79" fmla="*/ 11394564 w 12193200"/>
              <a:gd name="connsiteY79" fmla="*/ 6250145 h 6861600"/>
              <a:gd name="connsiteX80" fmla="*/ 11394564 w 12193200"/>
              <a:gd name="connsiteY80" fmla="*/ 6419926 h 6861600"/>
              <a:gd name="connsiteX81" fmla="*/ 11394564 w 12193200"/>
              <a:gd name="connsiteY81" fmla="*/ 6419932 h 6861600"/>
              <a:gd name="connsiteX82" fmla="*/ 11400303 w 12193200"/>
              <a:gd name="connsiteY82" fmla="*/ 6425658 h 6861600"/>
              <a:gd name="connsiteX83" fmla="*/ 11426338 w 12193200"/>
              <a:gd name="connsiteY83" fmla="*/ 6425658 h 6861600"/>
              <a:gd name="connsiteX84" fmla="*/ 11432076 w 12193200"/>
              <a:gd name="connsiteY84" fmla="*/ 6419932 h 6861600"/>
              <a:gd name="connsiteX85" fmla="*/ 11432076 w 12193200"/>
              <a:gd name="connsiteY85" fmla="*/ 6324347 h 6861600"/>
              <a:gd name="connsiteX86" fmla="*/ 11444403 w 12193200"/>
              <a:gd name="connsiteY86" fmla="*/ 6287032 h 6861600"/>
              <a:gd name="connsiteX87" fmla="*/ 11477802 w 12193200"/>
              <a:gd name="connsiteY87" fmla="*/ 6274031 h 6861600"/>
              <a:gd name="connsiteX88" fmla="*/ 11511024 w 12193200"/>
              <a:gd name="connsiteY88" fmla="*/ 6287004 h 6861600"/>
              <a:gd name="connsiteX89" fmla="*/ 11523188 w 12193200"/>
              <a:gd name="connsiteY89" fmla="*/ 6324347 h 6861600"/>
              <a:gd name="connsiteX90" fmla="*/ 11523188 w 12193200"/>
              <a:gd name="connsiteY90" fmla="*/ 6419926 h 6861600"/>
              <a:gd name="connsiteX91" fmla="*/ 11523188 w 12193200"/>
              <a:gd name="connsiteY91" fmla="*/ 6419932 h 6861600"/>
              <a:gd name="connsiteX92" fmla="*/ 11528927 w 12193200"/>
              <a:gd name="connsiteY92" fmla="*/ 6425658 h 6861600"/>
              <a:gd name="connsiteX93" fmla="*/ 11554642 w 12193200"/>
              <a:gd name="connsiteY93" fmla="*/ 6425658 h 6861600"/>
              <a:gd name="connsiteX94" fmla="*/ 11554655 w 12193200"/>
              <a:gd name="connsiteY94" fmla="*/ 6425658 h 6861600"/>
              <a:gd name="connsiteX95" fmla="*/ 11560381 w 12193200"/>
              <a:gd name="connsiteY95" fmla="*/ 6419932 h 6861600"/>
              <a:gd name="connsiteX96" fmla="*/ 11560381 w 12193200"/>
              <a:gd name="connsiteY96" fmla="*/ 6318758 h 6861600"/>
              <a:gd name="connsiteX97" fmla="*/ 11550861 w 12193200"/>
              <a:gd name="connsiteY97" fmla="*/ 6276642 h 6861600"/>
              <a:gd name="connsiteX98" fmla="*/ 11524344 w 12193200"/>
              <a:gd name="connsiteY98" fmla="*/ 6250329 h 6861600"/>
              <a:gd name="connsiteX99" fmla="*/ 11486016 w 12193200"/>
              <a:gd name="connsiteY99" fmla="*/ 6241408 h 6861600"/>
              <a:gd name="connsiteX100" fmla="*/ 11350417 w 12193200"/>
              <a:gd name="connsiteY100" fmla="*/ 6235847 h 6861600"/>
              <a:gd name="connsiteX101" fmla="*/ 11326708 w 12193200"/>
              <a:gd name="connsiteY101" fmla="*/ 6259556 h 6861600"/>
              <a:gd name="connsiteX102" fmla="*/ 11350417 w 12193200"/>
              <a:gd name="connsiteY102" fmla="*/ 6283266 h 6861600"/>
              <a:gd name="connsiteX103" fmla="*/ 11374127 w 12193200"/>
              <a:gd name="connsiteY103" fmla="*/ 6259556 h 6861600"/>
              <a:gd name="connsiteX104" fmla="*/ 11350417 w 12193200"/>
              <a:gd name="connsiteY104" fmla="*/ 6235847 h 6861600"/>
              <a:gd name="connsiteX105" fmla="*/ 11276288 w 12193200"/>
              <a:gd name="connsiteY105" fmla="*/ 6199340 h 6861600"/>
              <a:gd name="connsiteX106" fmla="*/ 11270563 w 12193200"/>
              <a:gd name="connsiteY106" fmla="*/ 6205079 h 6861600"/>
              <a:gd name="connsiteX107" fmla="*/ 11270563 w 12193200"/>
              <a:gd name="connsiteY107" fmla="*/ 6238674 h 6861600"/>
              <a:gd name="connsiteX108" fmla="*/ 11264825 w 12193200"/>
              <a:gd name="connsiteY108" fmla="*/ 6244413 h 6861600"/>
              <a:gd name="connsiteX109" fmla="*/ 11242217 w 12193200"/>
              <a:gd name="connsiteY109" fmla="*/ 6244413 h 6861600"/>
              <a:gd name="connsiteX110" fmla="*/ 11242210 w 12193200"/>
              <a:gd name="connsiteY110" fmla="*/ 6244413 h 6861600"/>
              <a:gd name="connsiteX111" fmla="*/ 11236478 w 12193200"/>
              <a:gd name="connsiteY111" fmla="*/ 6250145 h 6861600"/>
              <a:gd name="connsiteX112" fmla="*/ 11236478 w 12193200"/>
              <a:gd name="connsiteY112" fmla="*/ 6269272 h 6861600"/>
              <a:gd name="connsiteX113" fmla="*/ 11242217 w 12193200"/>
              <a:gd name="connsiteY113" fmla="*/ 6274997 h 6861600"/>
              <a:gd name="connsiteX114" fmla="*/ 11264825 w 12193200"/>
              <a:gd name="connsiteY114" fmla="*/ 6274997 h 6861600"/>
              <a:gd name="connsiteX115" fmla="*/ 11270563 w 12193200"/>
              <a:gd name="connsiteY115" fmla="*/ 6280735 h 6861600"/>
              <a:gd name="connsiteX116" fmla="*/ 11270563 w 12193200"/>
              <a:gd name="connsiteY116" fmla="*/ 6375342 h 6861600"/>
              <a:gd name="connsiteX117" fmla="*/ 11284040 w 12193200"/>
              <a:gd name="connsiteY117" fmla="*/ 6413826 h 6861600"/>
              <a:gd name="connsiteX118" fmla="*/ 11322857 w 12193200"/>
              <a:gd name="connsiteY118" fmla="*/ 6425671 h 6861600"/>
              <a:gd name="connsiteX119" fmla="*/ 11346750 w 12193200"/>
              <a:gd name="connsiteY119" fmla="*/ 6425671 h 6861600"/>
              <a:gd name="connsiteX120" fmla="*/ 11346757 w 12193200"/>
              <a:gd name="connsiteY120" fmla="*/ 6425671 h 6861600"/>
              <a:gd name="connsiteX121" fmla="*/ 11352489 w 12193200"/>
              <a:gd name="connsiteY121" fmla="*/ 6419939 h 6861600"/>
              <a:gd name="connsiteX122" fmla="*/ 11352489 w 12193200"/>
              <a:gd name="connsiteY122" fmla="*/ 6400153 h 6861600"/>
              <a:gd name="connsiteX123" fmla="*/ 11352489 w 12193200"/>
              <a:gd name="connsiteY123" fmla="*/ 6400146 h 6861600"/>
              <a:gd name="connsiteX124" fmla="*/ 11346750 w 12193200"/>
              <a:gd name="connsiteY124" fmla="*/ 6394421 h 6861600"/>
              <a:gd name="connsiteX125" fmla="*/ 11329466 w 12193200"/>
              <a:gd name="connsiteY125" fmla="*/ 6394421 h 6861600"/>
              <a:gd name="connsiteX126" fmla="*/ 11313148 w 12193200"/>
              <a:gd name="connsiteY126" fmla="*/ 6389988 h 6861600"/>
              <a:gd name="connsiteX127" fmla="*/ 11308388 w 12193200"/>
              <a:gd name="connsiteY127" fmla="*/ 6375342 h 6861600"/>
              <a:gd name="connsiteX128" fmla="*/ 11308388 w 12193200"/>
              <a:gd name="connsiteY128" fmla="*/ 6205079 h 6861600"/>
              <a:gd name="connsiteX129" fmla="*/ 11302650 w 12193200"/>
              <a:gd name="connsiteY129" fmla="*/ 6199340 h 6861600"/>
              <a:gd name="connsiteX130" fmla="*/ 11276295 w 12193200"/>
              <a:gd name="connsiteY130" fmla="*/ 6199340 h 6861600"/>
              <a:gd name="connsiteX131" fmla="*/ 11276288 w 12193200"/>
              <a:gd name="connsiteY131" fmla="*/ 6199340 h 6861600"/>
              <a:gd name="connsiteX132" fmla="*/ 11010705 w 12193200"/>
              <a:gd name="connsiteY132" fmla="*/ 6199340 h 6861600"/>
              <a:gd name="connsiteX133" fmla="*/ 11005007 w 12193200"/>
              <a:gd name="connsiteY133" fmla="*/ 6205038 h 6861600"/>
              <a:gd name="connsiteX134" fmla="*/ 11005007 w 12193200"/>
              <a:gd name="connsiteY134" fmla="*/ 6257903 h 6861600"/>
              <a:gd name="connsiteX135" fmla="*/ 10997106 w 12193200"/>
              <a:gd name="connsiteY135" fmla="*/ 6252953 h 6861600"/>
              <a:gd name="connsiteX136" fmla="*/ 10950068 w 12193200"/>
              <a:gd name="connsiteY136" fmla="*/ 6241428 h 6861600"/>
              <a:gd name="connsiteX137" fmla="*/ 10903016 w 12193200"/>
              <a:gd name="connsiteY137" fmla="*/ 6252953 h 6861600"/>
              <a:gd name="connsiteX138" fmla="*/ 10869794 w 12193200"/>
              <a:gd name="connsiteY138" fmla="*/ 6285848 h 6861600"/>
              <a:gd name="connsiteX139" fmla="*/ 10857637 w 12193200"/>
              <a:gd name="connsiteY139" fmla="*/ 6334872 h 6861600"/>
              <a:gd name="connsiteX140" fmla="*/ 10869482 w 12193200"/>
              <a:gd name="connsiteY140" fmla="*/ 6384052 h 6861600"/>
              <a:gd name="connsiteX141" fmla="*/ 10902051 w 12193200"/>
              <a:gd name="connsiteY141" fmla="*/ 6416954 h 6861600"/>
              <a:gd name="connsiteX142" fmla="*/ 10948429 w 12193200"/>
              <a:gd name="connsiteY142" fmla="*/ 6428622 h 6861600"/>
              <a:gd name="connsiteX143" fmla="*/ 10995964 w 12193200"/>
              <a:gd name="connsiteY143" fmla="*/ 6416954 h 6861600"/>
              <a:gd name="connsiteX144" fmla="*/ 11030015 w 12193200"/>
              <a:gd name="connsiteY144" fmla="*/ 6383889 h 6861600"/>
              <a:gd name="connsiteX145" fmla="*/ 11042512 w 12193200"/>
              <a:gd name="connsiteY145" fmla="*/ 6318411 h 6861600"/>
              <a:gd name="connsiteX146" fmla="*/ 11042512 w 12193200"/>
              <a:gd name="connsiteY146" fmla="*/ 6205038 h 6861600"/>
              <a:gd name="connsiteX147" fmla="*/ 11036814 w 12193200"/>
              <a:gd name="connsiteY147" fmla="*/ 6199340 h 6861600"/>
              <a:gd name="connsiteX148" fmla="*/ 433000 w 12193200"/>
              <a:gd name="connsiteY148" fmla="*/ 864356 h 6861600"/>
              <a:gd name="connsiteX149" fmla="*/ 433000 w 12193200"/>
              <a:gd name="connsiteY149" fmla="*/ 5990756 h 6861600"/>
              <a:gd name="connsiteX150" fmla="*/ 559000 w 12193200"/>
              <a:gd name="connsiteY150" fmla="*/ 5990756 h 6861600"/>
              <a:gd name="connsiteX151" fmla="*/ 559000 w 12193200"/>
              <a:gd name="connsiteY151" fmla="*/ 864356 h 6861600"/>
              <a:gd name="connsiteX152" fmla="*/ 0 w 12193200"/>
              <a:gd name="connsiteY152" fmla="*/ 0 h 6861600"/>
              <a:gd name="connsiteX153" fmla="*/ 12193200 w 12193200"/>
              <a:gd name="connsiteY153" fmla="*/ 0 h 6861600"/>
              <a:gd name="connsiteX154" fmla="*/ 12193200 w 12193200"/>
              <a:gd name="connsiteY154" fmla="*/ 6861600 h 6861600"/>
              <a:gd name="connsiteX155" fmla="*/ 0 w 12193200"/>
              <a:gd name="connsiteY155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2193200" h="6861600">
                <a:moveTo>
                  <a:pt x="10949429" y="6274031"/>
                </a:moveTo>
                <a:cubicBezTo>
                  <a:pt x="10958866" y="6273979"/>
                  <a:pt x="10968156" y="6276363"/>
                  <a:pt x="10976402" y="6280953"/>
                </a:cubicBezTo>
                <a:cubicBezTo>
                  <a:pt x="10984711" y="6285540"/>
                  <a:pt x="10991394" y="6292385"/>
                  <a:pt x="10996453" y="6301487"/>
                </a:cubicBezTo>
                <a:cubicBezTo>
                  <a:pt x="11001512" y="6310589"/>
                  <a:pt x="11004032" y="6321717"/>
                  <a:pt x="11004014" y="6334872"/>
                </a:cubicBezTo>
                <a:cubicBezTo>
                  <a:pt x="11004014" y="6348031"/>
                  <a:pt x="11001383" y="6359216"/>
                  <a:pt x="10996120" y="6368427"/>
                </a:cubicBezTo>
                <a:cubicBezTo>
                  <a:pt x="10990857" y="6377642"/>
                  <a:pt x="10984004" y="6384550"/>
                  <a:pt x="10975559" y="6389151"/>
                </a:cubicBezTo>
                <a:cubicBezTo>
                  <a:pt x="10967247" y="6393722"/>
                  <a:pt x="10957907" y="6396100"/>
                  <a:pt x="10948422" y="6396060"/>
                </a:cubicBezTo>
                <a:cubicBezTo>
                  <a:pt x="10933287" y="6396060"/>
                  <a:pt x="10920731" y="6390740"/>
                  <a:pt x="10910754" y="6380101"/>
                </a:cubicBezTo>
                <a:cubicBezTo>
                  <a:pt x="10900777" y="6369462"/>
                  <a:pt x="10895790" y="6354386"/>
                  <a:pt x="10895795" y="6334872"/>
                </a:cubicBezTo>
                <a:cubicBezTo>
                  <a:pt x="10895795" y="6321727"/>
                  <a:pt x="10898204" y="6310598"/>
                  <a:pt x="10903023" y="6301487"/>
                </a:cubicBezTo>
                <a:cubicBezTo>
                  <a:pt x="10907842" y="6292376"/>
                  <a:pt x="10914371" y="6285522"/>
                  <a:pt x="10922612" y="6280926"/>
                </a:cubicBezTo>
                <a:cubicBezTo>
                  <a:pt x="10930796" y="6276326"/>
                  <a:pt x="10940041" y="6273949"/>
                  <a:pt x="10949429" y="6274031"/>
                </a:cubicBezTo>
                <a:close/>
                <a:moveTo>
                  <a:pt x="11727068" y="6244407"/>
                </a:moveTo>
                <a:cubicBezTo>
                  <a:pt x="11724690" y="6244407"/>
                  <a:pt x="11722560" y="6245873"/>
                  <a:pt x="11721710" y="6248092"/>
                </a:cubicBezTo>
                <a:lnTo>
                  <a:pt x="11670163" y="6382577"/>
                </a:lnTo>
                <a:lnTo>
                  <a:pt x="11620528" y="6248194"/>
                </a:lnTo>
                <a:cubicBezTo>
                  <a:pt x="11619697" y="6245941"/>
                  <a:pt x="11617551" y="6244443"/>
                  <a:pt x="11615150" y="6244441"/>
                </a:cubicBezTo>
                <a:lnTo>
                  <a:pt x="11585851" y="6244441"/>
                </a:lnTo>
                <a:cubicBezTo>
                  <a:pt x="11582682" y="6244459"/>
                  <a:pt x="11580127" y="6247043"/>
                  <a:pt x="11580145" y="6250212"/>
                </a:cubicBezTo>
                <a:cubicBezTo>
                  <a:pt x="11580149" y="6250918"/>
                  <a:pt x="11580283" y="6251617"/>
                  <a:pt x="11580541" y="6252274"/>
                </a:cubicBezTo>
                <a:lnTo>
                  <a:pt x="11648922" y="6425658"/>
                </a:lnTo>
                <a:cubicBezTo>
                  <a:pt x="11648361" y="6428606"/>
                  <a:pt x="11647504" y="6431490"/>
                  <a:pt x="11646366" y="6434266"/>
                </a:cubicBezTo>
                <a:cubicBezTo>
                  <a:pt x="11638438" y="6454086"/>
                  <a:pt x="11623928" y="6468854"/>
                  <a:pt x="11600517" y="6471527"/>
                </a:cubicBezTo>
                <a:cubicBezTo>
                  <a:pt x="11597453" y="6471973"/>
                  <a:pt x="11595205" y="6474639"/>
                  <a:pt x="11595282" y="6477734"/>
                </a:cubicBezTo>
                <a:cubicBezTo>
                  <a:pt x="11595282" y="6480230"/>
                  <a:pt x="11595003" y="6497697"/>
                  <a:pt x="11595003" y="6501933"/>
                </a:cubicBezTo>
                <a:cubicBezTo>
                  <a:pt x="11595003" y="6506170"/>
                  <a:pt x="11597213" y="6507937"/>
                  <a:pt x="11601238" y="6507937"/>
                </a:cubicBezTo>
                <a:cubicBezTo>
                  <a:pt x="11604090" y="6507963"/>
                  <a:pt x="11606939" y="6507761"/>
                  <a:pt x="11609758" y="6507332"/>
                </a:cubicBezTo>
                <a:cubicBezTo>
                  <a:pt x="11642497" y="6501893"/>
                  <a:pt x="11660848" y="6484581"/>
                  <a:pt x="11671904" y="6459057"/>
                </a:cubicBezTo>
                <a:cubicBezTo>
                  <a:pt x="11674937" y="6452060"/>
                  <a:pt x="11677133" y="6446668"/>
                  <a:pt x="11679540" y="6440855"/>
                </a:cubicBezTo>
                <a:lnTo>
                  <a:pt x="11758623" y="6252355"/>
                </a:lnTo>
                <a:cubicBezTo>
                  <a:pt x="11759844" y="6249430"/>
                  <a:pt x="11758462" y="6246070"/>
                  <a:pt x="11755537" y="6244849"/>
                </a:cubicBezTo>
                <a:cubicBezTo>
                  <a:pt x="11754837" y="6244557"/>
                  <a:pt x="11754086" y="6244407"/>
                  <a:pt x="11753327" y="6244407"/>
                </a:cubicBezTo>
                <a:close/>
                <a:moveTo>
                  <a:pt x="11147569" y="6241435"/>
                </a:moveTo>
                <a:cubicBezTo>
                  <a:pt x="11133721" y="6241439"/>
                  <a:pt x="11121487" y="6243747"/>
                  <a:pt x="11110866" y="6248357"/>
                </a:cubicBezTo>
                <a:cubicBezTo>
                  <a:pt x="11100246" y="6252967"/>
                  <a:pt x="11092086" y="6259272"/>
                  <a:pt x="11086389" y="6267273"/>
                </a:cubicBezTo>
                <a:cubicBezTo>
                  <a:pt x="11080814" y="6274932"/>
                  <a:pt x="11077823" y="6284167"/>
                  <a:pt x="11077849" y="6293641"/>
                </a:cubicBezTo>
                <a:cubicBezTo>
                  <a:pt x="11077849" y="6305467"/>
                  <a:pt x="11080976" y="6315006"/>
                  <a:pt x="11087232" y="6322259"/>
                </a:cubicBezTo>
                <a:cubicBezTo>
                  <a:pt x="11093234" y="6329329"/>
                  <a:pt x="11100844" y="6334855"/>
                  <a:pt x="11109425" y="6338374"/>
                </a:cubicBezTo>
                <a:cubicBezTo>
                  <a:pt x="11117983" y="6341909"/>
                  <a:pt x="11129061" y="6345536"/>
                  <a:pt x="11142660" y="6349253"/>
                </a:cubicBezTo>
                <a:cubicBezTo>
                  <a:pt x="11156690" y="6353214"/>
                  <a:pt x="11166939" y="6356841"/>
                  <a:pt x="11173407" y="6360132"/>
                </a:cubicBezTo>
                <a:cubicBezTo>
                  <a:pt x="11179876" y="6363423"/>
                  <a:pt x="11183110" y="6368468"/>
                  <a:pt x="11183110" y="6375267"/>
                </a:cubicBezTo>
                <a:cubicBezTo>
                  <a:pt x="11183110" y="6381636"/>
                  <a:pt x="11180206" y="6386849"/>
                  <a:pt x="11174400" y="6390906"/>
                </a:cubicBezTo>
                <a:cubicBezTo>
                  <a:pt x="11168593" y="6394963"/>
                  <a:pt x="11160422" y="6396991"/>
                  <a:pt x="11149888" y="6396991"/>
                </a:cubicBezTo>
                <a:cubicBezTo>
                  <a:pt x="11139807" y="6397000"/>
                  <a:pt x="11131421" y="6394421"/>
                  <a:pt x="11124730" y="6389253"/>
                </a:cubicBezTo>
                <a:cubicBezTo>
                  <a:pt x="11119309" y="6385101"/>
                  <a:pt x="11115871" y="6380115"/>
                  <a:pt x="11114416" y="6374295"/>
                </a:cubicBezTo>
                <a:cubicBezTo>
                  <a:pt x="11113772" y="6371789"/>
                  <a:pt x="11111509" y="6370038"/>
                  <a:pt x="11108922" y="6370045"/>
                </a:cubicBezTo>
                <a:lnTo>
                  <a:pt x="11081269" y="6370045"/>
                </a:lnTo>
                <a:cubicBezTo>
                  <a:pt x="11080971" y="6370046"/>
                  <a:pt x="11080675" y="6370070"/>
                  <a:pt x="11080382" y="6370116"/>
                </a:cubicBezTo>
                <a:cubicBezTo>
                  <a:pt x="11077222" y="6370616"/>
                  <a:pt x="11075064" y="6373582"/>
                  <a:pt x="11075564" y="6376743"/>
                </a:cubicBezTo>
                <a:cubicBezTo>
                  <a:pt x="11076938" y="6385117"/>
                  <a:pt x="11080318" y="6393035"/>
                  <a:pt x="11085416" y="6399820"/>
                </a:cubicBezTo>
                <a:cubicBezTo>
                  <a:pt x="11091984" y="6408722"/>
                  <a:pt x="11100914" y="6415749"/>
                  <a:pt x="11112206" y="6420898"/>
                </a:cubicBezTo>
                <a:cubicBezTo>
                  <a:pt x="11123502" y="6426047"/>
                  <a:pt x="11136269" y="6428622"/>
                  <a:pt x="11150507" y="6428622"/>
                </a:cubicBezTo>
                <a:cubicBezTo>
                  <a:pt x="11164577" y="6428649"/>
                  <a:pt x="11176816" y="6426349"/>
                  <a:pt x="11187223" y="6421721"/>
                </a:cubicBezTo>
                <a:cubicBezTo>
                  <a:pt x="11197631" y="6417092"/>
                  <a:pt x="11205679" y="6410733"/>
                  <a:pt x="11211368" y="6402641"/>
                </a:cubicBezTo>
                <a:cubicBezTo>
                  <a:pt x="11217063" y="6394561"/>
                  <a:pt x="11220057" y="6384887"/>
                  <a:pt x="11219922" y="6375002"/>
                </a:cubicBezTo>
                <a:cubicBezTo>
                  <a:pt x="11219722" y="6363389"/>
                  <a:pt x="11216549" y="6354067"/>
                  <a:pt x="11210402" y="6347036"/>
                </a:cubicBezTo>
                <a:cubicBezTo>
                  <a:pt x="11204411" y="6340136"/>
                  <a:pt x="11196935" y="6334683"/>
                  <a:pt x="11188536" y="6331085"/>
                </a:cubicBezTo>
                <a:cubicBezTo>
                  <a:pt x="11180077" y="6327463"/>
                  <a:pt x="11169275" y="6323902"/>
                  <a:pt x="11156130" y="6320403"/>
                </a:cubicBezTo>
                <a:cubicBezTo>
                  <a:pt x="11146262" y="6317556"/>
                  <a:pt x="11138805" y="6315195"/>
                  <a:pt x="11133760" y="6313318"/>
                </a:cubicBezTo>
                <a:cubicBezTo>
                  <a:pt x="11129188" y="6311701"/>
                  <a:pt x="11124974" y="6309212"/>
                  <a:pt x="11121351" y="6305988"/>
                </a:cubicBezTo>
                <a:cubicBezTo>
                  <a:pt x="11118006" y="6303061"/>
                  <a:pt x="11115967" y="6298920"/>
                  <a:pt x="11115687" y="6294484"/>
                </a:cubicBezTo>
                <a:cubicBezTo>
                  <a:pt x="11115370" y="6287843"/>
                  <a:pt x="11117994" y="6282567"/>
                  <a:pt x="11123561" y="6278655"/>
                </a:cubicBezTo>
                <a:cubicBezTo>
                  <a:pt x="11128828" y="6274929"/>
                  <a:pt x="11136393" y="6273066"/>
                  <a:pt x="11146257" y="6273066"/>
                </a:cubicBezTo>
                <a:cubicBezTo>
                  <a:pt x="11156375" y="6273061"/>
                  <a:pt x="11164380" y="6275470"/>
                  <a:pt x="11170273" y="6280293"/>
                </a:cubicBezTo>
                <a:cubicBezTo>
                  <a:pt x="11174982" y="6284063"/>
                  <a:pt x="11178238" y="6289350"/>
                  <a:pt x="11179486" y="6295252"/>
                </a:cubicBezTo>
                <a:cubicBezTo>
                  <a:pt x="11180069" y="6297841"/>
                  <a:pt x="11182374" y="6299676"/>
                  <a:pt x="11185027" y="6299665"/>
                </a:cubicBezTo>
                <a:lnTo>
                  <a:pt x="11211327" y="6299665"/>
                </a:lnTo>
                <a:cubicBezTo>
                  <a:pt x="11211583" y="6299664"/>
                  <a:pt x="11211839" y="6299647"/>
                  <a:pt x="11212093" y="6299613"/>
                </a:cubicBezTo>
                <a:cubicBezTo>
                  <a:pt x="11215256" y="6299184"/>
                  <a:pt x="11217474" y="6296273"/>
                  <a:pt x="11217045" y="6293110"/>
                </a:cubicBezTo>
                <a:cubicBezTo>
                  <a:pt x="11214992" y="6278201"/>
                  <a:pt x="11208447" y="6266189"/>
                  <a:pt x="11197409" y="6257073"/>
                </a:cubicBezTo>
                <a:cubicBezTo>
                  <a:pt x="11184798" y="6246648"/>
                  <a:pt x="11168185" y="6241435"/>
                  <a:pt x="11147569" y="6241435"/>
                </a:cubicBezTo>
                <a:close/>
                <a:moveTo>
                  <a:pt x="11486016" y="6241408"/>
                </a:moveTo>
                <a:cubicBezTo>
                  <a:pt x="11475551" y="6241355"/>
                  <a:pt x="11465190" y="6243485"/>
                  <a:pt x="11455595" y="6247663"/>
                </a:cubicBezTo>
                <a:cubicBezTo>
                  <a:pt x="11446044" y="6251834"/>
                  <a:pt x="11438204" y="6257647"/>
                  <a:pt x="11432076" y="6265104"/>
                </a:cubicBezTo>
                <a:lnTo>
                  <a:pt x="11432076" y="6250145"/>
                </a:lnTo>
                <a:cubicBezTo>
                  <a:pt x="11432076" y="6250143"/>
                  <a:pt x="11432076" y="6250140"/>
                  <a:pt x="11432076" y="6250138"/>
                </a:cubicBezTo>
                <a:cubicBezTo>
                  <a:pt x="11432072" y="6246973"/>
                  <a:pt x="11429503" y="6244409"/>
                  <a:pt x="11426338" y="6244413"/>
                </a:cubicBezTo>
                <a:lnTo>
                  <a:pt x="11400303" y="6244413"/>
                </a:lnTo>
                <a:cubicBezTo>
                  <a:pt x="11400301" y="6244413"/>
                  <a:pt x="11400298" y="6244413"/>
                  <a:pt x="11400296" y="6244413"/>
                </a:cubicBezTo>
                <a:cubicBezTo>
                  <a:pt x="11397130" y="6244413"/>
                  <a:pt x="11394564" y="6246979"/>
                  <a:pt x="11394564" y="6250145"/>
                </a:cubicBezTo>
                <a:lnTo>
                  <a:pt x="11394564" y="6419926"/>
                </a:lnTo>
                <a:cubicBezTo>
                  <a:pt x="11394564" y="6419928"/>
                  <a:pt x="11394564" y="6419930"/>
                  <a:pt x="11394564" y="6419932"/>
                </a:cubicBezTo>
                <a:cubicBezTo>
                  <a:pt x="11394568" y="6423098"/>
                  <a:pt x="11397137" y="6425662"/>
                  <a:pt x="11400303" y="6425658"/>
                </a:cubicBezTo>
                <a:lnTo>
                  <a:pt x="11426338" y="6425658"/>
                </a:lnTo>
                <a:cubicBezTo>
                  <a:pt x="11429503" y="6425662"/>
                  <a:pt x="11432072" y="6423098"/>
                  <a:pt x="11432076" y="6419932"/>
                </a:cubicBezTo>
                <a:lnTo>
                  <a:pt x="11432076" y="6324347"/>
                </a:lnTo>
                <a:cubicBezTo>
                  <a:pt x="11432081" y="6308137"/>
                  <a:pt x="11436190" y="6295699"/>
                  <a:pt x="11444403" y="6287032"/>
                </a:cubicBezTo>
                <a:cubicBezTo>
                  <a:pt x="11452617" y="6278365"/>
                  <a:pt x="11463750" y="6274031"/>
                  <a:pt x="11477802" y="6274031"/>
                </a:cubicBezTo>
                <a:cubicBezTo>
                  <a:pt x="11491841" y="6274022"/>
                  <a:pt x="11502914" y="6278347"/>
                  <a:pt x="11511024" y="6287004"/>
                </a:cubicBezTo>
                <a:cubicBezTo>
                  <a:pt x="11519133" y="6295662"/>
                  <a:pt x="11523188" y="6308110"/>
                  <a:pt x="11523188" y="6324347"/>
                </a:cubicBezTo>
                <a:lnTo>
                  <a:pt x="11523188" y="6419926"/>
                </a:lnTo>
                <a:cubicBezTo>
                  <a:pt x="11523188" y="6419928"/>
                  <a:pt x="11523188" y="6419930"/>
                  <a:pt x="11523188" y="6419932"/>
                </a:cubicBezTo>
                <a:cubicBezTo>
                  <a:pt x="11523192" y="6423098"/>
                  <a:pt x="11525761" y="6425662"/>
                  <a:pt x="11528927" y="6425658"/>
                </a:cubicBezTo>
                <a:lnTo>
                  <a:pt x="11554642" y="6425658"/>
                </a:lnTo>
                <a:cubicBezTo>
                  <a:pt x="11554647" y="6425658"/>
                  <a:pt x="11554651" y="6425658"/>
                  <a:pt x="11554655" y="6425658"/>
                </a:cubicBezTo>
                <a:cubicBezTo>
                  <a:pt x="11557817" y="6425658"/>
                  <a:pt x="11560381" y="6423094"/>
                  <a:pt x="11560381" y="6419932"/>
                </a:cubicBezTo>
                <a:lnTo>
                  <a:pt x="11560381" y="6318758"/>
                </a:lnTo>
                <a:cubicBezTo>
                  <a:pt x="11560421" y="6302308"/>
                  <a:pt x="11557248" y="6288269"/>
                  <a:pt x="11550861" y="6276642"/>
                </a:cubicBezTo>
                <a:cubicBezTo>
                  <a:pt x="11544475" y="6265015"/>
                  <a:pt x="11535636" y="6256244"/>
                  <a:pt x="11524344" y="6250329"/>
                </a:cubicBezTo>
                <a:cubicBezTo>
                  <a:pt x="11513052" y="6244400"/>
                  <a:pt x="11500276" y="6241426"/>
                  <a:pt x="11486016" y="6241408"/>
                </a:cubicBezTo>
                <a:close/>
                <a:moveTo>
                  <a:pt x="11350417" y="6235847"/>
                </a:moveTo>
                <a:cubicBezTo>
                  <a:pt x="11337323" y="6235847"/>
                  <a:pt x="11326708" y="6246462"/>
                  <a:pt x="11326708" y="6259556"/>
                </a:cubicBezTo>
                <a:cubicBezTo>
                  <a:pt x="11326708" y="6272651"/>
                  <a:pt x="11337323" y="6283266"/>
                  <a:pt x="11350417" y="6283266"/>
                </a:cubicBezTo>
                <a:cubicBezTo>
                  <a:pt x="11363512" y="6283266"/>
                  <a:pt x="11374127" y="6272651"/>
                  <a:pt x="11374127" y="6259556"/>
                </a:cubicBezTo>
                <a:cubicBezTo>
                  <a:pt x="11374127" y="6246462"/>
                  <a:pt x="11363512" y="6235847"/>
                  <a:pt x="11350417" y="6235847"/>
                </a:cubicBezTo>
                <a:close/>
                <a:moveTo>
                  <a:pt x="11276288" y="6199340"/>
                </a:moveTo>
                <a:cubicBezTo>
                  <a:pt x="11273123" y="6199344"/>
                  <a:pt x="11270559" y="6201913"/>
                  <a:pt x="11270563" y="6205079"/>
                </a:cubicBezTo>
                <a:lnTo>
                  <a:pt x="11270563" y="6238674"/>
                </a:lnTo>
                <a:cubicBezTo>
                  <a:pt x="11270563" y="6241844"/>
                  <a:pt x="11267994" y="6244413"/>
                  <a:pt x="11264825" y="6244413"/>
                </a:cubicBezTo>
                <a:lnTo>
                  <a:pt x="11242217" y="6244413"/>
                </a:lnTo>
                <a:cubicBezTo>
                  <a:pt x="11242215" y="6244413"/>
                  <a:pt x="11242212" y="6244413"/>
                  <a:pt x="11242210" y="6244413"/>
                </a:cubicBezTo>
                <a:cubicBezTo>
                  <a:pt x="11239044" y="6244413"/>
                  <a:pt x="11236478" y="6246979"/>
                  <a:pt x="11236478" y="6250145"/>
                </a:cubicBezTo>
                <a:lnTo>
                  <a:pt x="11236478" y="6269272"/>
                </a:lnTo>
                <a:cubicBezTo>
                  <a:pt x="11236485" y="6272436"/>
                  <a:pt x="11239053" y="6274997"/>
                  <a:pt x="11242217" y="6274997"/>
                </a:cubicBezTo>
                <a:lnTo>
                  <a:pt x="11264825" y="6274997"/>
                </a:lnTo>
                <a:cubicBezTo>
                  <a:pt x="11267994" y="6274997"/>
                  <a:pt x="11270563" y="6277566"/>
                  <a:pt x="11270563" y="6280735"/>
                </a:cubicBezTo>
                <a:lnTo>
                  <a:pt x="11270563" y="6375342"/>
                </a:lnTo>
                <a:cubicBezTo>
                  <a:pt x="11270559" y="6393102"/>
                  <a:pt x="11275051" y="6405930"/>
                  <a:pt x="11284040" y="6413826"/>
                </a:cubicBezTo>
                <a:cubicBezTo>
                  <a:pt x="11293028" y="6421723"/>
                  <a:pt x="11305968" y="6425671"/>
                  <a:pt x="11322857" y="6425671"/>
                </a:cubicBezTo>
                <a:lnTo>
                  <a:pt x="11346750" y="6425671"/>
                </a:lnTo>
                <a:cubicBezTo>
                  <a:pt x="11346752" y="6425671"/>
                  <a:pt x="11346755" y="6425671"/>
                  <a:pt x="11346757" y="6425671"/>
                </a:cubicBezTo>
                <a:cubicBezTo>
                  <a:pt x="11349923" y="6425671"/>
                  <a:pt x="11352489" y="6423105"/>
                  <a:pt x="11352489" y="6419939"/>
                </a:cubicBezTo>
                <a:lnTo>
                  <a:pt x="11352489" y="6400153"/>
                </a:lnTo>
                <a:cubicBezTo>
                  <a:pt x="11352489" y="6400151"/>
                  <a:pt x="11352489" y="6400148"/>
                  <a:pt x="11352489" y="6400146"/>
                </a:cubicBezTo>
                <a:cubicBezTo>
                  <a:pt x="11352485" y="6396980"/>
                  <a:pt x="11349916" y="6394417"/>
                  <a:pt x="11346750" y="6394421"/>
                </a:cubicBezTo>
                <a:lnTo>
                  <a:pt x="11329466" y="6394421"/>
                </a:lnTo>
                <a:cubicBezTo>
                  <a:pt x="11321756" y="6394421"/>
                  <a:pt x="11316330" y="6392959"/>
                  <a:pt x="11313148" y="6389988"/>
                </a:cubicBezTo>
                <a:cubicBezTo>
                  <a:pt x="11309966" y="6387016"/>
                  <a:pt x="11308388" y="6382141"/>
                  <a:pt x="11308388" y="6375342"/>
                </a:cubicBezTo>
                <a:lnTo>
                  <a:pt x="11308388" y="6205079"/>
                </a:lnTo>
                <a:cubicBezTo>
                  <a:pt x="11308388" y="6201909"/>
                  <a:pt x="11305819" y="6199340"/>
                  <a:pt x="11302650" y="6199340"/>
                </a:cubicBezTo>
                <a:lnTo>
                  <a:pt x="11276295" y="6199340"/>
                </a:lnTo>
                <a:cubicBezTo>
                  <a:pt x="11276293" y="6199340"/>
                  <a:pt x="11276290" y="6199340"/>
                  <a:pt x="11276288" y="6199340"/>
                </a:cubicBezTo>
                <a:close/>
                <a:moveTo>
                  <a:pt x="11010705" y="6199340"/>
                </a:moveTo>
                <a:cubicBezTo>
                  <a:pt x="11007558" y="6199340"/>
                  <a:pt x="11005007" y="6201891"/>
                  <a:pt x="11005007" y="6205038"/>
                </a:cubicBezTo>
                <a:lnTo>
                  <a:pt x="11005007" y="6257903"/>
                </a:lnTo>
                <a:cubicBezTo>
                  <a:pt x="11002465" y="6256112"/>
                  <a:pt x="10999827" y="6254459"/>
                  <a:pt x="10997106" y="6252953"/>
                </a:cubicBezTo>
                <a:cubicBezTo>
                  <a:pt x="10983054" y="6245247"/>
                  <a:pt x="10967374" y="6241405"/>
                  <a:pt x="10950068" y="6241428"/>
                </a:cubicBezTo>
                <a:cubicBezTo>
                  <a:pt x="10932761" y="6241451"/>
                  <a:pt x="10917077" y="6245292"/>
                  <a:pt x="10903016" y="6252953"/>
                </a:cubicBezTo>
                <a:cubicBezTo>
                  <a:pt x="10889055" y="6260557"/>
                  <a:pt x="10877535" y="6271963"/>
                  <a:pt x="10869794" y="6285848"/>
                </a:cubicBezTo>
                <a:cubicBezTo>
                  <a:pt x="10861689" y="6300104"/>
                  <a:pt x="10857637" y="6316446"/>
                  <a:pt x="10857637" y="6334872"/>
                </a:cubicBezTo>
                <a:cubicBezTo>
                  <a:pt x="10857637" y="6353516"/>
                  <a:pt x="10861585" y="6369909"/>
                  <a:pt x="10869482" y="6384052"/>
                </a:cubicBezTo>
                <a:cubicBezTo>
                  <a:pt x="10877030" y="6397862"/>
                  <a:pt x="10888318" y="6409265"/>
                  <a:pt x="10902051" y="6416954"/>
                </a:cubicBezTo>
                <a:cubicBezTo>
                  <a:pt x="10915858" y="6424733"/>
                  <a:pt x="10931317" y="6428622"/>
                  <a:pt x="10948429" y="6428622"/>
                </a:cubicBezTo>
                <a:cubicBezTo>
                  <a:pt x="10965754" y="6428622"/>
                  <a:pt x="10981599" y="6424733"/>
                  <a:pt x="10995964" y="6416954"/>
                </a:cubicBezTo>
                <a:cubicBezTo>
                  <a:pt x="11010324" y="6409162"/>
                  <a:pt x="11022005" y="6398331"/>
                  <a:pt x="11030015" y="6383889"/>
                </a:cubicBezTo>
                <a:cubicBezTo>
                  <a:pt x="11040425" y="6365129"/>
                  <a:pt x="11042512" y="6348022"/>
                  <a:pt x="11042512" y="6318411"/>
                </a:cubicBezTo>
                <a:lnTo>
                  <a:pt x="11042512" y="6205038"/>
                </a:lnTo>
                <a:cubicBezTo>
                  <a:pt x="11042512" y="6201891"/>
                  <a:pt x="11039961" y="6199340"/>
                  <a:pt x="11036814" y="6199340"/>
                </a:cubicBezTo>
                <a:close/>
                <a:moveTo>
                  <a:pt x="433000" y="864356"/>
                </a:moveTo>
                <a:lnTo>
                  <a:pt x="433000" y="5990756"/>
                </a:lnTo>
                <a:lnTo>
                  <a:pt x="559000" y="5990756"/>
                </a:lnTo>
                <a:lnTo>
                  <a:pt x="559000" y="864356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990000" y="864000"/>
            <a:ext cx="2930400" cy="5126400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DA8A14E-DC03-49C9-92CA-121CFBEC32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9799200" y="864000"/>
            <a:ext cx="1954800" cy="5126400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3pPr>
            <a:lvl4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 cap="none" baseline="0">
                <a:solidFill>
                  <a:schemeClr val="bg1"/>
                </a:solidFill>
              </a:defRPr>
            </a:lvl4pPr>
            <a:lvl5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6pPr>
            <a:lvl7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7pPr>
            <a:lvl8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8pPr>
            <a:lvl9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F36C25B-EFDD-4B87-A607-B8183191C162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5A5089DE-3A5D-4836-9D47-6BDBF8FAAE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0B90375-CCC9-436F-8691-66054ECC60F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3634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Three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">
            <a:extLst>
              <a:ext uri="{FF2B5EF4-FFF2-40B4-BE49-F238E27FC236}">
                <a16:creationId xmlns:a16="http://schemas.microsoft.com/office/drawing/2014/main" id="{F03AC526-60AF-400B-958A-EFA1393D6F3A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64000"/>
            <a:ext cx="2505600" cy="2347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20400" y="864000"/>
            <a:ext cx="4892400" cy="51264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252000" y="864000"/>
            <a:ext cx="2505600" cy="51264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Enter &amp; TAB for next text level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7600" y="5991225"/>
            <a:ext cx="4892400" cy="138113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CA41F9-B3AB-4ABF-9E7C-D0B105A19F6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D7391-3B33-41C9-8269-95E34C967C0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4685DB-542A-4253-8885-33548C2CDA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2865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26">
          <p15:clr>
            <a:srgbClr val="F26B43"/>
          </p15:clr>
        </p15:guide>
        <p15:guide id="2" orient="horz" pos="2291">
          <p15:clr>
            <a:srgbClr val="F26B43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Three content B">
    <p:bg>
      <p:bgPr>
        <a:gradFill>
          <a:gsLst>
            <a:gs pos="0">
              <a:srgbClr val="1BA9B5"/>
            </a:gs>
            <a:gs pos="95000">
              <a:srgbClr val="005C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A720CB42-81A1-4A6B-977A-543E442C7704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4F0B8F97-F01E-49B6-99DD-0C487D2382B4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4F400C32-FBDE-424B-B4C5-B20E6FA9EC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60801" y="6299695"/>
            <a:ext cx="496797" cy="1700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2000" y="864000"/>
            <a:ext cx="2505600" cy="2347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43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white">
          <a:xfrm>
            <a:off x="3920400" y="864000"/>
            <a:ext cx="4892400" cy="51264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white">
          <a:xfrm>
            <a:off x="9252000" y="864000"/>
            <a:ext cx="2505600" cy="51264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3927600" y="5991225"/>
            <a:ext cx="4892400" cy="138113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CA41F9-B3AB-4ABF-9E7C-D0B105A19F62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white"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D7391-3B33-41C9-8269-95E34C967C0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white"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4685DB-542A-4253-8885-33548C2CDA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12391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026">
          <p15:clr>
            <a:srgbClr val="F26B43"/>
          </p15:clr>
        </p15:guide>
        <p15:guide id="2" orient="horz" pos="2291">
          <p15:clr>
            <a:srgbClr val="F26B43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Five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">
            <a:extLst>
              <a:ext uri="{FF2B5EF4-FFF2-40B4-BE49-F238E27FC236}">
                <a16:creationId xmlns:a16="http://schemas.microsoft.com/office/drawing/2014/main" id="{F03AC526-60AF-400B-958A-EFA1393D6F3A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64000"/>
            <a:ext cx="2505600" cy="2347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20400" y="864000"/>
            <a:ext cx="48924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920400" y="3643200"/>
            <a:ext cx="48924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68EC61-8561-4994-8A68-09675655FE3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252000" y="8640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80BF4E0-B153-411A-B8D8-A592C7C565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25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7600" y="5991225"/>
            <a:ext cx="4892400" cy="138113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CA41F9-B3AB-4ABF-9E7C-D0B105A19F6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D7391-3B33-41C9-8269-95E34C967C0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4685DB-542A-4253-8885-33548C2CDA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401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26">
          <p15:clr>
            <a:srgbClr val="F26B43"/>
          </p15:clr>
        </p15:guide>
        <p15:guide id="2" orient="horz" pos="2291">
          <p15:clr>
            <a:srgbClr val="F26B43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Five content B">
    <p:bg>
      <p:bgPr>
        <a:gradFill>
          <a:gsLst>
            <a:gs pos="0">
              <a:srgbClr val="1BA9B5"/>
            </a:gs>
            <a:gs pos="95000">
              <a:srgbClr val="005C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FD1B9649-FA38-462A-A772-F439A69356A5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4" name="Rectangle">
            <a:extLst>
              <a:ext uri="{FF2B5EF4-FFF2-40B4-BE49-F238E27FC236}">
                <a16:creationId xmlns:a16="http://schemas.microsoft.com/office/drawing/2014/main" id="{F03AC526-60AF-400B-958A-EFA1393D6F3A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5A5521B7-1186-4CA9-A8D4-6E07481414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60801" y="6299695"/>
            <a:ext cx="496797" cy="1700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2000" y="864000"/>
            <a:ext cx="2505600" cy="2347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43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white">
          <a:xfrm>
            <a:off x="3920400" y="864000"/>
            <a:ext cx="48924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white">
          <a:xfrm>
            <a:off x="3920400" y="3643200"/>
            <a:ext cx="48924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68EC61-8561-4994-8A68-09675655FE3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white">
          <a:xfrm>
            <a:off x="9252000" y="8640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80BF4E0-B153-411A-B8D8-A592C7C565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white">
          <a:xfrm>
            <a:off x="925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3927600" y="5991224"/>
            <a:ext cx="4892400" cy="138113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b="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964F4D-7160-4DB8-900F-F3B7AB805741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white"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F8B77D-D382-42D8-95C1-0C47695CBD9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white"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1259E83-889E-4E1B-BEA6-D8459EDC58F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4282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026">
          <p15:clr>
            <a:srgbClr val="F26B43"/>
          </p15:clr>
        </p15:guide>
        <p15:guide id="2" orient="horz" pos="2291">
          <p15:clr>
            <a:srgbClr val="F26B43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, Title and Text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10732458" y="5991225"/>
            <a:ext cx="1097592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1319872" y="6213914"/>
            <a:ext cx="60070" cy="834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0661E8-4F26-4A53-B447-6F2633036C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10949429 w 12193200"/>
              <a:gd name="connsiteY0" fmla="*/ 6274031 h 6861600"/>
              <a:gd name="connsiteX1" fmla="*/ 10976402 w 12193200"/>
              <a:gd name="connsiteY1" fmla="*/ 6280953 h 6861600"/>
              <a:gd name="connsiteX2" fmla="*/ 10996453 w 12193200"/>
              <a:gd name="connsiteY2" fmla="*/ 6301487 h 6861600"/>
              <a:gd name="connsiteX3" fmla="*/ 11004014 w 12193200"/>
              <a:gd name="connsiteY3" fmla="*/ 6334872 h 6861600"/>
              <a:gd name="connsiteX4" fmla="*/ 10996120 w 12193200"/>
              <a:gd name="connsiteY4" fmla="*/ 6368427 h 6861600"/>
              <a:gd name="connsiteX5" fmla="*/ 10975559 w 12193200"/>
              <a:gd name="connsiteY5" fmla="*/ 6389151 h 6861600"/>
              <a:gd name="connsiteX6" fmla="*/ 10948422 w 12193200"/>
              <a:gd name="connsiteY6" fmla="*/ 6396060 h 6861600"/>
              <a:gd name="connsiteX7" fmla="*/ 10910754 w 12193200"/>
              <a:gd name="connsiteY7" fmla="*/ 6380101 h 6861600"/>
              <a:gd name="connsiteX8" fmla="*/ 10895795 w 12193200"/>
              <a:gd name="connsiteY8" fmla="*/ 6334872 h 6861600"/>
              <a:gd name="connsiteX9" fmla="*/ 10903023 w 12193200"/>
              <a:gd name="connsiteY9" fmla="*/ 6301487 h 6861600"/>
              <a:gd name="connsiteX10" fmla="*/ 10922612 w 12193200"/>
              <a:gd name="connsiteY10" fmla="*/ 6280926 h 6861600"/>
              <a:gd name="connsiteX11" fmla="*/ 10949429 w 12193200"/>
              <a:gd name="connsiteY11" fmla="*/ 6274031 h 6861600"/>
              <a:gd name="connsiteX12" fmla="*/ 11727068 w 12193200"/>
              <a:gd name="connsiteY12" fmla="*/ 6244407 h 6861600"/>
              <a:gd name="connsiteX13" fmla="*/ 11721710 w 12193200"/>
              <a:gd name="connsiteY13" fmla="*/ 6248092 h 6861600"/>
              <a:gd name="connsiteX14" fmla="*/ 11670163 w 12193200"/>
              <a:gd name="connsiteY14" fmla="*/ 6382577 h 6861600"/>
              <a:gd name="connsiteX15" fmla="*/ 11620528 w 12193200"/>
              <a:gd name="connsiteY15" fmla="*/ 6248194 h 6861600"/>
              <a:gd name="connsiteX16" fmla="*/ 11615150 w 12193200"/>
              <a:gd name="connsiteY16" fmla="*/ 6244441 h 6861600"/>
              <a:gd name="connsiteX17" fmla="*/ 11585851 w 12193200"/>
              <a:gd name="connsiteY17" fmla="*/ 6244441 h 6861600"/>
              <a:gd name="connsiteX18" fmla="*/ 11580145 w 12193200"/>
              <a:gd name="connsiteY18" fmla="*/ 6250212 h 6861600"/>
              <a:gd name="connsiteX19" fmla="*/ 11580541 w 12193200"/>
              <a:gd name="connsiteY19" fmla="*/ 6252274 h 6861600"/>
              <a:gd name="connsiteX20" fmla="*/ 11648922 w 12193200"/>
              <a:gd name="connsiteY20" fmla="*/ 6425658 h 6861600"/>
              <a:gd name="connsiteX21" fmla="*/ 11646366 w 12193200"/>
              <a:gd name="connsiteY21" fmla="*/ 6434266 h 6861600"/>
              <a:gd name="connsiteX22" fmla="*/ 11600517 w 12193200"/>
              <a:gd name="connsiteY22" fmla="*/ 6471527 h 6861600"/>
              <a:gd name="connsiteX23" fmla="*/ 11595282 w 12193200"/>
              <a:gd name="connsiteY23" fmla="*/ 6477734 h 6861600"/>
              <a:gd name="connsiteX24" fmla="*/ 11595003 w 12193200"/>
              <a:gd name="connsiteY24" fmla="*/ 6501933 h 6861600"/>
              <a:gd name="connsiteX25" fmla="*/ 11601238 w 12193200"/>
              <a:gd name="connsiteY25" fmla="*/ 6507937 h 6861600"/>
              <a:gd name="connsiteX26" fmla="*/ 11609758 w 12193200"/>
              <a:gd name="connsiteY26" fmla="*/ 6507332 h 6861600"/>
              <a:gd name="connsiteX27" fmla="*/ 11671904 w 12193200"/>
              <a:gd name="connsiteY27" fmla="*/ 6459057 h 6861600"/>
              <a:gd name="connsiteX28" fmla="*/ 11679540 w 12193200"/>
              <a:gd name="connsiteY28" fmla="*/ 6440855 h 6861600"/>
              <a:gd name="connsiteX29" fmla="*/ 11758623 w 12193200"/>
              <a:gd name="connsiteY29" fmla="*/ 6252355 h 6861600"/>
              <a:gd name="connsiteX30" fmla="*/ 11755537 w 12193200"/>
              <a:gd name="connsiteY30" fmla="*/ 6244849 h 6861600"/>
              <a:gd name="connsiteX31" fmla="*/ 11753327 w 12193200"/>
              <a:gd name="connsiteY31" fmla="*/ 6244407 h 6861600"/>
              <a:gd name="connsiteX32" fmla="*/ 11147569 w 12193200"/>
              <a:gd name="connsiteY32" fmla="*/ 6241435 h 6861600"/>
              <a:gd name="connsiteX33" fmla="*/ 11110866 w 12193200"/>
              <a:gd name="connsiteY33" fmla="*/ 6248357 h 6861600"/>
              <a:gd name="connsiteX34" fmla="*/ 11086389 w 12193200"/>
              <a:gd name="connsiteY34" fmla="*/ 6267273 h 6861600"/>
              <a:gd name="connsiteX35" fmla="*/ 11077849 w 12193200"/>
              <a:gd name="connsiteY35" fmla="*/ 6293641 h 6861600"/>
              <a:gd name="connsiteX36" fmla="*/ 11087232 w 12193200"/>
              <a:gd name="connsiteY36" fmla="*/ 6322259 h 6861600"/>
              <a:gd name="connsiteX37" fmla="*/ 11109425 w 12193200"/>
              <a:gd name="connsiteY37" fmla="*/ 6338374 h 6861600"/>
              <a:gd name="connsiteX38" fmla="*/ 11142660 w 12193200"/>
              <a:gd name="connsiteY38" fmla="*/ 6349253 h 6861600"/>
              <a:gd name="connsiteX39" fmla="*/ 11173407 w 12193200"/>
              <a:gd name="connsiteY39" fmla="*/ 6360132 h 6861600"/>
              <a:gd name="connsiteX40" fmla="*/ 11183110 w 12193200"/>
              <a:gd name="connsiteY40" fmla="*/ 6375267 h 6861600"/>
              <a:gd name="connsiteX41" fmla="*/ 11174400 w 12193200"/>
              <a:gd name="connsiteY41" fmla="*/ 6390906 h 6861600"/>
              <a:gd name="connsiteX42" fmla="*/ 11149888 w 12193200"/>
              <a:gd name="connsiteY42" fmla="*/ 6396991 h 6861600"/>
              <a:gd name="connsiteX43" fmla="*/ 11124730 w 12193200"/>
              <a:gd name="connsiteY43" fmla="*/ 6389253 h 6861600"/>
              <a:gd name="connsiteX44" fmla="*/ 11114416 w 12193200"/>
              <a:gd name="connsiteY44" fmla="*/ 6374295 h 6861600"/>
              <a:gd name="connsiteX45" fmla="*/ 11108922 w 12193200"/>
              <a:gd name="connsiteY45" fmla="*/ 6370045 h 6861600"/>
              <a:gd name="connsiteX46" fmla="*/ 11081269 w 12193200"/>
              <a:gd name="connsiteY46" fmla="*/ 6370045 h 6861600"/>
              <a:gd name="connsiteX47" fmla="*/ 11080382 w 12193200"/>
              <a:gd name="connsiteY47" fmla="*/ 6370116 h 6861600"/>
              <a:gd name="connsiteX48" fmla="*/ 11075564 w 12193200"/>
              <a:gd name="connsiteY48" fmla="*/ 6376743 h 6861600"/>
              <a:gd name="connsiteX49" fmla="*/ 11085416 w 12193200"/>
              <a:gd name="connsiteY49" fmla="*/ 6399820 h 6861600"/>
              <a:gd name="connsiteX50" fmla="*/ 11112206 w 12193200"/>
              <a:gd name="connsiteY50" fmla="*/ 6420898 h 6861600"/>
              <a:gd name="connsiteX51" fmla="*/ 11150507 w 12193200"/>
              <a:gd name="connsiteY51" fmla="*/ 6428622 h 6861600"/>
              <a:gd name="connsiteX52" fmla="*/ 11187223 w 12193200"/>
              <a:gd name="connsiteY52" fmla="*/ 6421721 h 6861600"/>
              <a:gd name="connsiteX53" fmla="*/ 11211368 w 12193200"/>
              <a:gd name="connsiteY53" fmla="*/ 6402641 h 6861600"/>
              <a:gd name="connsiteX54" fmla="*/ 11219922 w 12193200"/>
              <a:gd name="connsiteY54" fmla="*/ 6375002 h 6861600"/>
              <a:gd name="connsiteX55" fmla="*/ 11210402 w 12193200"/>
              <a:gd name="connsiteY55" fmla="*/ 6347036 h 6861600"/>
              <a:gd name="connsiteX56" fmla="*/ 11188536 w 12193200"/>
              <a:gd name="connsiteY56" fmla="*/ 6331085 h 6861600"/>
              <a:gd name="connsiteX57" fmla="*/ 11156130 w 12193200"/>
              <a:gd name="connsiteY57" fmla="*/ 6320403 h 6861600"/>
              <a:gd name="connsiteX58" fmla="*/ 11133760 w 12193200"/>
              <a:gd name="connsiteY58" fmla="*/ 6313318 h 6861600"/>
              <a:gd name="connsiteX59" fmla="*/ 11121351 w 12193200"/>
              <a:gd name="connsiteY59" fmla="*/ 6305988 h 6861600"/>
              <a:gd name="connsiteX60" fmla="*/ 11115687 w 12193200"/>
              <a:gd name="connsiteY60" fmla="*/ 6294484 h 6861600"/>
              <a:gd name="connsiteX61" fmla="*/ 11123561 w 12193200"/>
              <a:gd name="connsiteY61" fmla="*/ 6278655 h 6861600"/>
              <a:gd name="connsiteX62" fmla="*/ 11146257 w 12193200"/>
              <a:gd name="connsiteY62" fmla="*/ 6273066 h 6861600"/>
              <a:gd name="connsiteX63" fmla="*/ 11170273 w 12193200"/>
              <a:gd name="connsiteY63" fmla="*/ 6280293 h 6861600"/>
              <a:gd name="connsiteX64" fmla="*/ 11179486 w 12193200"/>
              <a:gd name="connsiteY64" fmla="*/ 6295252 h 6861600"/>
              <a:gd name="connsiteX65" fmla="*/ 11185027 w 12193200"/>
              <a:gd name="connsiteY65" fmla="*/ 6299665 h 6861600"/>
              <a:gd name="connsiteX66" fmla="*/ 11211327 w 12193200"/>
              <a:gd name="connsiteY66" fmla="*/ 6299665 h 6861600"/>
              <a:gd name="connsiteX67" fmla="*/ 11212093 w 12193200"/>
              <a:gd name="connsiteY67" fmla="*/ 6299613 h 6861600"/>
              <a:gd name="connsiteX68" fmla="*/ 11217045 w 12193200"/>
              <a:gd name="connsiteY68" fmla="*/ 6293110 h 6861600"/>
              <a:gd name="connsiteX69" fmla="*/ 11197409 w 12193200"/>
              <a:gd name="connsiteY69" fmla="*/ 6257073 h 6861600"/>
              <a:gd name="connsiteX70" fmla="*/ 11147569 w 12193200"/>
              <a:gd name="connsiteY70" fmla="*/ 6241435 h 6861600"/>
              <a:gd name="connsiteX71" fmla="*/ 11486016 w 12193200"/>
              <a:gd name="connsiteY71" fmla="*/ 6241408 h 6861600"/>
              <a:gd name="connsiteX72" fmla="*/ 11455595 w 12193200"/>
              <a:gd name="connsiteY72" fmla="*/ 6247663 h 6861600"/>
              <a:gd name="connsiteX73" fmla="*/ 11432076 w 12193200"/>
              <a:gd name="connsiteY73" fmla="*/ 6265104 h 6861600"/>
              <a:gd name="connsiteX74" fmla="*/ 11432076 w 12193200"/>
              <a:gd name="connsiteY74" fmla="*/ 6250145 h 6861600"/>
              <a:gd name="connsiteX75" fmla="*/ 11432076 w 12193200"/>
              <a:gd name="connsiteY75" fmla="*/ 6250138 h 6861600"/>
              <a:gd name="connsiteX76" fmla="*/ 11426338 w 12193200"/>
              <a:gd name="connsiteY76" fmla="*/ 6244413 h 6861600"/>
              <a:gd name="connsiteX77" fmla="*/ 11400303 w 12193200"/>
              <a:gd name="connsiteY77" fmla="*/ 6244413 h 6861600"/>
              <a:gd name="connsiteX78" fmla="*/ 11400296 w 12193200"/>
              <a:gd name="connsiteY78" fmla="*/ 6244413 h 6861600"/>
              <a:gd name="connsiteX79" fmla="*/ 11394564 w 12193200"/>
              <a:gd name="connsiteY79" fmla="*/ 6250145 h 6861600"/>
              <a:gd name="connsiteX80" fmla="*/ 11394564 w 12193200"/>
              <a:gd name="connsiteY80" fmla="*/ 6419926 h 6861600"/>
              <a:gd name="connsiteX81" fmla="*/ 11394564 w 12193200"/>
              <a:gd name="connsiteY81" fmla="*/ 6419932 h 6861600"/>
              <a:gd name="connsiteX82" fmla="*/ 11400303 w 12193200"/>
              <a:gd name="connsiteY82" fmla="*/ 6425658 h 6861600"/>
              <a:gd name="connsiteX83" fmla="*/ 11426338 w 12193200"/>
              <a:gd name="connsiteY83" fmla="*/ 6425658 h 6861600"/>
              <a:gd name="connsiteX84" fmla="*/ 11432076 w 12193200"/>
              <a:gd name="connsiteY84" fmla="*/ 6419932 h 6861600"/>
              <a:gd name="connsiteX85" fmla="*/ 11432076 w 12193200"/>
              <a:gd name="connsiteY85" fmla="*/ 6324347 h 6861600"/>
              <a:gd name="connsiteX86" fmla="*/ 11444403 w 12193200"/>
              <a:gd name="connsiteY86" fmla="*/ 6287032 h 6861600"/>
              <a:gd name="connsiteX87" fmla="*/ 11477802 w 12193200"/>
              <a:gd name="connsiteY87" fmla="*/ 6274031 h 6861600"/>
              <a:gd name="connsiteX88" fmla="*/ 11511024 w 12193200"/>
              <a:gd name="connsiteY88" fmla="*/ 6287004 h 6861600"/>
              <a:gd name="connsiteX89" fmla="*/ 11523188 w 12193200"/>
              <a:gd name="connsiteY89" fmla="*/ 6324347 h 6861600"/>
              <a:gd name="connsiteX90" fmla="*/ 11523188 w 12193200"/>
              <a:gd name="connsiteY90" fmla="*/ 6419926 h 6861600"/>
              <a:gd name="connsiteX91" fmla="*/ 11523188 w 12193200"/>
              <a:gd name="connsiteY91" fmla="*/ 6419932 h 6861600"/>
              <a:gd name="connsiteX92" fmla="*/ 11528927 w 12193200"/>
              <a:gd name="connsiteY92" fmla="*/ 6425658 h 6861600"/>
              <a:gd name="connsiteX93" fmla="*/ 11554642 w 12193200"/>
              <a:gd name="connsiteY93" fmla="*/ 6425658 h 6861600"/>
              <a:gd name="connsiteX94" fmla="*/ 11554655 w 12193200"/>
              <a:gd name="connsiteY94" fmla="*/ 6425658 h 6861600"/>
              <a:gd name="connsiteX95" fmla="*/ 11560381 w 12193200"/>
              <a:gd name="connsiteY95" fmla="*/ 6419932 h 6861600"/>
              <a:gd name="connsiteX96" fmla="*/ 11560381 w 12193200"/>
              <a:gd name="connsiteY96" fmla="*/ 6318758 h 6861600"/>
              <a:gd name="connsiteX97" fmla="*/ 11550861 w 12193200"/>
              <a:gd name="connsiteY97" fmla="*/ 6276642 h 6861600"/>
              <a:gd name="connsiteX98" fmla="*/ 11524344 w 12193200"/>
              <a:gd name="connsiteY98" fmla="*/ 6250329 h 6861600"/>
              <a:gd name="connsiteX99" fmla="*/ 11486016 w 12193200"/>
              <a:gd name="connsiteY99" fmla="*/ 6241408 h 6861600"/>
              <a:gd name="connsiteX100" fmla="*/ 11350417 w 12193200"/>
              <a:gd name="connsiteY100" fmla="*/ 6235847 h 6861600"/>
              <a:gd name="connsiteX101" fmla="*/ 11326708 w 12193200"/>
              <a:gd name="connsiteY101" fmla="*/ 6259556 h 6861600"/>
              <a:gd name="connsiteX102" fmla="*/ 11350417 w 12193200"/>
              <a:gd name="connsiteY102" fmla="*/ 6283266 h 6861600"/>
              <a:gd name="connsiteX103" fmla="*/ 11374127 w 12193200"/>
              <a:gd name="connsiteY103" fmla="*/ 6259556 h 6861600"/>
              <a:gd name="connsiteX104" fmla="*/ 11350417 w 12193200"/>
              <a:gd name="connsiteY104" fmla="*/ 6235847 h 6861600"/>
              <a:gd name="connsiteX105" fmla="*/ 11276288 w 12193200"/>
              <a:gd name="connsiteY105" fmla="*/ 6199340 h 6861600"/>
              <a:gd name="connsiteX106" fmla="*/ 11270563 w 12193200"/>
              <a:gd name="connsiteY106" fmla="*/ 6205079 h 6861600"/>
              <a:gd name="connsiteX107" fmla="*/ 11270563 w 12193200"/>
              <a:gd name="connsiteY107" fmla="*/ 6238674 h 6861600"/>
              <a:gd name="connsiteX108" fmla="*/ 11264825 w 12193200"/>
              <a:gd name="connsiteY108" fmla="*/ 6244413 h 6861600"/>
              <a:gd name="connsiteX109" fmla="*/ 11242217 w 12193200"/>
              <a:gd name="connsiteY109" fmla="*/ 6244413 h 6861600"/>
              <a:gd name="connsiteX110" fmla="*/ 11242210 w 12193200"/>
              <a:gd name="connsiteY110" fmla="*/ 6244413 h 6861600"/>
              <a:gd name="connsiteX111" fmla="*/ 11236478 w 12193200"/>
              <a:gd name="connsiteY111" fmla="*/ 6250145 h 6861600"/>
              <a:gd name="connsiteX112" fmla="*/ 11236478 w 12193200"/>
              <a:gd name="connsiteY112" fmla="*/ 6269272 h 6861600"/>
              <a:gd name="connsiteX113" fmla="*/ 11242217 w 12193200"/>
              <a:gd name="connsiteY113" fmla="*/ 6274997 h 6861600"/>
              <a:gd name="connsiteX114" fmla="*/ 11264825 w 12193200"/>
              <a:gd name="connsiteY114" fmla="*/ 6274997 h 6861600"/>
              <a:gd name="connsiteX115" fmla="*/ 11270563 w 12193200"/>
              <a:gd name="connsiteY115" fmla="*/ 6280735 h 6861600"/>
              <a:gd name="connsiteX116" fmla="*/ 11270563 w 12193200"/>
              <a:gd name="connsiteY116" fmla="*/ 6375342 h 6861600"/>
              <a:gd name="connsiteX117" fmla="*/ 11284040 w 12193200"/>
              <a:gd name="connsiteY117" fmla="*/ 6413826 h 6861600"/>
              <a:gd name="connsiteX118" fmla="*/ 11322857 w 12193200"/>
              <a:gd name="connsiteY118" fmla="*/ 6425671 h 6861600"/>
              <a:gd name="connsiteX119" fmla="*/ 11346750 w 12193200"/>
              <a:gd name="connsiteY119" fmla="*/ 6425671 h 6861600"/>
              <a:gd name="connsiteX120" fmla="*/ 11346757 w 12193200"/>
              <a:gd name="connsiteY120" fmla="*/ 6425671 h 6861600"/>
              <a:gd name="connsiteX121" fmla="*/ 11352489 w 12193200"/>
              <a:gd name="connsiteY121" fmla="*/ 6419939 h 6861600"/>
              <a:gd name="connsiteX122" fmla="*/ 11352489 w 12193200"/>
              <a:gd name="connsiteY122" fmla="*/ 6400153 h 6861600"/>
              <a:gd name="connsiteX123" fmla="*/ 11352489 w 12193200"/>
              <a:gd name="connsiteY123" fmla="*/ 6400146 h 6861600"/>
              <a:gd name="connsiteX124" fmla="*/ 11346750 w 12193200"/>
              <a:gd name="connsiteY124" fmla="*/ 6394421 h 6861600"/>
              <a:gd name="connsiteX125" fmla="*/ 11329466 w 12193200"/>
              <a:gd name="connsiteY125" fmla="*/ 6394421 h 6861600"/>
              <a:gd name="connsiteX126" fmla="*/ 11313148 w 12193200"/>
              <a:gd name="connsiteY126" fmla="*/ 6389988 h 6861600"/>
              <a:gd name="connsiteX127" fmla="*/ 11308388 w 12193200"/>
              <a:gd name="connsiteY127" fmla="*/ 6375342 h 6861600"/>
              <a:gd name="connsiteX128" fmla="*/ 11308388 w 12193200"/>
              <a:gd name="connsiteY128" fmla="*/ 6205079 h 6861600"/>
              <a:gd name="connsiteX129" fmla="*/ 11302650 w 12193200"/>
              <a:gd name="connsiteY129" fmla="*/ 6199340 h 6861600"/>
              <a:gd name="connsiteX130" fmla="*/ 11276295 w 12193200"/>
              <a:gd name="connsiteY130" fmla="*/ 6199340 h 6861600"/>
              <a:gd name="connsiteX131" fmla="*/ 11276288 w 12193200"/>
              <a:gd name="connsiteY131" fmla="*/ 6199340 h 6861600"/>
              <a:gd name="connsiteX132" fmla="*/ 11010705 w 12193200"/>
              <a:gd name="connsiteY132" fmla="*/ 6199340 h 6861600"/>
              <a:gd name="connsiteX133" fmla="*/ 11005007 w 12193200"/>
              <a:gd name="connsiteY133" fmla="*/ 6205038 h 6861600"/>
              <a:gd name="connsiteX134" fmla="*/ 11005007 w 12193200"/>
              <a:gd name="connsiteY134" fmla="*/ 6257903 h 6861600"/>
              <a:gd name="connsiteX135" fmla="*/ 10997106 w 12193200"/>
              <a:gd name="connsiteY135" fmla="*/ 6252953 h 6861600"/>
              <a:gd name="connsiteX136" fmla="*/ 10950068 w 12193200"/>
              <a:gd name="connsiteY136" fmla="*/ 6241428 h 6861600"/>
              <a:gd name="connsiteX137" fmla="*/ 10903016 w 12193200"/>
              <a:gd name="connsiteY137" fmla="*/ 6252953 h 6861600"/>
              <a:gd name="connsiteX138" fmla="*/ 10869794 w 12193200"/>
              <a:gd name="connsiteY138" fmla="*/ 6285848 h 6861600"/>
              <a:gd name="connsiteX139" fmla="*/ 10857637 w 12193200"/>
              <a:gd name="connsiteY139" fmla="*/ 6334872 h 6861600"/>
              <a:gd name="connsiteX140" fmla="*/ 10869482 w 12193200"/>
              <a:gd name="connsiteY140" fmla="*/ 6384052 h 6861600"/>
              <a:gd name="connsiteX141" fmla="*/ 10902051 w 12193200"/>
              <a:gd name="connsiteY141" fmla="*/ 6416954 h 6861600"/>
              <a:gd name="connsiteX142" fmla="*/ 10948429 w 12193200"/>
              <a:gd name="connsiteY142" fmla="*/ 6428622 h 6861600"/>
              <a:gd name="connsiteX143" fmla="*/ 10995964 w 12193200"/>
              <a:gd name="connsiteY143" fmla="*/ 6416954 h 6861600"/>
              <a:gd name="connsiteX144" fmla="*/ 11030015 w 12193200"/>
              <a:gd name="connsiteY144" fmla="*/ 6383889 h 6861600"/>
              <a:gd name="connsiteX145" fmla="*/ 11042512 w 12193200"/>
              <a:gd name="connsiteY145" fmla="*/ 6318411 h 6861600"/>
              <a:gd name="connsiteX146" fmla="*/ 11042512 w 12193200"/>
              <a:gd name="connsiteY146" fmla="*/ 6205038 h 6861600"/>
              <a:gd name="connsiteX147" fmla="*/ 11036814 w 12193200"/>
              <a:gd name="connsiteY147" fmla="*/ 6199340 h 6861600"/>
              <a:gd name="connsiteX148" fmla="*/ 0 w 12193200"/>
              <a:gd name="connsiteY148" fmla="*/ 0 h 6861600"/>
              <a:gd name="connsiteX149" fmla="*/ 12193200 w 12193200"/>
              <a:gd name="connsiteY149" fmla="*/ 0 h 6861600"/>
              <a:gd name="connsiteX150" fmla="*/ 12193200 w 12193200"/>
              <a:gd name="connsiteY150" fmla="*/ 6861600 h 6861600"/>
              <a:gd name="connsiteX151" fmla="*/ 0 w 12193200"/>
              <a:gd name="connsiteY151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12193200" h="6861600">
                <a:moveTo>
                  <a:pt x="10949429" y="6274031"/>
                </a:moveTo>
                <a:cubicBezTo>
                  <a:pt x="10958866" y="6273979"/>
                  <a:pt x="10968156" y="6276363"/>
                  <a:pt x="10976402" y="6280953"/>
                </a:cubicBezTo>
                <a:cubicBezTo>
                  <a:pt x="10984711" y="6285540"/>
                  <a:pt x="10991394" y="6292385"/>
                  <a:pt x="10996453" y="6301487"/>
                </a:cubicBezTo>
                <a:cubicBezTo>
                  <a:pt x="11001512" y="6310589"/>
                  <a:pt x="11004032" y="6321717"/>
                  <a:pt x="11004014" y="6334872"/>
                </a:cubicBezTo>
                <a:cubicBezTo>
                  <a:pt x="11004014" y="6348031"/>
                  <a:pt x="11001383" y="6359216"/>
                  <a:pt x="10996120" y="6368427"/>
                </a:cubicBezTo>
                <a:cubicBezTo>
                  <a:pt x="10990857" y="6377642"/>
                  <a:pt x="10984004" y="6384550"/>
                  <a:pt x="10975559" y="6389151"/>
                </a:cubicBezTo>
                <a:cubicBezTo>
                  <a:pt x="10967247" y="6393722"/>
                  <a:pt x="10957907" y="6396100"/>
                  <a:pt x="10948422" y="6396060"/>
                </a:cubicBezTo>
                <a:cubicBezTo>
                  <a:pt x="10933287" y="6396060"/>
                  <a:pt x="10920731" y="6390740"/>
                  <a:pt x="10910754" y="6380101"/>
                </a:cubicBezTo>
                <a:cubicBezTo>
                  <a:pt x="10900777" y="6369462"/>
                  <a:pt x="10895790" y="6354386"/>
                  <a:pt x="10895795" y="6334872"/>
                </a:cubicBezTo>
                <a:cubicBezTo>
                  <a:pt x="10895795" y="6321727"/>
                  <a:pt x="10898204" y="6310598"/>
                  <a:pt x="10903023" y="6301487"/>
                </a:cubicBezTo>
                <a:cubicBezTo>
                  <a:pt x="10907842" y="6292376"/>
                  <a:pt x="10914371" y="6285522"/>
                  <a:pt x="10922612" y="6280926"/>
                </a:cubicBezTo>
                <a:cubicBezTo>
                  <a:pt x="10930796" y="6276326"/>
                  <a:pt x="10940041" y="6273949"/>
                  <a:pt x="10949429" y="6274031"/>
                </a:cubicBezTo>
                <a:close/>
                <a:moveTo>
                  <a:pt x="11727068" y="6244407"/>
                </a:moveTo>
                <a:cubicBezTo>
                  <a:pt x="11724690" y="6244407"/>
                  <a:pt x="11722560" y="6245873"/>
                  <a:pt x="11721710" y="6248092"/>
                </a:cubicBezTo>
                <a:lnTo>
                  <a:pt x="11670163" y="6382577"/>
                </a:lnTo>
                <a:lnTo>
                  <a:pt x="11620528" y="6248194"/>
                </a:lnTo>
                <a:cubicBezTo>
                  <a:pt x="11619697" y="6245941"/>
                  <a:pt x="11617551" y="6244443"/>
                  <a:pt x="11615150" y="6244441"/>
                </a:cubicBezTo>
                <a:lnTo>
                  <a:pt x="11585851" y="6244441"/>
                </a:lnTo>
                <a:cubicBezTo>
                  <a:pt x="11582682" y="6244459"/>
                  <a:pt x="11580127" y="6247043"/>
                  <a:pt x="11580145" y="6250212"/>
                </a:cubicBezTo>
                <a:cubicBezTo>
                  <a:pt x="11580149" y="6250918"/>
                  <a:pt x="11580283" y="6251617"/>
                  <a:pt x="11580541" y="6252274"/>
                </a:cubicBezTo>
                <a:lnTo>
                  <a:pt x="11648922" y="6425658"/>
                </a:lnTo>
                <a:cubicBezTo>
                  <a:pt x="11648361" y="6428606"/>
                  <a:pt x="11647504" y="6431490"/>
                  <a:pt x="11646366" y="6434266"/>
                </a:cubicBezTo>
                <a:cubicBezTo>
                  <a:pt x="11638438" y="6454086"/>
                  <a:pt x="11623928" y="6468854"/>
                  <a:pt x="11600517" y="6471527"/>
                </a:cubicBezTo>
                <a:cubicBezTo>
                  <a:pt x="11597453" y="6471973"/>
                  <a:pt x="11595205" y="6474639"/>
                  <a:pt x="11595282" y="6477734"/>
                </a:cubicBezTo>
                <a:cubicBezTo>
                  <a:pt x="11595282" y="6480230"/>
                  <a:pt x="11595003" y="6497697"/>
                  <a:pt x="11595003" y="6501933"/>
                </a:cubicBezTo>
                <a:cubicBezTo>
                  <a:pt x="11595003" y="6506170"/>
                  <a:pt x="11597213" y="6507937"/>
                  <a:pt x="11601238" y="6507937"/>
                </a:cubicBezTo>
                <a:cubicBezTo>
                  <a:pt x="11604090" y="6507963"/>
                  <a:pt x="11606939" y="6507761"/>
                  <a:pt x="11609758" y="6507332"/>
                </a:cubicBezTo>
                <a:cubicBezTo>
                  <a:pt x="11642497" y="6501893"/>
                  <a:pt x="11660848" y="6484581"/>
                  <a:pt x="11671904" y="6459057"/>
                </a:cubicBezTo>
                <a:cubicBezTo>
                  <a:pt x="11674937" y="6452060"/>
                  <a:pt x="11677133" y="6446668"/>
                  <a:pt x="11679540" y="6440855"/>
                </a:cubicBezTo>
                <a:lnTo>
                  <a:pt x="11758623" y="6252355"/>
                </a:lnTo>
                <a:cubicBezTo>
                  <a:pt x="11759844" y="6249430"/>
                  <a:pt x="11758462" y="6246070"/>
                  <a:pt x="11755537" y="6244849"/>
                </a:cubicBezTo>
                <a:cubicBezTo>
                  <a:pt x="11754837" y="6244557"/>
                  <a:pt x="11754086" y="6244407"/>
                  <a:pt x="11753327" y="6244407"/>
                </a:cubicBezTo>
                <a:close/>
                <a:moveTo>
                  <a:pt x="11147569" y="6241435"/>
                </a:moveTo>
                <a:cubicBezTo>
                  <a:pt x="11133721" y="6241439"/>
                  <a:pt x="11121487" y="6243747"/>
                  <a:pt x="11110866" y="6248357"/>
                </a:cubicBezTo>
                <a:cubicBezTo>
                  <a:pt x="11100246" y="6252967"/>
                  <a:pt x="11092086" y="6259272"/>
                  <a:pt x="11086389" y="6267273"/>
                </a:cubicBezTo>
                <a:cubicBezTo>
                  <a:pt x="11080814" y="6274932"/>
                  <a:pt x="11077823" y="6284167"/>
                  <a:pt x="11077849" y="6293641"/>
                </a:cubicBezTo>
                <a:cubicBezTo>
                  <a:pt x="11077849" y="6305467"/>
                  <a:pt x="11080976" y="6315006"/>
                  <a:pt x="11087232" y="6322259"/>
                </a:cubicBezTo>
                <a:cubicBezTo>
                  <a:pt x="11093234" y="6329329"/>
                  <a:pt x="11100844" y="6334855"/>
                  <a:pt x="11109425" y="6338374"/>
                </a:cubicBezTo>
                <a:cubicBezTo>
                  <a:pt x="11117983" y="6341909"/>
                  <a:pt x="11129061" y="6345536"/>
                  <a:pt x="11142660" y="6349253"/>
                </a:cubicBezTo>
                <a:cubicBezTo>
                  <a:pt x="11156690" y="6353214"/>
                  <a:pt x="11166939" y="6356841"/>
                  <a:pt x="11173407" y="6360132"/>
                </a:cubicBezTo>
                <a:cubicBezTo>
                  <a:pt x="11179876" y="6363423"/>
                  <a:pt x="11183110" y="6368468"/>
                  <a:pt x="11183110" y="6375267"/>
                </a:cubicBezTo>
                <a:cubicBezTo>
                  <a:pt x="11183110" y="6381636"/>
                  <a:pt x="11180206" y="6386849"/>
                  <a:pt x="11174400" y="6390906"/>
                </a:cubicBezTo>
                <a:cubicBezTo>
                  <a:pt x="11168593" y="6394963"/>
                  <a:pt x="11160422" y="6396991"/>
                  <a:pt x="11149888" y="6396991"/>
                </a:cubicBezTo>
                <a:cubicBezTo>
                  <a:pt x="11139807" y="6397000"/>
                  <a:pt x="11131421" y="6394421"/>
                  <a:pt x="11124730" y="6389253"/>
                </a:cubicBezTo>
                <a:cubicBezTo>
                  <a:pt x="11119309" y="6385101"/>
                  <a:pt x="11115871" y="6380115"/>
                  <a:pt x="11114416" y="6374295"/>
                </a:cubicBezTo>
                <a:cubicBezTo>
                  <a:pt x="11113772" y="6371789"/>
                  <a:pt x="11111509" y="6370038"/>
                  <a:pt x="11108922" y="6370045"/>
                </a:cubicBezTo>
                <a:lnTo>
                  <a:pt x="11081269" y="6370045"/>
                </a:lnTo>
                <a:cubicBezTo>
                  <a:pt x="11080971" y="6370046"/>
                  <a:pt x="11080675" y="6370070"/>
                  <a:pt x="11080382" y="6370116"/>
                </a:cubicBezTo>
                <a:cubicBezTo>
                  <a:pt x="11077222" y="6370616"/>
                  <a:pt x="11075064" y="6373582"/>
                  <a:pt x="11075564" y="6376743"/>
                </a:cubicBezTo>
                <a:cubicBezTo>
                  <a:pt x="11076938" y="6385117"/>
                  <a:pt x="11080318" y="6393035"/>
                  <a:pt x="11085416" y="6399820"/>
                </a:cubicBezTo>
                <a:cubicBezTo>
                  <a:pt x="11091984" y="6408722"/>
                  <a:pt x="11100914" y="6415749"/>
                  <a:pt x="11112206" y="6420898"/>
                </a:cubicBezTo>
                <a:cubicBezTo>
                  <a:pt x="11123502" y="6426047"/>
                  <a:pt x="11136269" y="6428622"/>
                  <a:pt x="11150507" y="6428622"/>
                </a:cubicBezTo>
                <a:cubicBezTo>
                  <a:pt x="11164577" y="6428649"/>
                  <a:pt x="11176816" y="6426349"/>
                  <a:pt x="11187223" y="6421721"/>
                </a:cubicBezTo>
                <a:cubicBezTo>
                  <a:pt x="11197631" y="6417092"/>
                  <a:pt x="11205679" y="6410733"/>
                  <a:pt x="11211368" y="6402641"/>
                </a:cubicBezTo>
                <a:cubicBezTo>
                  <a:pt x="11217063" y="6394561"/>
                  <a:pt x="11220057" y="6384887"/>
                  <a:pt x="11219922" y="6375002"/>
                </a:cubicBezTo>
                <a:cubicBezTo>
                  <a:pt x="11219722" y="6363389"/>
                  <a:pt x="11216549" y="6354067"/>
                  <a:pt x="11210402" y="6347036"/>
                </a:cubicBezTo>
                <a:cubicBezTo>
                  <a:pt x="11204411" y="6340136"/>
                  <a:pt x="11196935" y="6334683"/>
                  <a:pt x="11188536" y="6331085"/>
                </a:cubicBezTo>
                <a:cubicBezTo>
                  <a:pt x="11180077" y="6327463"/>
                  <a:pt x="11169275" y="6323902"/>
                  <a:pt x="11156130" y="6320403"/>
                </a:cubicBezTo>
                <a:cubicBezTo>
                  <a:pt x="11146262" y="6317556"/>
                  <a:pt x="11138805" y="6315195"/>
                  <a:pt x="11133760" y="6313318"/>
                </a:cubicBezTo>
                <a:cubicBezTo>
                  <a:pt x="11129188" y="6311701"/>
                  <a:pt x="11124974" y="6309212"/>
                  <a:pt x="11121351" y="6305988"/>
                </a:cubicBezTo>
                <a:cubicBezTo>
                  <a:pt x="11118006" y="6303061"/>
                  <a:pt x="11115967" y="6298920"/>
                  <a:pt x="11115687" y="6294484"/>
                </a:cubicBezTo>
                <a:cubicBezTo>
                  <a:pt x="11115370" y="6287843"/>
                  <a:pt x="11117994" y="6282567"/>
                  <a:pt x="11123561" y="6278655"/>
                </a:cubicBezTo>
                <a:cubicBezTo>
                  <a:pt x="11128828" y="6274929"/>
                  <a:pt x="11136393" y="6273066"/>
                  <a:pt x="11146257" y="6273066"/>
                </a:cubicBezTo>
                <a:cubicBezTo>
                  <a:pt x="11156375" y="6273061"/>
                  <a:pt x="11164380" y="6275470"/>
                  <a:pt x="11170273" y="6280293"/>
                </a:cubicBezTo>
                <a:cubicBezTo>
                  <a:pt x="11174982" y="6284063"/>
                  <a:pt x="11178238" y="6289350"/>
                  <a:pt x="11179486" y="6295252"/>
                </a:cubicBezTo>
                <a:cubicBezTo>
                  <a:pt x="11180069" y="6297841"/>
                  <a:pt x="11182374" y="6299676"/>
                  <a:pt x="11185027" y="6299665"/>
                </a:cubicBezTo>
                <a:lnTo>
                  <a:pt x="11211327" y="6299665"/>
                </a:lnTo>
                <a:cubicBezTo>
                  <a:pt x="11211583" y="6299664"/>
                  <a:pt x="11211839" y="6299647"/>
                  <a:pt x="11212093" y="6299613"/>
                </a:cubicBezTo>
                <a:cubicBezTo>
                  <a:pt x="11215256" y="6299184"/>
                  <a:pt x="11217474" y="6296273"/>
                  <a:pt x="11217045" y="6293110"/>
                </a:cubicBezTo>
                <a:cubicBezTo>
                  <a:pt x="11214992" y="6278201"/>
                  <a:pt x="11208447" y="6266189"/>
                  <a:pt x="11197409" y="6257073"/>
                </a:cubicBezTo>
                <a:cubicBezTo>
                  <a:pt x="11184798" y="6246648"/>
                  <a:pt x="11168185" y="6241435"/>
                  <a:pt x="11147569" y="6241435"/>
                </a:cubicBezTo>
                <a:close/>
                <a:moveTo>
                  <a:pt x="11486016" y="6241408"/>
                </a:moveTo>
                <a:cubicBezTo>
                  <a:pt x="11475551" y="6241355"/>
                  <a:pt x="11465190" y="6243485"/>
                  <a:pt x="11455595" y="6247663"/>
                </a:cubicBezTo>
                <a:cubicBezTo>
                  <a:pt x="11446044" y="6251834"/>
                  <a:pt x="11438204" y="6257647"/>
                  <a:pt x="11432076" y="6265104"/>
                </a:cubicBezTo>
                <a:lnTo>
                  <a:pt x="11432076" y="6250145"/>
                </a:lnTo>
                <a:cubicBezTo>
                  <a:pt x="11432076" y="6250143"/>
                  <a:pt x="11432076" y="6250140"/>
                  <a:pt x="11432076" y="6250138"/>
                </a:cubicBezTo>
                <a:cubicBezTo>
                  <a:pt x="11432072" y="6246973"/>
                  <a:pt x="11429503" y="6244409"/>
                  <a:pt x="11426338" y="6244413"/>
                </a:cubicBezTo>
                <a:lnTo>
                  <a:pt x="11400303" y="6244413"/>
                </a:lnTo>
                <a:cubicBezTo>
                  <a:pt x="11400301" y="6244413"/>
                  <a:pt x="11400298" y="6244413"/>
                  <a:pt x="11400296" y="6244413"/>
                </a:cubicBezTo>
                <a:cubicBezTo>
                  <a:pt x="11397130" y="6244413"/>
                  <a:pt x="11394564" y="6246979"/>
                  <a:pt x="11394564" y="6250145"/>
                </a:cubicBezTo>
                <a:lnTo>
                  <a:pt x="11394564" y="6419926"/>
                </a:lnTo>
                <a:cubicBezTo>
                  <a:pt x="11394564" y="6419928"/>
                  <a:pt x="11394564" y="6419930"/>
                  <a:pt x="11394564" y="6419932"/>
                </a:cubicBezTo>
                <a:cubicBezTo>
                  <a:pt x="11394568" y="6423098"/>
                  <a:pt x="11397137" y="6425662"/>
                  <a:pt x="11400303" y="6425658"/>
                </a:cubicBezTo>
                <a:lnTo>
                  <a:pt x="11426338" y="6425658"/>
                </a:lnTo>
                <a:cubicBezTo>
                  <a:pt x="11429503" y="6425662"/>
                  <a:pt x="11432072" y="6423098"/>
                  <a:pt x="11432076" y="6419932"/>
                </a:cubicBezTo>
                <a:lnTo>
                  <a:pt x="11432076" y="6324347"/>
                </a:lnTo>
                <a:cubicBezTo>
                  <a:pt x="11432081" y="6308137"/>
                  <a:pt x="11436190" y="6295699"/>
                  <a:pt x="11444403" y="6287032"/>
                </a:cubicBezTo>
                <a:cubicBezTo>
                  <a:pt x="11452617" y="6278365"/>
                  <a:pt x="11463750" y="6274031"/>
                  <a:pt x="11477802" y="6274031"/>
                </a:cubicBezTo>
                <a:cubicBezTo>
                  <a:pt x="11491841" y="6274022"/>
                  <a:pt x="11502914" y="6278347"/>
                  <a:pt x="11511024" y="6287004"/>
                </a:cubicBezTo>
                <a:cubicBezTo>
                  <a:pt x="11519133" y="6295662"/>
                  <a:pt x="11523188" y="6308110"/>
                  <a:pt x="11523188" y="6324347"/>
                </a:cubicBezTo>
                <a:lnTo>
                  <a:pt x="11523188" y="6419926"/>
                </a:lnTo>
                <a:cubicBezTo>
                  <a:pt x="11523188" y="6419928"/>
                  <a:pt x="11523188" y="6419930"/>
                  <a:pt x="11523188" y="6419932"/>
                </a:cubicBezTo>
                <a:cubicBezTo>
                  <a:pt x="11523192" y="6423098"/>
                  <a:pt x="11525761" y="6425662"/>
                  <a:pt x="11528927" y="6425658"/>
                </a:cubicBezTo>
                <a:lnTo>
                  <a:pt x="11554642" y="6425658"/>
                </a:lnTo>
                <a:cubicBezTo>
                  <a:pt x="11554647" y="6425658"/>
                  <a:pt x="11554651" y="6425658"/>
                  <a:pt x="11554655" y="6425658"/>
                </a:cubicBezTo>
                <a:cubicBezTo>
                  <a:pt x="11557817" y="6425658"/>
                  <a:pt x="11560381" y="6423094"/>
                  <a:pt x="11560381" y="6419932"/>
                </a:cubicBezTo>
                <a:lnTo>
                  <a:pt x="11560381" y="6318758"/>
                </a:lnTo>
                <a:cubicBezTo>
                  <a:pt x="11560421" y="6302308"/>
                  <a:pt x="11557248" y="6288269"/>
                  <a:pt x="11550861" y="6276642"/>
                </a:cubicBezTo>
                <a:cubicBezTo>
                  <a:pt x="11544475" y="6265015"/>
                  <a:pt x="11535636" y="6256244"/>
                  <a:pt x="11524344" y="6250329"/>
                </a:cubicBezTo>
                <a:cubicBezTo>
                  <a:pt x="11513052" y="6244400"/>
                  <a:pt x="11500276" y="6241426"/>
                  <a:pt x="11486016" y="6241408"/>
                </a:cubicBezTo>
                <a:close/>
                <a:moveTo>
                  <a:pt x="11350417" y="6235847"/>
                </a:moveTo>
                <a:cubicBezTo>
                  <a:pt x="11337323" y="6235847"/>
                  <a:pt x="11326708" y="6246462"/>
                  <a:pt x="11326708" y="6259556"/>
                </a:cubicBezTo>
                <a:cubicBezTo>
                  <a:pt x="11326708" y="6272651"/>
                  <a:pt x="11337323" y="6283266"/>
                  <a:pt x="11350417" y="6283266"/>
                </a:cubicBezTo>
                <a:cubicBezTo>
                  <a:pt x="11363512" y="6283266"/>
                  <a:pt x="11374127" y="6272651"/>
                  <a:pt x="11374127" y="6259556"/>
                </a:cubicBezTo>
                <a:cubicBezTo>
                  <a:pt x="11374127" y="6246462"/>
                  <a:pt x="11363512" y="6235847"/>
                  <a:pt x="11350417" y="6235847"/>
                </a:cubicBezTo>
                <a:close/>
                <a:moveTo>
                  <a:pt x="11276288" y="6199340"/>
                </a:moveTo>
                <a:cubicBezTo>
                  <a:pt x="11273123" y="6199344"/>
                  <a:pt x="11270559" y="6201913"/>
                  <a:pt x="11270563" y="6205079"/>
                </a:cubicBezTo>
                <a:lnTo>
                  <a:pt x="11270563" y="6238674"/>
                </a:lnTo>
                <a:cubicBezTo>
                  <a:pt x="11270563" y="6241844"/>
                  <a:pt x="11267994" y="6244413"/>
                  <a:pt x="11264825" y="6244413"/>
                </a:cubicBezTo>
                <a:lnTo>
                  <a:pt x="11242217" y="6244413"/>
                </a:lnTo>
                <a:cubicBezTo>
                  <a:pt x="11242215" y="6244413"/>
                  <a:pt x="11242212" y="6244413"/>
                  <a:pt x="11242210" y="6244413"/>
                </a:cubicBezTo>
                <a:cubicBezTo>
                  <a:pt x="11239044" y="6244413"/>
                  <a:pt x="11236478" y="6246979"/>
                  <a:pt x="11236478" y="6250145"/>
                </a:cubicBezTo>
                <a:lnTo>
                  <a:pt x="11236478" y="6269272"/>
                </a:lnTo>
                <a:cubicBezTo>
                  <a:pt x="11236485" y="6272436"/>
                  <a:pt x="11239053" y="6274997"/>
                  <a:pt x="11242217" y="6274997"/>
                </a:cubicBezTo>
                <a:lnTo>
                  <a:pt x="11264825" y="6274997"/>
                </a:lnTo>
                <a:cubicBezTo>
                  <a:pt x="11267994" y="6274997"/>
                  <a:pt x="11270563" y="6277566"/>
                  <a:pt x="11270563" y="6280735"/>
                </a:cubicBezTo>
                <a:lnTo>
                  <a:pt x="11270563" y="6375342"/>
                </a:lnTo>
                <a:cubicBezTo>
                  <a:pt x="11270559" y="6393102"/>
                  <a:pt x="11275051" y="6405930"/>
                  <a:pt x="11284040" y="6413826"/>
                </a:cubicBezTo>
                <a:cubicBezTo>
                  <a:pt x="11293028" y="6421723"/>
                  <a:pt x="11305968" y="6425671"/>
                  <a:pt x="11322857" y="6425671"/>
                </a:cubicBezTo>
                <a:lnTo>
                  <a:pt x="11346750" y="6425671"/>
                </a:lnTo>
                <a:cubicBezTo>
                  <a:pt x="11346752" y="6425671"/>
                  <a:pt x="11346755" y="6425671"/>
                  <a:pt x="11346757" y="6425671"/>
                </a:cubicBezTo>
                <a:cubicBezTo>
                  <a:pt x="11349923" y="6425671"/>
                  <a:pt x="11352489" y="6423105"/>
                  <a:pt x="11352489" y="6419939"/>
                </a:cubicBezTo>
                <a:lnTo>
                  <a:pt x="11352489" y="6400153"/>
                </a:lnTo>
                <a:cubicBezTo>
                  <a:pt x="11352489" y="6400151"/>
                  <a:pt x="11352489" y="6400148"/>
                  <a:pt x="11352489" y="6400146"/>
                </a:cubicBezTo>
                <a:cubicBezTo>
                  <a:pt x="11352485" y="6396980"/>
                  <a:pt x="11349916" y="6394417"/>
                  <a:pt x="11346750" y="6394421"/>
                </a:cubicBezTo>
                <a:lnTo>
                  <a:pt x="11329466" y="6394421"/>
                </a:lnTo>
                <a:cubicBezTo>
                  <a:pt x="11321756" y="6394421"/>
                  <a:pt x="11316330" y="6392959"/>
                  <a:pt x="11313148" y="6389988"/>
                </a:cubicBezTo>
                <a:cubicBezTo>
                  <a:pt x="11309966" y="6387016"/>
                  <a:pt x="11308388" y="6382141"/>
                  <a:pt x="11308388" y="6375342"/>
                </a:cubicBezTo>
                <a:lnTo>
                  <a:pt x="11308388" y="6205079"/>
                </a:lnTo>
                <a:cubicBezTo>
                  <a:pt x="11308388" y="6201909"/>
                  <a:pt x="11305819" y="6199340"/>
                  <a:pt x="11302650" y="6199340"/>
                </a:cubicBezTo>
                <a:lnTo>
                  <a:pt x="11276295" y="6199340"/>
                </a:lnTo>
                <a:cubicBezTo>
                  <a:pt x="11276293" y="6199340"/>
                  <a:pt x="11276290" y="6199340"/>
                  <a:pt x="11276288" y="6199340"/>
                </a:cubicBezTo>
                <a:close/>
                <a:moveTo>
                  <a:pt x="11010705" y="6199340"/>
                </a:moveTo>
                <a:cubicBezTo>
                  <a:pt x="11007558" y="6199340"/>
                  <a:pt x="11005007" y="6201891"/>
                  <a:pt x="11005007" y="6205038"/>
                </a:cubicBezTo>
                <a:lnTo>
                  <a:pt x="11005007" y="6257903"/>
                </a:lnTo>
                <a:cubicBezTo>
                  <a:pt x="11002465" y="6256112"/>
                  <a:pt x="10999827" y="6254459"/>
                  <a:pt x="10997106" y="6252953"/>
                </a:cubicBezTo>
                <a:cubicBezTo>
                  <a:pt x="10983054" y="6245247"/>
                  <a:pt x="10967374" y="6241405"/>
                  <a:pt x="10950068" y="6241428"/>
                </a:cubicBezTo>
                <a:cubicBezTo>
                  <a:pt x="10932761" y="6241451"/>
                  <a:pt x="10917077" y="6245292"/>
                  <a:pt x="10903016" y="6252953"/>
                </a:cubicBezTo>
                <a:cubicBezTo>
                  <a:pt x="10889055" y="6260557"/>
                  <a:pt x="10877535" y="6271963"/>
                  <a:pt x="10869794" y="6285848"/>
                </a:cubicBezTo>
                <a:cubicBezTo>
                  <a:pt x="10861689" y="6300104"/>
                  <a:pt x="10857637" y="6316446"/>
                  <a:pt x="10857637" y="6334872"/>
                </a:cubicBezTo>
                <a:cubicBezTo>
                  <a:pt x="10857637" y="6353516"/>
                  <a:pt x="10861585" y="6369909"/>
                  <a:pt x="10869482" y="6384052"/>
                </a:cubicBezTo>
                <a:cubicBezTo>
                  <a:pt x="10877030" y="6397862"/>
                  <a:pt x="10888318" y="6409265"/>
                  <a:pt x="10902051" y="6416954"/>
                </a:cubicBezTo>
                <a:cubicBezTo>
                  <a:pt x="10915858" y="6424733"/>
                  <a:pt x="10931317" y="6428622"/>
                  <a:pt x="10948429" y="6428622"/>
                </a:cubicBezTo>
                <a:cubicBezTo>
                  <a:pt x="10965754" y="6428622"/>
                  <a:pt x="10981599" y="6424733"/>
                  <a:pt x="10995964" y="6416954"/>
                </a:cubicBezTo>
                <a:cubicBezTo>
                  <a:pt x="11010324" y="6409162"/>
                  <a:pt x="11022005" y="6398331"/>
                  <a:pt x="11030015" y="6383889"/>
                </a:cubicBezTo>
                <a:cubicBezTo>
                  <a:pt x="11040425" y="6365129"/>
                  <a:pt x="11042512" y="6348022"/>
                  <a:pt x="11042512" y="6318411"/>
                </a:cubicBezTo>
                <a:lnTo>
                  <a:pt x="11042512" y="6205038"/>
                </a:lnTo>
                <a:cubicBezTo>
                  <a:pt x="11042512" y="6201891"/>
                  <a:pt x="11039961" y="6199340"/>
                  <a:pt x="11036814" y="6199340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0" y="864000"/>
            <a:ext cx="5036400" cy="5126400"/>
          </a:xfrm>
        </p:spPr>
        <p:txBody>
          <a:bodyPr anchor="t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F36C25B-EFDD-4B87-A607-B8183191C162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5A5089DE-3A5D-4836-9D47-6BDBF8FAAE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0B90375-CCC9-436F-8691-66054ECC60F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5080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Three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">
            <a:extLst>
              <a:ext uri="{FF2B5EF4-FFF2-40B4-BE49-F238E27FC236}">
                <a16:creationId xmlns:a16="http://schemas.microsoft.com/office/drawing/2014/main" id="{F03AC526-60AF-400B-958A-EFA1393D6F3A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64000"/>
            <a:ext cx="2505600" cy="2347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20400" y="864000"/>
            <a:ext cx="4892400" cy="51264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252000" y="864000"/>
            <a:ext cx="2505600" cy="51264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Enter &amp; TAB for next text level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7600" y="5991225"/>
            <a:ext cx="4892400" cy="138113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CA41F9-B3AB-4ABF-9E7C-D0B105A19F6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D7391-3B33-41C9-8269-95E34C967C0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4685DB-542A-4253-8885-33548C2CDA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7687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26" userDrawn="1">
          <p15:clr>
            <a:srgbClr val="F26B43"/>
          </p15:clr>
        </p15:guide>
        <p15:guide id="2" orient="horz" pos="2291" userDrawn="1">
          <p15:clr>
            <a:srgbClr val="F26B43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, Title and Tex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10732458" y="5991225"/>
            <a:ext cx="1097592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1319872" y="6213914"/>
            <a:ext cx="60070" cy="834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0661E8-4F26-4A53-B447-6F2633036C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10949429 w 12193200"/>
              <a:gd name="connsiteY0" fmla="*/ 6274031 h 6861600"/>
              <a:gd name="connsiteX1" fmla="*/ 10976402 w 12193200"/>
              <a:gd name="connsiteY1" fmla="*/ 6280953 h 6861600"/>
              <a:gd name="connsiteX2" fmla="*/ 10996453 w 12193200"/>
              <a:gd name="connsiteY2" fmla="*/ 6301487 h 6861600"/>
              <a:gd name="connsiteX3" fmla="*/ 11004014 w 12193200"/>
              <a:gd name="connsiteY3" fmla="*/ 6334872 h 6861600"/>
              <a:gd name="connsiteX4" fmla="*/ 10996120 w 12193200"/>
              <a:gd name="connsiteY4" fmla="*/ 6368427 h 6861600"/>
              <a:gd name="connsiteX5" fmla="*/ 10975559 w 12193200"/>
              <a:gd name="connsiteY5" fmla="*/ 6389151 h 6861600"/>
              <a:gd name="connsiteX6" fmla="*/ 10948422 w 12193200"/>
              <a:gd name="connsiteY6" fmla="*/ 6396060 h 6861600"/>
              <a:gd name="connsiteX7" fmla="*/ 10910754 w 12193200"/>
              <a:gd name="connsiteY7" fmla="*/ 6380101 h 6861600"/>
              <a:gd name="connsiteX8" fmla="*/ 10895795 w 12193200"/>
              <a:gd name="connsiteY8" fmla="*/ 6334872 h 6861600"/>
              <a:gd name="connsiteX9" fmla="*/ 10903023 w 12193200"/>
              <a:gd name="connsiteY9" fmla="*/ 6301487 h 6861600"/>
              <a:gd name="connsiteX10" fmla="*/ 10922612 w 12193200"/>
              <a:gd name="connsiteY10" fmla="*/ 6280926 h 6861600"/>
              <a:gd name="connsiteX11" fmla="*/ 10949429 w 12193200"/>
              <a:gd name="connsiteY11" fmla="*/ 6274031 h 6861600"/>
              <a:gd name="connsiteX12" fmla="*/ 11727068 w 12193200"/>
              <a:gd name="connsiteY12" fmla="*/ 6244407 h 6861600"/>
              <a:gd name="connsiteX13" fmla="*/ 11721710 w 12193200"/>
              <a:gd name="connsiteY13" fmla="*/ 6248092 h 6861600"/>
              <a:gd name="connsiteX14" fmla="*/ 11670163 w 12193200"/>
              <a:gd name="connsiteY14" fmla="*/ 6382577 h 6861600"/>
              <a:gd name="connsiteX15" fmla="*/ 11620528 w 12193200"/>
              <a:gd name="connsiteY15" fmla="*/ 6248194 h 6861600"/>
              <a:gd name="connsiteX16" fmla="*/ 11615150 w 12193200"/>
              <a:gd name="connsiteY16" fmla="*/ 6244441 h 6861600"/>
              <a:gd name="connsiteX17" fmla="*/ 11585851 w 12193200"/>
              <a:gd name="connsiteY17" fmla="*/ 6244441 h 6861600"/>
              <a:gd name="connsiteX18" fmla="*/ 11580145 w 12193200"/>
              <a:gd name="connsiteY18" fmla="*/ 6250212 h 6861600"/>
              <a:gd name="connsiteX19" fmla="*/ 11580541 w 12193200"/>
              <a:gd name="connsiteY19" fmla="*/ 6252274 h 6861600"/>
              <a:gd name="connsiteX20" fmla="*/ 11648922 w 12193200"/>
              <a:gd name="connsiteY20" fmla="*/ 6425658 h 6861600"/>
              <a:gd name="connsiteX21" fmla="*/ 11646366 w 12193200"/>
              <a:gd name="connsiteY21" fmla="*/ 6434266 h 6861600"/>
              <a:gd name="connsiteX22" fmla="*/ 11600517 w 12193200"/>
              <a:gd name="connsiteY22" fmla="*/ 6471527 h 6861600"/>
              <a:gd name="connsiteX23" fmla="*/ 11595282 w 12193200"/>
              <a:gd name="connsiteY23" fmla="*/ 6477734 h 6861600"/>
              <a:gd name="connsiteX24" fmla="*/ 11595003 w 12193200"/>
              <a:gd name="connsiteY24" fmla="*/ 6501933 h 6861600"/>
              <a:gd name="connsiteX25" fmla="*/ 11601238 w 12193200"/>
              <a:gd name="connsiteY25" fmla="*/ 6507937 h 6861600"/>
              <a:gd name="connsiteX26" fmla="*/ 11609758 w 12193200"/>
              <a:gd name="connsiteY26" fmla="*/ 6507332 h 6861600"/>
              <a:gd name="connsiteX27" fmla="*/ 11671904 w 12193200"/>
              <a:gd name="connsiteY27" fmla="*/ 6459057 h 6861600"/>
              <a:gd name="connsiteX28" fmla="*/ 11679540 w 12193200"/>
              <a:gd name="connsiteY28" fmla="*/ 6440855 h 6861600"/>
              <a:gd name="connsiteX29" fmla="*/ 11758623 w 12193200"/>
              <a:gd name="connsiteY29" fmla="*/ 6252355 h 6861600"/>
              <a:gd name="connsiteX30" fmla="*/ 11755537 w 12193200"/>
              <a:gd name="connsiteY30" fmla="*/ 6244849 h 6861600"/>
              <a:gd name="connsiteX31" fmla="*/ 11753327 w 12193200"/>
              <a:gd name="connsiteY31" fmla="*/ 6244407 h 6861600"/>
              <a:gd name="connsiteX32" fmla="*/ 11147569 w 12193200"/>
              <a:gd name="connsiteY32" fmla="*/ 6241435 h 6861600"/>
              <a:gd name="connsiteX33" fmla="*/ 11110866 w 12193200"/>
              <a:gd name="connsiteY33" fmla="*/ 6248357 h 6861600"/>
              <a:gd name="connsiteX34" fmla="*/ 11086389 w 12193200"/>
              <a:gd name="connsiteY34" fmla="*/ 6267273 h 6861600"/>
              <a:gd name="connsiteX35" fmla="*/ 11077849 w 12193200"/>
              <a:gd name="connsiteY35" fmla="*/ 6293641 h 6861600"/>
              <a:gd name="connsiteX36" fmla="*/ 11087232 w 12193200"/>
              <a:gd name="connsiteY36" fmla="*/ 6322259 h 6861600"/>
              <a:gd name="connsiteX37" fmla="*/ 11109425 w 12193200"/>
              <a:gd name="connsiteY37" fmla="*/ 6338374 h 6861600"/>
              <a:gd name="connsiteX38" fmla="*/ 11142660 w 12193200"/>
              <a:gd name="connsiteY38" fmla="*/ 6349253 h 6861600"/>
              <a:gd name="connsiteX39" fmla="*/ 11173407 w 12193200"/>
              <a:gd name="connsiteY39" fmla="*/ 6360132 h 6861600"/>
              <a:gd name="connsiteX40" fmla="*/ 11183110 w 12193200"/>
              <a:gd name="connsiteY40" fmla="*/ 6375267 h 6861600"/>
              <a:gd name="connsiteX41" fmla="*/ 11174400 w 12193200"/>
              <a:gd name="connsiteY41" fmla="*/ 6390906 h 6861600"/>
              <a:gd name="connsiteX42" fmla="*/ 11149888 w 12193200"/>
              <a:gd name="connsiteY42" fmla="*/ 6396991 h 6861600"/>
              <a:gd name="connsiteX43" fmla="*/ 11124730 w 12193200"/>
              <a:gd name="connsiteY43" fmla="*/ 6389253 h 6861600"/>
              <a:gd name="connsiteX44" fmla="*/ 11114416 w 12193200"/>
              <a:gd name="connsiteY44" fmla="*/ 6374295 h 6861600"/>
              <a:gd name="connsiteX45" fmla="*/ 11108922 w 12193200"/>
              <a:gd name="connsiteY45" fmla="*/ 6370045 h 6861600"/>
              <a:gd name="connsiteX46" fmla="*/ 11081269 w 12193200"/>
              <a:gd name="connsiteY46" fmla="*/ 6370045 h 6861600"/>
              <a:gd name="connsiteX47" fmla="*/ 11080382 w 12193200"/>
              <a:gd name="connsiteY47" fmla="*/ 6370116 h 6861600"/>
              <a:gd name="connsiteX48" fmla="*/ 11075564 w 12193200"/>
              <a:gd name="connsiteY48" fmla="*/ 6376743 h 6861600"/>
              <a:gd name="connsiteX49" fmla="*/ 11085416 w 12193200"/>
              <a:gd name="connsiteY49" fmla="*/ 6399820 h 6861600"/>
              <a:gd name="connsiteX50" fmla="*/ 11112206 w 12193200"/>
              <a:gd name="connsiteY50" fmla="*/ 6420898 h 6861600"/>
              <a:gd name="connsiteX51" fmla="*/ 11150507 w 12193200"/>
              <a:gd name="connsiteY51" fmla="*/ 6428622 h 6861600"/>
              <a:gd name="connsiteX52" fmla="*/ 11187223 w 12193200"/>
              <a:gd name="connsiteY52" fmla="*/ 6421721 h 6861600"/>
              <a:gd name="connsiteX53" fmla="*/ 11211368 w 12193200"/>
              <a:gd name="connsiteY53" fmla="*/ 6402641 h 6861600"/>
              <a:gd name="connsiteX54" fmla="*/ 11219922 w 12193200"/>
              <a:gd name="connsiteY54" fmla="*/ 6375002 h 6861600"/>
              <a:gd name="connsiteX55" fmla="*/ 11210402 w 12193200"/>
              <a:gd name="connsiteY55" fmla="*/ 6347036 h 6861600"/>
              <a:gd name="connsiteX56" fmla="*/ 11188536 w 12193200"/>
              <a:gd name="connsiteY56" fmla="*/ 6331085 h 6861600"/>
              <a:gd name="connsiteX57" fmla="*/ 11156130 w 12193200"/>
              <a:gd name="connsiteY57" fmla="*/ 6320403 h 6861600"/>
              <a:gd name="connsiteX58" fmla="*/ 11133760 w 12193200"/>
              <a:gd name="connsiteY58" fmla="*/ 6313318 h 6861600"/>
              <a:gd name="connsiteX59" fmla="*/ 11121351 w 12193200"/>
              <a:gd name="connsiteY59" fmla="*/ 6305988 h 6861600"/>
              <a:gd name="connsiteX60" fmla="*/ 11115687 w 12193200"/>
              <a:gd name="connsiteY60" fmla="*/ 6294484 h 6861600"/>
              <a:gd name="connsiteX61" fmla="*/ 11123561 w 12193200"/>
              <a:gd name="connsiteY61" fmla="*/ 6278655 h 6861600"/>
              <a:gd name="connsiteX62" fmla="*/ 11146257 w 12193200"/>
              <a:gd name="connsiteY62" fmla="*/ 6273066 h 6861600"/>
              <a:gd name="connsiteX63" fmla="*/ 11170273 w 12193200"/>
              <a:gd name="connsiteY63" fmla="*/ 6280293 h 6861600"/>
              <a:gd name="connsiteX64" fmla="*/ 11179486 w 12193200"/>
              <a:gd name="connsiteY64" fmla="*/ 6295252 h 6861600"/>
              <a:gd name="connsiteX65" fmla="*/ 11185027 w 12193200"/>
              <a:gd name="connsiteY65" fmla="*/ 6299665 h 6861600"/>
              <a:gd name="connsiteX66" fmla="*/ 11211327 w 12193200"/>
              <a:gd name="connsiteY66" fmla="*/ 6299665 h 6861600"/>
              <a:gd name="connsiteX67" fmla="*/ 11212093 w 12193200"/>
              <a:gd name="connsiteY67" fmla="*/ 6299613 h 6861600"/>
              <a:gd name="connsiteX68" fmla="*/ 11217045 w 12193200"/>
              <a:gd name="connsiteY68" fmla="*/ 6293110 h 6861600"/>
              <a:gd name="connsiteX69" fmla="*/ 11197409 w 12193200"/>
              <a:gd name="connsiteY69" fmla="*/ 6257073 h 6861600"/>
              <a:gd name="connsiteX70" fmla="*/ 11147569 w 12193200"/>
              <a:gd name="connsiteY70" fmla="*/ 6241435 h 6861600"/>
              <a:gd name="connsiteX71" fmla="*/ 11486016 w 12193200"/>
              <a:gd name="connsiteY71" fmla="*/ 6241408 h 6861600"/>
              <a:gd name="connsiteX72" fmla="*/ 11455595 w 12193200"/>
              <a:gd name="connsiteY72" fmla="*/ 6247663 h 6861600"/>
              <a:gd name="connsiteX73" fmla="*/ 11432076 w 12193200"/>
              <a:gd name="connsiteY73" fmla="*/ 6265104 h 6861600"/>
              <a:gd name="connsiteX74" fmla="*/ 11432076 w 12193200"/>
              <a:gd name="connsiteY74" fmla="*/ 6250145 h 6861600"/>
              <a:gd name="connsiteX75" fmla="*/ 11432076 w 12193200"/>
              <a:gd name="connsiteY75" fmla="*/ 6250138 h 6861600"/>
              <a:gd name="connsiteX76" fmla="*/ 11426338 w 12193200"/>
              <a:gd name="connsiteY76" fmla="*/ 6244413 h 6861600"/>
              <a:gd name="connsiteX77" fmla="*/ 11400303 w 12193200"/>
              <a:gd name="connsiteY77" fmla="*/ 6244413 h 6861600"/>
              <a:gd name="connsiteX78" fmla="*/ 11400296 w 12193200"/>
              <a:gd name="connsiteY78" fmla="*/ 6244413 h 6861600"/>
              <a:gd name="connsiteX79" fmla="*/ 11394564 w 12193200"/>
              <a:gd name="connsiteY79" fmla="*/ 6250145 h 6861600"/>
              <a:gd name="connsiteX80" fmla="*/ 11394564 w 12193200"/>
              <a:gd name="connsiteY80" fmla="*/ 6419926 h 6861600"/>
              <a:gd name="connsiteX81" fmla="*/ 11394564 w 12193200"/>
              <a:gd name="connsiteY81" fmla="*/ 6419932 h 6861600"/>
              <a:gd name="connsiteX82" fmla="*/ 11400303 w 12193200"/>
              <a:gd name="connsiteY82" fmla="*/ 6425658 h 6861600"/>
              <a:gd name="connsiteX83" fmla="*/ 11426338 w 12193200"/>
              <a:gd name="connsiteY83" fmla="*/ 6425658 h 6861600"/>
              <a:gd name="connsiteX84" fmla="*/ 11432076 w 12193200"/>
              <a:gd name="connsiteY84" fmla="*/ 6419932 h 6861600"/>
              <a:gd name="connsiteX85" fmla="*/ 11432076 w 12193200"/>
              <a:gd name="connsiteY85" fmla="*/ 6324347 h 6861600"/>
              <a:gd name="connsiteX86" fmla="*/ 11444403 w 12193200"/>
              <a:gd name="connsiteY86" fmla="*/ 6287032 h 6861600"/>
              <a:gd name="connsiteX87" fmla="*/ 11477802 w 12193200"/>
              <a:gd name="connsiteY87" fmla="*/ 6274031 h 6861600"/>
              <a:gd name="connsiteX88" fmla="*/ 11511024 w 12193200"/>
              <a:gd name="connsiteY88" fmla="*/ 6287004 h 6861600"/>
              <a:gd name="connsiteX89" fmla="*/ 11523188 w 12193200"/>
              <a:gd name="connsiteY89" fmla="*/ 6324347 h 6861600"/>
              <a:gd name="connsiteX90" fmla="*/ 11523188 w 12193200"/>
              <a:gd name="connsiteY90" fmla="*/ 6419926 h 6861600"/>
              <a:gd name="connsiteX91" fmla="*/ 11523188 w 12193200"/>
              <a:gd name="connsiteY91" fmla="*/ 6419932 h 6861600"/>
              <a:gd name="connsiteX92" fmla="*/ 11528927 w 12193200"/>
              <a:gd name="connsiteY92" fmla="*/ 6425658 h 6861600"/>
              <a:gd name="connsiteX93" fmla="*/ 11554642 w 12193200"/>
              <a:gd name="connsiteY93" fmla="*/ 6425658 h 6861600"/>
              <a:gd name="connsiteX94" fmla="*/ 11554655 w 12193200"/>
              <a:gd name="connsiteY94" fmla="*/ 6425658 h 6861600"/>
              <a:gd name="connsiteX95" fmla="*/ 11560381 w 12193200"/>
              <a:gd name="connsiteY95" fmla="*/ 6419932 h 6861600"/>
              <a:gd name="connsiteX96" fmla="*/ 11560381 w 12193200"/>
              <a:gd name="connsiteY96" fmla="*/ 6318758 h 6861600"/>
              <a:gd name="connsiteX97" fmla="*/ 11550861 w 12193200"/>
              <a:gd name="connsiteY97" fmla="*/ 6276642 h 6861600"/>
              <a:gd name="connsiteX98" fmla="*/ 11524344 w 12193200"/>
              <a:gd name="connsiteY98" fmla="*/ 6250329 h 6861600"/>
              <a:gd name="connsiteX99" fmla="*/ 11486016 w 12193200"/>
              <a:gd name="connsiteY99" fmla="*/ 6241408 h 6861600"/>
              <a:gd name="connsiteX100" fmla="*/ 11350417 w 12193200"/>
              <a:gd name="connsiteY100" fmla="*/ 6235847 h 6861600"/>
              <a:gd name="connsiteX101" fmla="*/ 11326708 w 12193200"/>
              <a:gd name="connsiteY101" fmla="*/ 6259556 h 6861600"/>
              <a:gd name="connsiteX102" fmla="*/ 11350417 w 12193200"/>
              <a:gd name="connsiteY102" fmla="*/ 6283266 h 6861600"/>
              <a:gd name="connsiteX103" fmla="*/ 11374127 w 12193200"/>
              <a:gd name="connsiteY103" fmla="*/ 6259556 h 6861600"/>
              <a:gd name="connsiteX104" fmla="*/ 11350417 w 12193200"/>
              <a:gd name="connsiteY104" fmla="*/ 6235847 h 6861600"/>
              <a:gd name="connsiteX105" fmla="*/ 11276288 w 12193200"/>
              <a:gd name="connsiteY105" fmla="*/ 6199340 h 6861600"/>
              <a:gd name="connsiteX106" fmla="*/ 11270563 w 12193200"/>
              <a:gd name="connsiteY106" fmla="*/ 6205079 h 6861600"/>
              <a:gd name="connsiteX107" fmla="*/ 11270563 w 12193200"/>
              <a:gd name="connsiteY107" fmla="*/ 6238674 h 6861600"/>
              <a:gd name="connsiteX108" fmla="*/ 11264825 w 12193200"/>
              <a:gd name="connsiteY108" fmla="*/ 6244413 h 6861600"/>
              <a:gd name="connsiteX109" fmla="*/ 11242217 w 12193200"/>
              <a:gd name="connsiteY109" fmla="*/ 6244413 h 6861600"/>
              <a:gd name="connsiteX110" fmla="*/ 11242210 w 12193200"/>
              <a:gd name="connsiteY110" fmla="*/ 6244413 h 6861600"/>
              <a:gd name="connsiteX111" fmla="*/ 11236478 w 12193200"/>
              <a:gd name="connsiteY111" fmla="*/ 6250145 h 6861600"/>
              <a:gd name="connsiteX112" fmla="*/ 11236478 w 12193200"/>
              <a:gd name="connsiteY112" fmla="*/ 6269272 h 6861600"/>
              <a:gd name="connsiteX113" fmla="*/ 11242217 w 12193200"/>
              <a:gd name="connsiteY113" fmla="*/ 6274997 h 6861600"/>
              <a:gd name="connsiteX114" fmla="*/ 11264825 w 12193200"/>
              <a:gd name="connsiteY114" fmla="*/ 6274997 h 6861600"/>
              <a:gd name="connsiteX115" fmla="*/ 11270563 w 12193200"/>
              <a:gd name="connsiteY115" fmla="*/ 6280735 h 6861600"/>
              <a:gd name="connsiteX116" fmla="*/ 11270563 w 12193200"/>
              <a:gd name="connsiteY116" fmla="*/ 6375342 h 6861600"/>
              <a:gd name="connsiteX117" fmla="*/ 11284040 w 12193200"/>
              <a:gd name="connsiteY117" fmla="*/ 6413826 h 6861600"/>
              <a:gd name="connsiteX118" fmla="*/ 11322857 w 12193200"/>
              <a:gd name="connsiteY118" fmla="*/ 6425671 h 6861600"/>
              <a:gd name="connsiteX119" fmla="*/ 11346750 w 12193200"/>
              <a:gd name="connsiteY119" fmla="*/ 6425671 h 6861600"/>
              <a:gd name="connsiteX120" fmla="*/ 11346757 w 12193200"/>
              <a:gd name="connsiteY120" fmla="*/ 6425671 h 6861600"/>
              <a:gd name="connsiteX121" fmla="*/ 11352489 w 12193200"/>
              <a:gd name="connsiteY121" fmla="*/ 6419939 h 6861600"/>
              <a:gd name="connsiteX122" fmla="*/ 11352489 w 12193200"/>
              <a:gd name="connsiteY122" fmla="*/ 6400153 h 6861600"/>
              <a:gd name="connsiteX123" fmla="*/ 11352489 w 12193200"/>
              <a:gd name="connsiteY123" fmla="*/ 6400146 h 6861600"/>
              <a:gd name="connsiteX124" fmla="*/ 11346750 w 12193200"/>
              <a:gd name="connsiteY124" fmla="*/ 6394421 h 6861600"/>
              <a:gd name="connsiteX125" fmla="*/ 11329466 w 12193200"/>
              <a:gd name="connsiteY125" fmla="*/ 6394421 h 6861600"/>
              <a:gd name="connsiteX126" fmla="*/ 11313148 w 12193200"/>
              <a:gd name="connsiteY126" fmla="*/ 6389988 h 6861600"/>
              <a:gd name="connsiteX127" fmla="*/ 11308388 w 12193200"/>
              <a:gd name="connsiteY127" fmla="*/ 6375342 h 6861600"/>
              <a:gd name="connsiteX128" fmla="*/ 11308388 w 12193200"/>
              <a:gd name="connsiteY128" fmla="*/ 6205079 h 6861600"/>
              <a:gd name="connsiteX129" fmla="*/ 11302650 w 12193200"/>
              <a:gd name="connsiteY129" fmla="*/ 6199340 h 6861600"/>
              <a:gd name="connsiteX130" fmla="*/ 11276295 w 12193200"/>
              <a:gd name="connsiteY130" fmla="*/ 6199340 h 6861600"/>
              <a:gd name="connsiteX131" fmla="*/ 11276288 w 12193200"/>
              <a:gd name="connsiteY131" fmla="*/ 6199340 h 6861600"/>
              <a:gd name="connsiteX132" fmla="*/ 11010705 w 12193200"/>
              <a:gd name="connsiteY132" fmla="*/ 6199340 h 6861600"/>
              <a:gd name="connsiteX133" fmla="*/ 11005007 w 12193200"/>
              <a:gd name="connsiteY133" fmla="*/ 6205038 h 6861600"/>
              <a:gd name="connsiteX134" fmla="*/ 11005007 w 12193200"/>
              <a:gd name="connsiteY134" fmla="*/ 6257903 h 6861600"/>
              <a:gd name="connsiteX135" fmla="*/ 10997106 w 12193200"/>
              <a:gd name="connsiteY135" fmla="*/ 6252953 h 6861600"/>
              <a:gd name="connsiteX136" fmla="*/ 10950068 w 12193200"/>
              <a:gd name="connsiteY136" fmla="*/ 6241428 h 6861600"/>
              <a:gd name="connsiteX137" fmla="*/ 10903016 w 12193200"/>
              <a:gd name="connsiteY137" fmla="*/ 6252953 h 6861600"/>
              <a:gd name="connsiteX138" fmla="*/ 10869794 w 12193200"/>
              <a:gd name="connsiteY138" fmla="*/ 6285848 h 6861600"/>
              <a:gd name="connsiteX139" fmla="*/ 10857637 w 12193200"/>
              <a:gd name="connsiteY139" fmla="*/ 6334872 h 6861600"/>
              <a:gd name="connsiteX140" fmla="*/ 10869482 w 12193200"/>
              <a:gd name="connsiteY140" fmla="*/ 6384052 h 6861600"/>
              <a:gd name="connsiteX141" fmla="*/ 10902051 w 12193200"/>
              <a:gd name="connsiteY141" fmla="*/ 6416954 h 6861600"/>
              <a:gd name="connsiteX142" fmla="*/ 10948429 w 12193200"/>
              <a:gd name="connsiteY142" fmla="*/ 6428622 h 6861600"/>
              <a:gd name="connsiteX143" fmla="*/ 10995964 w 12193200"/>
              <a:gd name="connsiteY143" fmla="*/ 6416954 h 6861600"/>
              <a:gd name="connsiteX144" fmla="*/ 11030015 w 12193200"/>
              <a:gd name="connsiteY144" fmla="*/ 6383889 h 6861600"/>
              <a:gd name="connsiteX145" fmla="*/ 11042512 w 12193200"/>
              <a:gd name="connsiteY145" fmla="*/ 6318411 h 6861600"/>
              <a:gd name="connsiteX146" fmla="*/ 11042512 w 12193200"/>
              <a:gd name="connsiteY146" fmla="*/ 6205038 h 6861600"/>
              <a:gd name="connsiteX147" fmla="*/ 11036814 w 12193200"/>
              <a:gd name="connsiteY147" fmla="*/ 6199340 h 6861600"/>
              <a:gd name="connsiteX148" fmla="*/ 0 w 12193200"/>
              <a:gd name="connsiteY148" fmla="*/ 0 h 6861600"/>
              <a:gd name="connsiteX149" fmla="*/ 12193200 w 12193200"/>
              <a:gd name="connsiteY149" fmla="*/ 0 h 6861600"/>
              <a:gd name="connsiteX150" fmla="*/ 12193200 w 12193200"/>
              <a:gd name="connsiteY150" fmla="*/ 6861600 h 6861600"/>
              <a:gd name="connsiteX151" fmla="*/ 0 w 12193200"/>
              <a:gd name="connsiteY151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12193200" h="6861600">
                <a:moveTo>
                  <a:pt x="10949429" y="6274031"/>
                </a:moveTo>
                <a:cubicBezTo>
                  <a:pt x="10958866" y="6273979"/>
                  <a:pt x="10968156" y="6276363"/>
                  <a:pt x="10976402" y="6280953"/>
                </a:cubicBezTo>
                <a:cubicBezTo>
                  <a:pt x="10984711" y="6285540"/>
                  <a:pt x="10991394" y="6292385"/>
                  <a:pt x="10996453" y="6301487"/>
                </a:cubicBezTo>
                <a:cubicBezTo>
                  <a:pt x="11001512" y="6310589"/>
                  <a:pt x="11004032" y="6321717"/>
                  <a:pt x="11004014" y="6334872"/>
                </a:cubicBezTo>
                <a:cubicBezTo>
                  <a:pt x="11004014" y="6348031"/>
                  <a:pt x="11001383" y="6359216"/>
                  <a:pt x="10996120" y="6368427"/>
                </a:cubicBezTo>
                <a:cubicBezTo>
                  <a:pt x="10990857" y="6377642"/>
                  <a:pt x="10984004" y="6384550"/>
                  <a:pt x="10975559" y="6389151"/>
                </a:cubicBezTo>
                <a:cubicBezTo>
                  <a:pt x="10967247" y="6393722"/>
                  <a:pt x="10957907" y="6396100"/>
                  <a:pt x="10948422" y="6396060"/>
                </a:cubicBezTo>
                <a:cubicBezTo>
                  <a:pt x="10933287" y="6396060"/>
                  <a:pt x="10920731" y="6390740"/>
                  <a:pt x="10910754" y="6380101"/>
                </a:cubicBezTo>
                <a:cubicBezTo>
                  <a:pt x="10900777" y="6369462"/>
                  <a:pt x="10895790" y="6354386"/>
                  <a:pt x="10895795" y="6334872"/>
                </a:cubicBezTo>
                <a:cubicBezTo>
                  <a:pt x="10895795" y="6321727"/>
                  <a:pt x="10898204" y="6310598"/>
                  <a:pt x="10903023" y="6301487"/>
                </a:cubicBezTo>
                <a:cubicBezTo>
                  <a:pt x="10907842" y="6292376"/>
                  <a:pt x="10914371" y="6285522"/>
                  <a:pt x="10922612" y="6280926"/>
                </a:cubicBezTo>
                <a:cubicBezTo>
                  <a:pt x="10930796" y="6276326"/>
                  <a:pt x="10940041" y="6273949"/>
                  <a:pt x="10949429" y="6274031"/>
                </a:cubicBezTo>
                <a:close/>
                <a:moveTo>
                  <a:pt x="11727068" y="6244407"/>
                </a:moveTo>
                <a:cubicBezTo>
                  <a:pt x="11724690" y="6244407"/>
                  <a:pt x="11722560" y="6245873"/>
                  <a:pt x="11721710" y="6248092"/>
                </a:cubicBezTo>
                <a:lnTo>
                  <a:pt x="11670163" y="6382577"/>
                </a:lnTo>
                <a:lnTo>
                  <a:pt x="11620528" y="6248194"/>
                </a:lnTo>
                <a:cubicBezTo>
                  <a:pt x="11619697" y="6245941"/>
                  <a:pt x="11617551" y="6244443"/>
                  <a:pt x="11615150" y="6244441"/>
                </a:cubicBezTo>
                <a:lnTo>
                  <a:pt x="11585851" y="6244441"/>
                </a:lnTo>
                <a:cubicBezTo>
                  <a:pt x="11582682" y="6244459"/>
                  <a:pt x="11580127" y="6247043"/>
                  <a:pt x="11580145" y="6250212"/>
                </a:cubicBezTo>
                <a:cubicBezTo>
                  <a:pt x="11580149" y="6250918"/>
                  <a:pt x="11580283" y="6251617"/>
                  <a:pt x="11580541" y="6252274"/>
                </a:cubicBezTo>
                <a:lnTo>
                  <a:pt x="11648922" y="6425658"/>
                </a:lnTo>
                <a:cubicBezTo>
                  <a:pt x="11648361" y="6428606"/>
                  <a:pt x="11647504" y="6431490"/>
                  <a:pt x="11646366" y="6434266"/>
                </a:cubicBezTo>
                <a:cubicBezTo>
                  <a:pt x="11638438" y="6454086"/>
                  <a:pt x="11623928" y="6468854"/>
                  <a:pt x="11600517" y="6471527"/>
                </a:cubicBezTo>
                <a:cubicBezTo>
                  <a:pt x="11597453" y="6471973"/>
                  <a:pt x="11595205" y="6474639"/>
                  <a:pt x="11595282" y="6477734"/>
                </a:cubicBezTo>
                <a:cubicBezTo>
                  <a:pt x="11595282" y="6480230"/>
                  <a:pt x="11595003" y="6497697"/>
                  <a:pt x="11595003" y="6501933"/>
                </a:cubicBezTo>
                <a:cubicBezTo>
                  <a:pt x="11595003" y="6506170"/>
                  <a:pt x="11597213" y="6507937"/>
                  <a:pt x="11601238" y="6507937"/>
                </a:cubicBezTo>
                <a:cubicBezTo>
                  <a:pt x="11604090" y="6507963"/>
                  <a:pt x="11606939" y="6507761"/>
                  <a:pt x="11609758" y="6507332"/>
                </a:cubicBezTo>
                <a:cubicBezTo>
                  <a:pt x="11642497" y="6501893"/>
                  <a:pt x="11660848" y="6484581"/>
                  <a:pt x="11671904" y="6459057"/>
                </a:cubicBezTo>
                <a:cubicBezTo>
                  <a:pt x="11674937" y="6452060"/>
                  <a:pt x="11677133" y="6446668"/>
                  <a:pt x="11679540" y="6440855"/>
                </a:cubicBezTo>
                <a:lnTo>
                  <a:pt x="11758623" y="6252355"/>
                </a:lnTo>
                <a:cubicBezTo>
                  <a:pt x="11759844" y="6249430"/>
                  <a:pt x="11758462" y="6246070"/>
                  <a:pt x="11755537" y="6244849"/>
                </a:cubicBezTo>
                <a:cubicBezTo>
                  <a:pt x="11754837" y="6244557"/>
                  <a:pt x="11754086" y="6244407"/>
                  <a:pt x="11753327" y="6244407"/>
                </a:cubicBezTo>
                <a:close/>
                <a:moveTo>
                  <a:pt x="11147569" y="6241435"/>
                </a:moveTo>
                <a:cubicBezTo>
                  <a:pt x="11133721" y="6241439"/>
                  <a:pt x="11121487" y="6243747"/>
                  <a:pt x="11110866" y="6248357"/>
                </a:cubicBezTo>
                <a:cubicBezTo>
                  <a:pt x="11100246" y="6252967"/>
                  <a:pt x="11092086" y="6259272"/>
                  <a:pt x="11086389" y="6267273"/>
                </a:cubicBezTo>
                <a:cubicBezTo>
                  <a:pt x="11080814" y="6274932"/>
                  <a:pt x="11077823" y="6284167"/>
                  <a:pt x="11077849" y="6293641"/>
                </a:cubicBezTo>
                <a:cubicBezTo>
                  <a:pt x="11077849" y="6305467"/>
                  <a:pt x="11080976" y="6315006"/>
                  <a:pt x="11087232" y="6322259"/>
                </a:cubicBezTo>
                <a:cubicBezTo>
                  <a:pt x="11093234" y="6329329"/>
                  <a:pt x="11100844" y="6334855"/>
                  <a:pt x="11109425" y="6338374"/>
                </a:cubicBezTo>
                <a:cubicBezTo>
                  <a:pt x="11117983" y="6341909"/>
                  <a:pt x="11129061" y="6345536"/>
                  <a:pt x="11142660" y="6349253"/>
                </a:cubicBezTo>
                <a:cubicBezTo>
                  <a:pt x="11156690" y="6353214"/>
                  <a:pt x="11166939" y="6356841"/>
                  <a:pt x="11173407" y="6360132"/>
                </a:cubicBezTo>
                <a:cubicBezTo>
                  <a:pt x="11179876" y="6363423"/>
                  <a:pt x="11183110" y="6368468"/>
                  <a:pt x="11183110" y="6375267"/>
                </a:cubicBezTo>
                <a:cubicBezTo>
                  <a:pt x="11183110" y="6381636"/>
                  <a:pt x="11180206" y="6386849"/>
                  <a:pt x="11174400" y="6390906"/>
                </a:cubicBezTo>
                <a:cubicBezTo>
                  <a:pt x="11168593" y="6394963"/>
                  <a:pt x="11160422" y="6396991"/>
                  <a:pt x="11149888" y="6396991"/>
                </a:cubicBezTo>
                <a:cubicBezTo>
                  <a:pt x="11139807" y="6397000"/>
                  <a:pt x="11131421" y="6394421"/>
                  <a:pt x="11124730" y="6389253"/>
                </a:cubicBezTo>
                <a:cubicBezTo>
                  <a:pt x="11119309" y="6385101"/>
                  <a:pt x="11115871" y="6380115"/>
                  <a:pt x="11114416" y="6374295"/>
                </a:cubicBezTo>
                <a:cubicBezTo>
                  <a:pt x="11113772" y="6371789"/>
                  <a:pt x="11111509" y="6370038"/>
                  <a:pt x="11108922" y="6370045"/>
                </a:cubicBezTo>
                <a:lnTo>
                  <a:pt x="11081269" y="6370045"/>
                </a:lnTo>
                <a:cubicBezTo>
                  <a:pt x="11080971" y="6370046"/>
                  <a:pt x="11080675" y="6370070"/>
                  <a:pt x="11080382" y="6370116"/>
                </a:cubicBezTo>
                <a:cubicBezTo>
                  <a:pt x="11077222" y="6370616"/>
                  <a:pt x="11075064" y="6373582"/>
                  <a:pt x="11075564" y="6376743"/>
                </a:cubicBezTo>
                <a:cubicBezTo>
                  <a:pt x="11076938" y="6385117"/>
                  <a:pt x="11080318" y="6393035"/>
                  <a:pt x="11085416" y="6399820"/>
                </a:cubicBezTo>
                <a:cubicBezTo>
                  <a:pt x="11091984" y="6408722"/>
                  <a:pt x="11100914" y="6415749"/>
                  <a:pt x="11112206" y="6420898"/>
                </a:cubicBezTo>
                <a:cubicBezTo>
                  <a:pt x="11123502" y="6426047"/>
                  <a:pt x="11136269" y="6428622"/>
                  <a:pt x="11150507" y="6428622"/>
                </a:cubicBezTo>
                <a:cubicBezTo>
                  <a:pt x="11164577" y="6428649"/>
                  <a:pt x="11176816" y="6426349"/>
                  <a:pt x="11187223" y="6421721"/>
                </a:cubicBezTo>
                <a:cubicBezTo>
                  <a:pt x="11197631" y="6417092"/>
                  <a:pt x="11205679" y="6410733"/>
                  <a:pt x="11211368" y="6402641"/>
                </a:cubicBezTo>
                <a:cubicBezTo>
                  <a:pt x="11217063" y="6394561"/>
                  <a:pt x="11220057" y="6384887"/>
                  <a:pt x="11219922" y="6375002"/>
                </a:cubicBezTo>
                <a:cubicBezTo>
                  <a:pt x="11219722" y="6363389"/>
                  <a:pt x="11216549" y="6354067"/>
                  <a:pt x="11210402" y="6347036"/>
                </a:cubicBezTo>
                <a:cubicBezTo>
                  <a:pt x="11204411" y="6340136"/>
                  <a:pt x="11196935" y="6334683"/>
                  <a:pt x="11188536" y="6331085"/>
                </a:cubicBezTo>
                <a:cubicBezTo>
                  <a:pt x="11180077" y="6327463"/>
                  <a:pt x="11169275" y="6323902"/>
                  <a:pt x="11156130" y="6320403"/>
                </a:cubicBezTo>
                <a:cubicBezTo>
                  <a:pt x="11146262" y="6317556"/>
                  <a:pt x="11138805" y="6315195"/>
                  <a:pt x="11133760" y="6313318"/>
                </a:cubicBezTo>
                <a:cubicBezTo>
                  <a:pt x="11129188" y="6311701"/>
                  <a:pt x="11124974" y="6309212"/>
                  <a:pt x="11121351" y="6305988"/>
                </a:cubicBezTo>
                <a:cubicBezTo>
                  <a:pt x="11118006" y="6303061"/>
                  <a:pt x="11115967" y="6298920"/>
                  <a:pt x="11115687" y="6294484"/>
                </a:cubicBezTo>
                <a:cubicBezTo>
                  <a:pt x="11115370" y="6287843"/>
                  <a:pt x="11117994" y="6282567"/>
                  <a:pt x="11123561" y="6278655"/>
                </a:cubicBezTo>
                <a:cubicBezTo>
                  <a:pt x="11128828" y="6274929"/>
                  <a:pt x="11136393" y="6273066"/>
                  <a:pt x="11146257" y="6273066"/>
                </a:cubicBezTo>
                <a:cubicBezTo>
                  <a:pt x="11156375" y="6273061"/>
                  <a:pt x="11164380" y="6275470"/>
                  <a:pt x="11170273" y="6280293"/>
                </a:cubicBezTo>
                <a:cubicBezTo>
                  <a:pt x="11174982" y="6284063"/>
                  <a:pt x="11178238" y="6289350"/>
                  <a:pt x="11179486" y="6295252"/>
                </a:cubicBezTo>
                <a:cubicBezTo>
                  <a:pt x="11180069" y="6297841"/>
                  <a:pt x="11182374" y="6299676"/>
                  <a:pt x="11185027" y="6299665"/>
                </a:cubicBezTo>
                <a:lnTo>
                  <a:pt x="11211327" y="6299665"/>
                </a:lnTo>
                <a:cubicBezTo>
                  <a:pt x="11211583" y="6299664"/>
                  <a:pt x="11211839" y="6299647"/>
                  <a:pt x="11212093" y="6299613"/>
                </a:cubicBezTo>
                <a:cubicBezTo>
                  <a:pt x="11215256" y="6299184"/>
                  <a:pt x="11217474" y="6296273"/>
                  <a:pt x="11217045" y="6293110"/>
                </a:cubicBezTo>
                <a:cubicBezTo>
                  <a:pt x="11214992" y="6278201"/>
                  <a:pt x="11208447" y="6266189"/>
                  <a:pt x="11197409" y="6257073"/>
                </a:cubicBezTo>
                <a:cubicBezTo>
                  <a:pt x="11184798" y="6246648"/>
                  <a:pt x="11168185" y="6241435"/>
                  <a:pt x="11147569" y="6241435"/>
                </a:cubicBezTo>
                <a:close/>
                <a:moveTo>
                  <a:pt x="11486016" y="6241408"/>
                </a:moveTo>
                <a:cubicBezTo>
                  <a:pt x="11475551" y="6241355"/>
                  <a:pt x="11465190" y="6243485"/>
                  <a:pt x="11455595" y="6247663"/>
                </a:cubicBezTo>
                <a:cubicBezTo>
                  <a:pt x="11446044" y="6251834"/>
                  <a:pt x="11438204" y="6257647"/>
                  <a:pt x="11432076" y="6265104"/>
                </a:cubicBezTo>
                <a:lnTo>
                  <a:pt x="11432076" y="6250145"/>
                </a:lnTo>
                <a:cubicBezTo>
                  <a:pt x="11432076" y="6250143"/>
                  <a:pt x="11432076" y="6250140"/>
                  <a:pt x="11432076" y="6250138"/>
                </a:cubicBezTo>
                <a:cubicBezTo>
                  <a:pt x="11432072" y="6246973"/>
                  <a:pt x="11429503" y="6244409"/>
                  <a:pt x="11426338" y="6244413"/>
                </a:cubicBezTo>
                <a:lnTo>
                  <a:pt x="11400303" y="6244413"/>
                </a:lnTo>
                <a:cubicBezTo>
                  <a:pt x="11400301" y="6244413"/>
                  <a:pt x="11400298" y="6244413"/>
                  <a:pt x="11400296" y="6244413"/>
                </a:cubicBezTo>
                <a:cubicBezTo>
                  <a:pt x="11397130" y="6244413"/>
                  <a:pt x="11394564" y="6246979"/>
                  <a:pt x="11394564" y="6250145"/>
                </a:cubicBezTo>
                <a:lnTo>
                  <a:pt x="11394564" y="6419926"/>
                </a:lnTo>
                <a:cubicBezTo>
                  <a:pt x="11394564" y="6419928"/>
                  <a:pt x="11394564" y="6419930"/>
                  <a:pt x="11394564" y="6419932"/>
                </a:cubicBezTo>
                <a:cubicBezTo>
                  <a:pt x="11394568" y="6423098"/>
                  <a:pt x="11397137" y="6425662"/>
                  <a:pt x="11400303" y="6425658"/>
                </a:cubicBezTo>
                <a:lnTo>
                  <a:pt x="11426338" y="6425658"/>
                </a:lnTo>
                <a:cubicBezTo>
                  <a:pt x="11429503" y="6425662"/>
                  <a:pt x="11432072" y="6423098"/>
                  <a:pt x="11432076" y="6419932"/>
                </a:cubicBezTo>
                <a:lnTo>
                  <a:pt x="11432076" y="6324347"/>
                </a:lnTo>
                <a:cubicBezTo>
                  <a:pt x="11432081" y="6308137"/>
                  <a:pt x="11436190" y="6295699"/>
                  <a:pt x="11444403" y="6287032"/>
                </a:cubicBezTo>
                <a:cubicBezTo>
                  <a:pt x="11452617" y="6278365"/>
                  <a:pt x="11463750" y="6274031"/>
                  <a:pt x="11477802" y="6274031"/>
                </a:cubicBezTo>
                <a:cubicBezTo>
                  <a:pt x="11491841" y="6274022"/>
                  <a:pt x="11502914" y="6278347"/>
                  <a:pt x="11511024" y="6287004"/>
                </a:cubicBezTo>
                <a:cubicBezTo>
                  <a:pt x="11519133" y="6295662"/>
                  <a:pt x="11523188" y="6308110"/>
                  <a:pt x="11523188" y="6324347"/>
                </a:cubicBezTo>
                <a:lnTo>
                  <a:pt x="11523188" y="6419926"/>
                </a:lnTo>
                <a:cubicBezTo>
                  <a:pt x="11523188" y="6419928"/>
                  <a:pt x="11523188" y="6419930"/>
                  <a:pt x="11523188" y="6419932"/>
                </a:cubicBezTo>
                <a:cubicBezTo>
                  <a:pt x="11523192" y="6423098"/>
                  <a:pt x="11525761" y="6425662"/>
                  <a:pt x="11528927" y="6425658"/>
                </a:cubicBezTo>
                <a:lnTo>
                  <a:pt x="11554642" y="6425658"/>
                </a:lnTo>
                <a:cubicBezTo>
                  <a:pt x="11554647" y="6425658"/>
                  <a:pt x="11554651" y="6425658"/>
                  <a:pt x="11554655" y="6425658"/>
                </a:cubicBezTo>
                <a:cubicBezTo>
                  <a:pt x="11557817" y="6425658"/>
                  <a:pt x="11560381" y="6423094"/>
                  <a:pt x="11560381" y="6419932"/>
                </a:cubicBezTo>
                <a:lnTo>
                  <a:pt x="11560381" y="6318758"/>
                </a:lnTo>
                <a:cubicBezTo>
                  <a:pt x="11560421" y="6302308"/>
                  <a:pt x="11557248" y="6288269"/>
                  <a:pt x="11550861" y="6276642"/>
                </a:cubicBezTo>
                <a:cubicBezTo>
                  <a:pt x="11544475" y="6265015"/>
                  <a:pt x="11535636" y="6256244"/>
                  <a:pt x="11524344" y="6250329"/>
                </a:cubicBezTo>
                <a:cubicBezTo>
                  <a:pt x="11513052" y="6244400"/>
                  <a:pt x="11500276" y="6241426"/>
                  <a:pt x="11486016" y="6241408"/>
                </a:cubicBezTo>
                <a:close/>
                <a:moveTo>
                  <a:pt x="11350417" y="6235847"/>
                </a:moveTo>
                <a:cubicBezTo>
                  <a:pt x="11337323" y="6235847"/>
                  <a:pt x="11326708" y="6246462"/>
                  <a:pt x="11326708" y="6259556"/>
                </a:cubicBezTo>
                <a:cubicBezTo>
                  <a:pt x="11326708" y="6272651"/>
                  <a:pt x="11337323" y="6283266"/>
                  <a:pt x="11350417" y="6283266"/>
                </a:cubicBezTo>
                <a:cubicBezTo>
                  <a:pt x="11363512" y="6283266"/>
                  <a:pt x="11374127" y="6272651"/>
                  <a:pt x="11374127" y="6259556"/>
                </a:cubicBezTo>
                <a:cubicBezTo>
                  <a:pt x="11374127" y="6246462"/>
                  <a:pt x="11363512" y="6235847"/>
                  <a:pt x="11350417" y="6235847"/>
                </a:cubicBezTo>
                <a:close/>
                <a:moveTo>
                  <a:pt x="11276288" y="6199340"/>
                </a:moveTo>
                <a:cubicBezTo>
                  <a:pt x="11273123" y="6199344"/>
                  <a:pt x="11270559" y="6201913"/>
                  <a:pt x="11270563" y="6205079"/>
                </a:cubicBezTo>
                <a:lnTo>
                  <a:pt x="11270563" y="6238674"/>
                </a:lnTo>
                <a:cubicBezTo>
                  <a:pt x="11270563" y="6241844"/>
                  <a:pt x="11267994" y="6244413"/>
                  <a:pt x="11264825" y="6244413"/>
                </a:cubicBezTo>
                <a:lnTo>
                  <a:pt x="11242217" y="6244413"/>
                </a:lnTo>
                <a:cubicBezTo>
                  <a:pt x="11242215" y="6244413"/>
                  <a:pt x="11242212" y="6244413"/>
                  <a:pt x="11242210" y="6244413"/>
                </a:cubicBezTo>
                <a:cubicBezTo>
                  <a:pt x="11239044" y="6244413"/>
                  <a:pt x="11236478" y="6246979"/>
                  <a:pt x="11236478" y="6250145"/>
                </a:cubicBezTo>
                <a:lnTo>
                  <a:pt x="11236478" y="6269272"/>
                </a:lnTo>
                <a:cubicBezTo>
                  <a:pt x="11236485" y="6272436"/>
                  <a:pt x="11239053" y="6274997"/>
                  <a:pt x="11242217" y="6274997"/>
                </a:cubicBezTo>
                <a:lnTo>
                  <a:pt x="11264825" y="6274997"/>
                </a:lnTo>
                <a:cubicBezTo>
                  <a:pt x="11267994" y="6274997"/>
                  <a:pt x="11270563" y="6277566"/>
                  <a:pt x="11270563" y="6280735"/>
                </a:cubicBezTo>
                <a:lnTo>
                  <a:pt x="11270563" y="6375342"/>
                </a:lnTo>
                <a:cubicBezTo>
                  <a:pt x="11270559" y="6393102"/>
                  <a:pt x="11275051" y="6405930"/>
                  <a:pt x="11284040" y="6413826"/>
                </a:cubicBezTo>
                <a:cubicBezTo>
                  <a:pt x="11293028" y="6421723"/>
                  <a:pt x="11305968" y="6425671"/>
                  <a:pt x="11322857" y="6425671"/>
                </a:cubicBezTo>
                <a:lnTo>
                  <a:pt x="11346750" y="6425671"/>
                </a:lnTo>
                <a:cubicBezTo>
                  <a:pt x="11346752" y="6425671"/>
                  <a:pt x="11346755" y="6425671"/>
                  <a:pt x="11346757" y="6425671"/>
                </a:cubicBezTo>
                <a:cubicBezTo>
                  <a:pt x="11349923" y="6425671"/>
                  <a:pt x="11352489" y="6423105"/>
                  <a:pt x="11352489" y="6419939"/>
                </a:cubicBezTo>
                <a:lnTo>
                  <a:pt x="11352489" y="6400153"/>
                </a:lnTo>
                <a:cubicBezTo>
                  <a:pt x="11352489" y="6400151"/>
                  <a:pt x="11352489" y="6400148"/>
                  <a:pt x="11352489" y="6400146"/>
                </a:cubicBezTo>
                <a:cubicBezTo>
                  <a:pt x="11352485" y="6396980"/>
                  <a:pt x="11349916" y="6394417"/>
                  <a:pt x="11346750" y="6394421"/>
                </a:cubicBezTo>
                <a:lnTo>
                  <a:pt x="11329466" y="6394421"/>
                </a:lnTo>
                <a:cubicBezTo>
                  <a:pt x="11321756" y="6394421"/>
                  <a:pt x="11316330" y="6392959"/>
                  <a:pt x="11313148" y="6389988"/>
                </a:cubicBezTo>
                <a:cubicBezTo>
                  <a:pt x="11309966" y="6387016"/>
                  <a:pt x="11308388" y="6382141"/>
                  <a:pt x="11308388" y="6375342"/>
                </a:cubicBezTo>
                <a:lnTo>
                  <a:pt x="11308388" y="6205079"/>
                </a:lnTo>
                <a:cubicBezTo>
                  <a:pt x="11308388" y="6201909"/>
                  <a:pt x="11305819" y="6199340"/>
                  <a:pt x="11302650" y="6199340"/>
                </a:cubicBezTo>
                <a:lnTo>
                  <a:pt x="11276295" y="6199340"/>
                </a:lnTo>
                <a:cubicBezTo>
                  <a:pt x="11276293" y="6199340"/>
                  <a:pt x="11276290" y="6199340"/>
                  <a:pt x="11276288" y="6199340"/>
                </a:cubicBezTo>
                <a:close/>
                <a:moveTo>
                  <a:pt x="11010705" y="6199340"/>
                </a:moveTo>
                <a:cubicBezTo>
                  <a:pt x="11007558" y="6199340"/>
                  <a:pt x="11005007" y="6201891"/>
                  <a:pt x="11005007" y="6205038"/>
                </a:cubicBezTo>
                <a:lnTo>
                  <a:pt x="11005007" y="6257903"/>
                </a:lnTo>
                <a:cubicBezTo>
                  <a:pt x="11002465" y="6256112"/>
                  <a:pt x="10999827" y="6254459"/>
                  <a:pt x="10997106" y="6252953"/>
                </a:cubicBezTo>
                <a:cubicBezTo>
                  <a:pt x="10983054" y="6245247"/>
                  <a:pt x="10967374" y="6241405"/>
                  <a:pt x="10950068" y="6241428"/>
                </a:cubicBezTo>
                <a:cubicBezTo>
                  <a:pt x="10932761" y="6241451"/>
                  <a:pt x="10917077" y="6245292"/>
                  <a:pt x="10903016" y="6252953"/>
                </a:cubicBezTo>
                <a:cubicBezTo>
                  <a:pt x="10889055" y="6260557"/>
                  <a:pt x="10877535" y="6271963"/>
                  <a:pt x="10869794" y="6285848"/>
                </a:cubicBezTo>
                <a:cubicBezTo>
                  <a:pt x="10861689" y="6300104"/>
                  <a:pt x="10857637" y="6316446"/>
                  <a:pt x="10857637" y="6334872"/>
                </a:cubicBezTo>
                <a:cubicBezTo>
                  <a:pt x="10857637" y="6353516"/>
                  <a:pt x="10861585" y="6369909"/>
                  <a:pt x="10869482" y="6384052"/>
                </a:cubicBezTo>
                <a:cubicBezTo>
                  <a:pt x="10877030" y="6397862"/>
                  <a:pt x="10888318" y="6409265"/>
                  <a:pt x="10902051" y="6416954"/>
                </a:cubicBezTo>
                <a:cubicBezTo>
                  <a:pt x="10915858" y="6424733"/>
                  <a:pt x="10931317" y="6428622"/>
                  <a:pt x="10948429" y="6428622"/>
                </a:cubicBezTo>
                <a:cubicBezTo>
                  <a:pt x="10965754" y="6428622"/>
                  <a:pt x="10981599" y="6424733"/>
                  <a:pt x="10995964" y="6416954"/>
                </a:cubicBezTo>
                <a:cubicBezTo>
                  <a:pt x="11010324" y="6409162"/>
                  <a:pt x="11022005" y="6398331"/>
                  <a:pt x="11030015" y="6383889"/>
                </a:cubicBezTo>
                <a:cubicBezTo>
                  <a:pt x="11040425" y="6365129"/>
                  <a:pt x="11042512" y="6348022"/>
                  <a:pt x="11042512" y="6318411"/>
                </a:cubicBezTo>
                <a:lnTo>
                  <a:pt x="11042512" y="6205038"/>
                </a:lnTo>
                <a:cubicBezTo>
                  <a:pt x="11042512" y="6201891"/>
                  <a:pt x="11039961" y="6199340"/>
                  <a:pt x="11036814" y="6199340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bIns="576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0" y="864000"/>
            <a:ext cx="2505600" cy="1915200"/>
          </a:xfrm>
        </p:spPr>
        <p:txBody>
          <a:bodyPr anchor="t" anchorCtr="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65B12D-AFCA-4C69-8772-3103D984CD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4320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37CD5E9-4514-4A77-9781-C0FC80437A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white">
          <a:xfrm>
            <a:off x="33732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023000C-62EC-4AE1-9428-2B6EA4DF5F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white">
          <a:xfrm>
            <a:off x="63108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FE03E1E-7BBA-4981-A199-083F8DE64A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white">
          <a:xfrm>
            <a:off x="92484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F36C25B-EFDD-4B87-A607-B8183191C162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5A5089DE-3A5D-4836-9D47-6BDBF8FAAE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0B90375-CCC9-436F-8691-66054ECC60F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4936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A">
    <p:bg>
      <p:bgPr>
        <a:gradFill flip="none" rotWithShape="1">
          <a:gsLst>
            <a:gs pos="25000">
              <a:schemeClr val="accent2"/>
            </a:gs>
            <a:gs pos="100000">
              <a:srgbClr val="FFE655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3532800" y="3366000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solidFill>
                <a:schemeClr val="tx1"/>
              </a:solidFill>
            </a:endParaRP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0" y="864000"/>
            <a:ext cx="5036400" cy="5126400"/>
          </a:xfrm>
        </p:spPr>
        <p:txBody>
          <a:bodyPr anchor="t" anchorCtr="0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4A421D-40AC-4B3C-B046-B97D2CDEB7DD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217A7-1C84-4022-9AF0-8A02934FBF2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26653-B042-4CAD-ABE7-FCC2DB1ACE3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8124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B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1292400" y="3366000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0" y="864000"/>
            <a:ext cx="2941200" cy="5126400"/>
          </a:xfrm>
        </p:spPr>
        <p:txBody>
          <a:bodyPr anchor="t" anchorCtr="0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FDD10-8960-46E8-B934-9ABE5471D0D8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3F51C-56A9-4986-93E3-1F2218D6AE5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E7669-F0CC-465B-82B8-DD707F44673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2473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C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-2070000" y="3366000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979200" y="864000"/>
            <a:ext cx="2941200" cy="5126400"/>
          </a:xfrm>
        </p:spPr>
        <p:txBody>
          <a:bodyPr anchor="t" anchorCtr="0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262251-164F-4D9F-BEE6-DBF9AF1C6B9D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FAD54A-EFB6-40DC-A8BF-327E43A08F1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A44297-F69A-4FA2-AD60-0EA38D021B9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2940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r Graphics A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846A2CB-4C6C-4AC8-9450-CD3828AF787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33000" y="865800"/>
            <a:ext cx="126000" cy="5126400"/>
          </a:xfrm>
          <a:solidFill>
            <a:schemeClr val="lt1"/>
          </a:solidFill>
          <a:ln w="0"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432863" y="864000"/>
            <a:ext cx="5148000" cy="5122800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2F42676-7691-4BBA-B454-CF007CCADC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white">
          <a:xfrm>
            <a:off x="6609597" y="864000"/>
            <a:ext cx="5148000" cy="5122799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FBCBC-1785-4DFB-84A8-04367CD12684}"/>
              </a:ext>
            </a:extLst>
          </p:cNvPr>
          <p:cNvSpPr>
            <a:spLocks noGrp="1"/>
          </p:cNvSpPr>
          <p:nvPr>
            <p:ph type="dt" sz="half" idx="24"/>
          </p:nvPr>
        </p:nvSpPr>
        <p:spPr bwMode="white"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F9B70-FCB9-43D9-9F30-EE12E6A1D4A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 bwMode="white"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CFBE7-785A-4311-8356-55947434B49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2555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r Graphics B">
    <p:bg>
      <p:bgPr>
        <a:gradFill>
          <a:gsLst>
            <a:gs pos="0">
              <a:schemeClr val="accent1"/>
            </a:gs>
            <a:gs pos="95000">
              <a:srgbClr val="0066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63DA7E30-9A41-4C82-A7CB-D8A1E3912EAA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AF04E0B3-14B7-4D62-87B4-0112A485F8C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17637" y="865800"/>
            <a:ext cx="126000" cy="5126400"/>
          </a:xfrm>
          <a:solidFill>
            <a:schemeClr val="lt1"/>
          </a:solidFill>
          <a:ln w="0"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1970457" y="864000"/>
            <a:ext cx="5868000" cy="5122800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accent2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                   Enter &amp; TAB for next text level    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6E9939-DBE2-4FE8-A639-4C66369DE7CE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8B1C4-875F-44A3-AD12-DF0D1760855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0A2AD-9831-4BC2-92B6-B7408CD96FC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957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r Graphics C">
    <p:bg>
      <p:bgPr>
        <a:gradFill>
          <a:gsLst>
            <a:gs pos="0">
              <a:srgbClr val="B41284"/>
            </a:gs>
            <a:gs pos="95000">
              <a:srgbClr val="7E0A5C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28DB86-3C4D-4DB7-A17C-92FA70DD3ACB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B41284"/>
              </a:gs>
              <a:gs pos="95000">
                <a:srgbClr val="7E0A5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34A43F0-B693-4A6A-922F-5584D05D23E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653125" y="865800"/>
            <a:ext cx="126000" cy="5126400"/>
          </a:xfrm>
          <a:solidFill>
            <a:schemeClr val="lt1"/>
          </a:solidFill>
          <a:ln w="0"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6E9939-DBE2-4FE8-A639-4C66369DE7CE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8B1C4-875F-44A3-AD12-DF0D1760855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0A2AD-9831-4BC2-92B6-B7408CD96FC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E7121FB-1BE2-4733-A7DE-83DABC7A11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432863" y="864000"/>
            <a:ext cx="5868000" cy="5122800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accent2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    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504106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-1090800" y="3366000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2000" y="864000"/>
            <a:ext cx="5878800" cy="4262400"/>
          </a:xfrm>
        </p:spPr>
        <p:txBody>
          <a:bodyPr anchor="t" anchorCtr="0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Quote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1962000" y="5137200"/>
            <a:ext cx="5880100" cy="3600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3pPr>
            <a:lvl4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baseline="0">
                <a:solidFill>
                  <a:schemeClr val="tx1"/>
                </a:solidFill>
                <a:latin typeface="+mn-lt"/>
              </a:defRPr>
            </a:lvl4pPr>
            <a:lvl5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6pPr>
            <a:lvl7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baseline="0">
                <a:solidFill>
                  <a:schemeClr val="tx1"/>
                </a:solidFill>
                <a:latin typeface="+mn-lt"/>
              </a:defRPr>
            </a:lvl7pPr>
            <a:lvl8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8pPr>
            <a:lvl9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Click to add Name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FDD10-8960-46E8-B934-9ABE5471D0D8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3F51C-56A9-4986-93E3-1F2218D6AE5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E7669-F0CC-465B-82B8-DD707F44673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E3943B2-B1DF-42B0-9F1C-B752FFA217D8}"/>
              </a:ext>
            </a:extLst>
          </p:cNvPr>
          <p:cNvSpPr>
            <a:spLocks noChangeAspect="1"/>
          </p:cNvSpPr>
          <p:nvPr userDrawn="1"/>
        </p:nvSpPr>
        <p:spPr bwMode="white">
          <a:xfrm>
            <a:off x="431799" y="864358"/>
            <a:ext cx="565325" cy="432000"/>
          </a:xfrm>
          <a:custGeom>
            <a:avLst/>
            <a:gdLst/>
            <a:ahLst/>
            <a:cxnLst/>
            <a:rect l="l" t="t" r="r" b="b"/>
            <a:pathLst>
              <a:path w="436820" h="333802">
                <a:moveTo>
                  <a:pt x="343248" y="0"/>
                </a:moveTo>
                <a:lnTo>
                  <a:pt x="436820" y="51285"/>
                </a:lnTo>
                <a:cubicBezTo>
                  <a:pt x="420625" y="77677"/>
                  <a:pt x="407729" y="105194"/>
                  <a:pt x="398132" y="133836"/>
                </a:cubicBezTo>
                <a:cubicBezTo>
                  <a:pt x="388535" y="162477"/>
                  <a:pt x="383886" y="194793"/>
                  <a:pt x="384186" y="230782"/>
                </a:cubicBezTo>
                <a:lnTo>
                  <a:pt x="384186" y="333802"/>
                </a:lnTo>
                <a:lnTo>
                  <a:pt x="225833" y="333802"/>
                </a:lnTo>
                <a:lnTo>
                  <a:pt x="225833" y="231232"/>
                </a:lnTo>
                <a:cubicBezTo>
                  <a:pt x="225833" y="202740"/>
                  <a:pt x="231456" y="173874"/>
                  <a:pt x="242703" y="144633"/>
                </a:cubicBezTo>
                <a:cubicBezTo>
                  <a:pt x="253949" y="115391"/>
                  <a:pt x="268645" y="88099"/>
                  <a:pt x="286790" y="62757"/>
                </a:cubicBezTo>
                <a:cubicBezTo>
                  <a:pt x="304934" y="37414"/>
                  <a:pt x="323754" y="16495"/>
                  <a:pt x="343248" y="0"/>
                </a:cubicBezTo>
                <a:close/>
                <a:moveTo>
                  <a:pt x="117415" y="0"/>
                </a:moveTo>
                <a:lnTo>
                  <a:pt x="210987" y="51285"/>
                </a:lnTo>
                <a:cubicBezTo>
                  <a:pt x="194792" y="77677"/>
                  <a:pt x="181896" y="105194"/>
                  <a:pt x="172299" y="133836"/>
                </a:cubicBezTo>
                <a:cubicBezTo>
                  <a:pt x="162701" y="162477"/>
                  <a:pt x="158053" y="194793"/>
                  <a:pt x="158353" y="230782"/>
                </a:cubicBezTo>
                <a:lnTo>
                  <a:pt x="158353" y="333802"/>
                </a:lnTo>
                <a:lnTo>
                  <a:pt x="0" y="333802"/>
                </a:lnTo>
                <a:lnTo>
                  <a:pt x="0" y="231232"/>
                </a:lnTo>
                <a:cubicBezTo>
                  <a:pt x="0" y="202740"/>
                  <a:pt x="5623" y="173874"/>
                  <a:pt x="16870" y="144633"/>
                </a:cubicBezTo>
                <a:cubicBezTo>
                  <a:pt x="28116" y="115391"/>
                  <a:pt x="42812" y="88099"/>
                  <a:pt x="60957" y="62757"/>
                </a:cubicBezTo>
                <a:cubicBezTo>
                  <a:pt x="79101" y="37414"/>
                  <a:pt x="97921" y="16495"/>
                  <a:pt x="11741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en-GB" sz="2000" noProof="0" dirty="0" err="1"/>
          </a:p>
        </p:txBody>
      </p:sp>
      <p:sp>
        <p:nvSpPr>
          <p:cNvPr id="12" name="Text Placeholder notes">
            <a:extLst>
              <a:ext uri="{FF2B5EF4-FFF2-40B4-BE49-F238E27FC236}">
                <a16:creationId xmlns:a16="http://schemas.microsoft.com/office/drawing/2014/main" id="{07820C89-0519-40C4-9EA9-207BD7F220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1962000" y="5695200"/>
            <a:ext cx="5878800" cy="295200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b="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</p:spTree>
    <p:extLst>
      <p:ext uri="{BB962C8B-B14F-4D97-AF65-F5344CB8AC3E}">
        <p14:creationId xmlns:p14="http://schemas.microsoft.com/office/powerpoint/2010/main" val="2021140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s">
    <p:bg>
      <p:bgPr>
        <a:gradFill>
          <a:gsLst>
            <a:gs pos="0">
              <a:schemeClr val="accent6"/>
            </a:gs>
            <a:gs pos="95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Date Placeholder 3" hidden="1">
            <a:extLst>
              <a:ext uri="{FF2B5EF4-FFF2-40B4-BE49-F238E27FC236}">
                <a16:creationId xmlns:a16="http://schemas.microsoft.com/office/drawing/2014/main" id="{8A3A4EFB-0782-4EFE-B7C3-F294CADCF0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16" name="Background">
            <a:extLst>
              <a:ext uri="{FF2B5EF4-FFF2-40B4-BE49-F238E27FC236}">
                <a16:creationId xmlns:a16="http://schemas.microsoft.com/office/drawing/2014/main" id="{7B7C0264-09E0-4AFB-AB5B-FF66EEB94BB8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5E5CFC51-E8E3-4014-9651-8D053A7542FB}"/>
              </a:ext>
            </a:extLst>
          </p:cNvPr>
          <p:cNvSpPr/>
          <p:nvPr userDrawn="1"/>
        </p:nvSpPr>
        <p:spPr>
          <a:xfrm rot="16200000" flipV="1">
            <a:off x="-1088913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1" y="3104303"/>
            <a:ext cx="2091978" cy="71625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50000"/>
            <a:ext cx="165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Presenter 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850000"/>
            <a:ext cx="1656000" cy="1476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Contact information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7BCA77D-A437-4BE5-9F1B-499DFCDA409D}"/>
              </a:ext>
            </a:extLst>
          </p:cNvPr>
          <p:cNvSpPr/>
          <p:nvPr userDrawn="1"/>
        </p:nvSpPr>
        <p:spPr>
          <a:xfrm>
            <a:off x="2001182" y="924535"/>
            <a:ext cx="5269720" cy="949686"/>
          </a:xfrm>
          <a:custGeom>
            <a:avLst/>
            <a:gdLst/>
            <a:ahLst/>
            <a:cxnLst/>
            <a:rect l="l" t="t" r="r" b="b"/>
            <a:pathLst>
              <a:path w="5269720" h="949686">
                <a:moveTo>
                  <a:pt x="1684072" y="498006"/>
                </a:moveTo>
                <a:cubicBezTo>
                  <a:pt x="1664287" y="506210"/>
                  <a:pt x="1637746" y="512965"/>
                  <a:pt x="1604449" y="518274"/>
                </a:cubicBezTo>
                <a:cubicBezTo>
                  <a:pt x="1582010" y="521893"/>
                  <a:pt x="1565301" y="528709"/>
                  <a:pt x="1554322" y="538722"/>
                </a:cubicBezTo>
                <a:cubicBezTo>
                  <a:pt x="1543344" y="548736"/>
                  <a:pt x="1537855" y="561222"/>
                  <a:pt x="1537855" y="576181"/>
                </a:cubicBezTo>
                <a:cubicBezTo>
                  <a:pt x="1537855" y="591382"/>
                  <a:pt x="1543163" y="603145"/>
                  <a:pt x="1553780" y="611469"/>
                </a:cubicBezTo>
                <a:cubicBezTo>
                  <a:pt x="1564396" y="619793"/>
                  <a:pt x="1578390" y="623955"/>
                  <a:pt x="1595763" y="623955"/>
                </a:cubicBezTo>
                <a:cubicBezTo>
                  <a:pt x="1611205" y="623955"/>
                  <a:pt x="1625682" y="620758"/>
                  <a:pt x="1639193" y="614364"/>
                </a:cubicBezTo>
                <a:cubicBezTo>
                  <a:pt x="1652705" y="607970"/>
                  <a:pt x="1663563" y="598741"/>
                  <a:pt x="1671766" y="586677"/>
                </a:cubicBezTo>
                <a:cubicBezTo>
                  <a:pt x="1679970" y="574613"/>
                  <a:pt x="1684072" y="560498"/>
                  <a:pt x="1684072" y="544332"/>
                </a:cubicBezTo>
                <a:close/>
                <a:moveTo>
                  <a:pt x="4340559" y="322835"/>
                </a:moveTo>
                <a:cubicBezTo>
                  <a:pt x="4322946" y="322835"/>
                  <a:pt x="4307685" y="328445"/>
                  <a:pt x="4294776" y="339665"/>
                </a:cubicBezTo>
                <a:cubicBezTo>
                  <a:pt x="4281867" y="350884"/>
                  <a:pt x="4272035" y="367050"/>
                  <a:pt x="4265279" y="388162"/>
                </a:cubicBezTo>
                <a:cubicBezTo>
                  <a:pt x="4258523" y="409274"/>
                  <a:pt x="4255145" y="434308"/>
                  <a:pt x="4255145" y="463261"/>
                </a:cubicBezTo>
                <a:cubicBezTo>
                  <a:pt x="4255145" y="492215"/>
                  <a:pt x="4258523" y="517248"/>
                  <a:pt x="4265279" y="538360"/>
                </a:cubicBezTo>
                <a:cubicBezTo>
                  <a:pt x="4272035" y="559473"/>
                  <a:pt x="4281867" y="575638"/>
                  <a:pt x="4294776" y="586858"/>
                </a:cubicBezTo>
                <a:cubicBezTo>
                  <a:pt x="4307685" y="598078"/>
                  <a:pt x="4322946" y="603687"/>
                  <a:pt x="4340559" y="603687"/>
                </a:cubicBezTo>
                <a:cubicBezTo>
                  <a:pt x="4357449" y="603687"/>
                  <a:pt x="4372046" y="598017"/>
                  <a:pt x="4384352" y="586677"/>
                </a:cubicBezTo>
                <a:cubicBezTo>
                  <a:pt x="4396657" y="575337"/>
                  <a:pt x="4406188" y="559111"/>
                  <a:pt x="4412944" y="537998"/>
                </a:cubicBezTo>
                <a:cubicBezTo>
                  <a:pt x="4419700" y="516886"/>
                  <a:pt x="4423078" y="491974"/>
                  <a:pt x="4423078" y="463261"/>
                </a:cubicBezTo>
                <a:cubicBezTo>
                  <a:pt x="4423078" y="434549"/>
                  <a:pt x="4419700" y="409636"/>
                  <a:pt x="4412944" y="388524"/>
                </a:cubicBezTo>
                <a:cubicBezTo>
                  <a:pt x="4406188" y="367412"/>
                  <a:pt x="4396657" y="351186"/>
                  <a:pt x="4384352" y="339846"/>
                </a:cubicBezTo>
                <a:cubicBezTo>
                  <a:pt x="4372046" y="328505"/>
                  <a:pt x="4357449" y="322835"/>
                  <a:pt x="4340559" y="322835"/>
                </a:cubicBezTo>
                <a:close/>
                <a:moveTo>
                  <a:pt x="4709464" y="185305"/>
                </a:moveTo>
                <a:lnTo>
                  <a:pt x="4909245" y="185305"/>
                </a:lnTo>
                <a:lnTo>
                  <a:pt x="4909245" y="498006"/>
                </a:lnTo>
                <a:cubicBezTo>
                  <a:pt x="4909486" y="525753"/>
                  <a:pt x="4916544" y="547408"/>
                  <a:pt x="4930418" y="562971"/>
                </a:cubicBezTo>
                <a:cubicBezTo>
                  <a:pt x="4944291" y="578534"/>
                  <a:pt x="4963774" y="586315"/>
                  <a:pt x="4988868" y="586315"/>
                </a:cubicBezTo>
                <a:cubicBezTo>
                  <a:pt x="5013720" y="586315"/>
                  <a:pt x="5033505" y="578413"/>
                  <a:pt x="5048223" y="562609"/>
                </a:cubicBezTo>
                <a:cubicBezTo>
                  <a:pt x="5062942" y="546805"/>
                  <a:pt x="5070180" y="525271"/>
                  <a:pt x="5069939" y="498006"/>
                </a:cubicBezTo>
                <a:lnTo>
                  <a:pt x="5069939" y="185305"/>
                </a:lnTo>
                <a:lnTo>
                  <a:pt x="5269720" y="185305"/>
                </a:lnTo>
                <a:lnTo>
                  <a:pt x="5269720" y="741218"/>
                </a:lnTo>
                <a:lnTo>
                  <a:pt x="5080073" y="741218"/>
                </a:lnTo>
                <a:lnTo>
                  <a:pt x="5080073" y="635537"/>
                </a:lnTo>
                <a:lnTo>
                  <a:pt x="5074282" y="635537"/>
                </a:lnTo>
                <a:cubicBezTo>
                  <a:pt x="5062218" y="671005"/>
                  <a:pt x="5041106" y="698692"/>
                  <a:pt x="5010945" y="718598"/>
                </a:cubicBezTo>
                <a:cubicBezTo>
                  <a:pt x="4980785" y="738504"/>
                  <a:pt x="4944955" y="748457"/>
                  <a:pt x="4903454" y="748457"/>
                </a:cubicBezTo>
                <a:cubicBezTo>
                  <a:pt x="4865090" y="748457"/>
                  <a:pt x="4831251" y="739589"/>
                  <a:pt x="4801935" y="721855"/>
                </a:cubicBezTo>
                <a:cubicBezTo>
                  <a:pt x="4772619" y="704121"/>
                  <a:pt x="4749878" y="679450"/>
                  <a:pt x="4733712" y="647842"/>
                </a:cubicBezTo>
                <a:cubicBezTo>
                  <a:pt x="4717546" y="616234"/>
                  <a:pt x="4709464" y="580283"/>
                  <a:pt x="4709464" y="539989"/>
                </a:cubicBezTo>
                <a:close/>
                <a:moveTo>
                  <a:pt x="3407285" y="185305"/>
                </a:moveTo>
                <a:lnTo>
                  <a:pt x="3615753" y="185305"/>
                </a:lnTo>
                <a:lnTo>
                  <a:pt x="3705509" y="570391"/>
                </a:lnTo>
                <a:lnTo>
                  <a:pt x="3711300" y="570391"/>
                </a:lnTo>
                <a:lnTo>
                  <a:pt x="3802505" y="185305"/>
                </a:lnTo>
                <a:lnTo>
                  <a:pt x="4012420" y="185305"/>
                </a:lnTo>
                <a:lnTo>
                  <a:pt x="3809743" y="787544"/>
                </a:lnTo>
                <a:cubicBezTo>
                  <a:pt x="3792853" y="837972"/>
                  <a:pt x="3765709" y="877603"/>
                  <a:pt x="3728311" y="906436"/>
                </a:cubicBezTo>
                <a:cubicBezTo>
                  <a:pt x="3690912" y="935269"/>
                  <a:pt x="3639398" y="949686"/>
                  <a:pt x="3573769" y="949686"/>
                </a:cubicBezTo>
                <a:cubicBezTo>
                  <a:pt x="3550848" y="949686"/>
                  <a:pt x="3529012" y="947997"/>
                  <a:pt x="3508261" y="944619"/>
                </a:cubicBezTo>
                <a:cubicBezTo>
                  <a:pt x="3487511" y="941241"/>
                  <a:pt x="3469294" y="936415"/>
                  <a:pt x="3453611" y="930142"/>
                </a:cubicBezTo>
                <a:lnTo>
                  <a:pt x="3497042" y="788268"/>
                </a:lnTo>
                <a:cubicBezTo>
                  <a:pt x="3520446" y="796472"/>
                  <a:pt x="3539628" y="800574"/>
                  <a:pt x="3554588" y="800574"/>
                </a:cubicBezTo>
                <a:cubicBezTo>
                  <a:pt x="3576544" y="800574"/>
                  <a:pt x="3591142" y="792370"/>
                  <a:pt x="3598380" y="775963"/>
                </a:cubicBezTo>
                <a:lnTo>
                  <a:pt x="3602723" y="765829"/>
                </a:lnTo>
                <a:close/>
                <a:moveTo>
                  <a:pt x="4339111" y="178066"/>
                </a:moveTo>
                <a:cubicBezTo>
                  <a:pt x="4398467" y="178066"/>
                  <a:pt x="4449860" y="190009"/>
                  <a:pt x="4493291" y="213896"/>
                </a:cubicBezTo>
                <a:cubicBezTo>
                  <a:pt x="4536721" y="237783"/>
                  <a:pt x="4569898" y="271321"/>
                  <a:pt x="4592819" y="314511"/>
                </a:cubicBezTo>
                <a:cubicBezTo>
                  <a:pt x="4615741" y="357701"/>
                  <a:pt x="4627202" y="407766"/>
                  <a:pt x="4627202" y="464709"/>
                </a:cubicBezTo>
                <a:cubicBezTo>
                  <a:pt x="4627202" y="521652"/>
                  <a:pt x="4615741" y="571718"/>
                  <a:pt x="4592819" y="614907"/>
                </a:cubicBezTo>
                <a:cubicBezTo>
                  <a:pt x="4569898" y="658097"/>
                  <a:pt x="4536721" y="691635"/>
                  <a:pt x="4493291" y="715522"/>
                </a:cubicBezTo>
                <a:cubicBezTo>
                  <a:pt x="4449860" y="739409"/>
                  <a:pt x="4398467" y="751352"/>
                  <a:pt x="4339111" y="751352"/>
                </a:cubicBezTo>
                <a:cubicBezTo>
                  <a:pt x="4279756" y="751352"/>
                  <a:pt x="4228363" y="739409"/>
                  <a:pt x="4184932" y="715522"/>
                </a:cubicBezTo>
                <a:cubicBezTo>
                  <a:pt x="4141502" y="691635"/>
                  <a:pt x="4108325" y="658097"/>
                  <a:pt x="4085403" y="614907"/>
                </a:cubicBezTo>
                <a:cubicBezTo>
                  <a:pt x="4062482" y="571718"/>
                  <a:pt x="4051021" y="521652"/>
                  <a:pt x="4051021" y="464709"/>
                </a:cubicBezTo>
                <a:cubicBezTo>
                  <a:pt x="4051021" y="407766"/>
                  <a:pt x="4062482" y="357701"/>
                  <a:pt x="4085403" y="314511"/>
                </a:cubicBezTo>
                <a:cubicBezTo>
                  <a:pt x="4108325" y="271321"/>
                  <a:pt x="4141502" y="237783"/>
                  <a:pt x="4184932" y="213896"/>
                </a:cubicBezTo>
                <a:cubicBezTo>
                  <a:pt x="4228363" y="190009"/>
                  <a:pt x="4279756" y="178066"/>
                  <a:pt x="4339111" y="178066"/>
                </a:cubicBezTo>
                <a:close/>
                <a:moveTo>
                  <a:pt x="2342054" y="178066"/>
                </a:moveTo>
                <a:cubicBezTo>
                  <a:pt x="2380659" y="178066"/>
                  <a:pt x="2414680" y="186993"/>
                  <a:pt x="2444117" y="204848"/>
                </a:cubicBezTo>
                <a:cubicBezTo>
                  <a:pt x="2473553" y="222703"/>
                  <a:pt x="2496233" y="247435"/>
                  <a:pt x="2512158" y="279043"/>
                </a:cubicBezTo>
                <a:cubicBezTo>
                  <a:pt x="2528083" y="310651"/>
                  <a:pt x="2536045" y="346481"/>
                  <a:pt x="2536045" y="386534"/>
                </a:cubicBezTo>
                <a:lnTo>
                  <a:pt x="2536045" y="741218"/>
                </a:lnTo>
                <a:lnTo>
                  <a:pt x="2336264" y="741218"/>
                </a:lnTo>
                <a:lnTo>
                  <a:pt x="2336264" y="428517"/>
                </a:lnTo>
                <a:cubicBezTo>
                  <a:pt x="2336505" y="401011"/>
                  <a:pt x="2329568" y="379416"/>
                  <a:pt x="2315453" y="363733"/>
                </a:cubicBezTo>
                <a:cubicBezTo>
                  <a:pt x="2301338" y="348049"/>
                  <a:pt x="2281734" y="340208"/>
                  <a:pt x="2256641" y="340208"/>
                </a:cubicBezTo>
                <a:cubicBezTo>
                  <a:pt x="2231789" y="340208"/>
                  <a:pt x="2212124" y="348049"/>
                  <a:pt x="2197647" y="363733"/>
                </a:cubicBezTo>
                <a:cubicBezTo>
                  <a:pt x="2183170" y="379416"/>
                  <a:pt x="2175811" y="401011"/>
                  <a:pt x="2175570" y="428517"/>
                </a:cubicBezTo>
                <a:lnTo>
                  <a:pt x="2175570" y="741218"/>
                </a:lnTo>
                <a:lnTo>
                  <a:pt x="1975788" y="741218"/>
                </a:lnTo>
                <a:lnTo>
                  <a:pt x="1975788" y="185305"/>
                </a:lnTo>
                <a:lnTo>
                  <a:pt x="2165436" y="185305"/>
                </a:lnTo>
                <a:lnTo>
                  <a:pt x="2165436" y="290986"/>
                </a:lnTo>
                <a:lnTo>
                  <a:pt x="2171227" y="290986"/>
                </a:lnTo>
                <a:cubicBezTo>
                  <a:pt x="2179189" y="267823"/>
                  <a:pt x="2191434" y="247736"/>
                  <a:pt x="2207962" y="230726"/>
                </a:cubicBezTo>
                <a:cubicBezTo>
                  <a:pt x="2224490" y="213715"/>
                  <a:pt x="2244214" y="200686"/>
                  <a:pt x="2267136" y="191638"/>
                </a:cubicBezTo>
                <a:cubicBezTo>
                  <a:pt x="2290058" y="182590"/>
                  <a:pt x="2315031" y="178066"/>
                  <a:pt x="2342054" y="178066"/>
                </a:cubicBezTo>
                <a:close/>
                <a:moveTo>
                  <a:pt x="1626164" y="178066"/>
                </a:moveTo>
                <a:cubicBezTo>
                  <a:pt x="1677799" y="178066"/>
                  <a:pt x="1723039" y="186028"/>
                  <a:pt x="1761885" y="201953"/>
                </a:cubicBezTo>
                <a:cubicBezTo>
                  <a:pt x="1800732" y="217878"/>
                  <a:pt x="1830530" y="239714"/>
                  <a:pt x="1851280" y="267461"/>
                </a:cubicBezTo>
                <a:cubicBezTo>
                  <a:pt x="1872030" y="295208"/>
                  <a:pt x="1882406" y="326213"/>
                  <a:pt x="1882406" y="360475"/>
                </a:cubicBezTo>
                <a:lnTo>
                  <a:pt x="1882406" y="741218"/>
                </a:lnTo>
                <a:lnTo>
                  <a:pt x="1695653" y="741218"/>
                </a:lnTo>
                <a:lnTo>
                  <a:pt x="1695653" y="663043"/>
                </a:lnTo>
                <a:lnTo>
                  <a:pt x="1691310" y="663043"/>
                </a:lnTo>
                <a:cubicBezTo>
                  <a:pt x="1674903" y="693203"/>
                  <a:pt x="1653369" y="715220"/>
                  <a:pt x="1626707" y="729094"/>
                </a:cubicBezTo>
                <a:cubicBezTo>
                  <a:pt x="1600045" y="742967"/>
                  <a:pt x="1568015" y="749904"/>
                  <a:pt x="1530617" y="749904"/>
                </a:cubicBezTo>
                <a:cubicBezTo>
                  <a:pt x="1494424" y="749904"/>
                  <a:pt x="1462756" y="743993"/>
                  <a:pt x="1435612" y="732170"/>
                </a:cubicBezTo>
                <a:cubicBezTo>
                  <a:pt x="1408468" y="720347"/>
                  <a:pt x="1387355" y="702311"/>
                  <a:pt x="1372275" y="678063"/>
                </a:cubicBezTo>
                <a:cubicBezTo>
                  <a:pt x="1357195" y="653814"/>
                  <a:pt x="1349655" y="623714"/>
                  <a:pt x="1349655" y="587763"/>
                </a:cubicBezTo>
                <a:cubicBezTo>
                  <a:pt x="1349655" y="530338"/>
                  <a:pt x="1368053" y="487691"/>
                  <a:pt x="1404848" y="459823"/>
                </a:cubicBezTo>
                <a:cubicBezTo>
                  <a:pt x="1441644" y="431955"/>
                  <a:pt x="1491288" y="415729"/>
                  <a:pt x="1553780" y="411144"/>
                </a:cubicBezTo>
                <a:cubicBezTo>
                  <a:pt x="1586353" y="408732"/>
                  <a:pt x="1611747" y="405776"/>
                  <a:pt x="1629964" y="402277"/>
                </a:cubicBezTo>
                <a:cubicBezTo>
                  <a:pt x="1648181" y="398779"/>
                  <a:pt x="1661512" y="393832"/>
                  <a:pt x="1669957" y="387438"/>
                </a:cubicBezTo>
                <a:cubicBezTo>
                  <a:pt x="1678402" y="381045"/>
                  <a:pt x="1682624" y="372539"/>
                  <a:pt x="1682624" y="361923"/>
                </a:cubicBezTo>
                <a:lnTo>
                  <a:pt x="1682624" y="360475"/>
                </a:lnTo>
                <a:cubicBezTo>
                  <a:pt x="1682624" y="346240"/>
                  <a:pt x="1677195" y="335201"/>
                  <a:pt x="1666338" y="327359"/>
                </a:cubicBezTo>
                <a:cubicBezTo>
                  <a:pt x="1655480" y="319518"/>
                  <a:pt x="1641124" y="315597"/>
                  <a:pt x="1623269" y="315597"/>
                </a:cubicBezTo>
                <a:cubicBezTo>
                  <a:pt x="1603725" y="315597"/>
                  <a:pt x="1588102" y="319819"/>
                  <a:pt x="1576400" y="328264"/>
                </a:cubicBezTo>
                <a:cubicBezTo>
                  <a:pt x="1564697" y="336709"/>
                  <a:pt x="1557640" y="349376"/>
                  <a:pt x="1555227" y="366266"/>
                </a:cubicBezTo>
                <a:lnTo>
                  <a:pt x="1371370" y="366266"/>
                </a:lnTo>
                <a:cubicBezTo>
                  <a:pt x="1373783" y="331280"/>
                  <a:pt x="1384822" y="299552"/>
                  <a:pt x="1404486" y="271080"/>
                </a:cubicBezTo>
                <a:cubicBezTo>
                  <a:pt x="1424151" y="242609"/>
                  <a:pt x="1452682" y="219989"/>
                  <a:pt x="1490081" y="203220"/>
                </a:cubicBezTo>
                <a:cubicBezTo>
                  <a:pt x="1527480" y="186451"/>
                  <a:pt x="1572841" y="178066"/>
                  <a:pt x="1626164" y="178066"/>
                </a:cubicBezTo>
                <a:close/>
                <a:moveTo>
                  <a:pt x="2633013" y="0"/>
                </a:moveTo>
                <a:lnTo>
                  <a:pt x="2832795" y="0"/>
                </a:lnTo>
                <a:lnTo>
                  <a:pt x="2832795" y="372057"/>
                </a:lnTo>
                <a:lnTo>
                  <a:pt x="2840033" y="372057"/>
                </a:lnTo>
                <a:lnTo>
                  <a:pt x="2974669" y="185305"/>
                </a:lnTo>
                <a:lnTo>
                  <a:pt x="3199061" y="185305"/>
                </a:lnTo>
                <a:lnTo>
                  <a:pt x="3010137" y="428879"/>
                </a:lnTo>
                <a:lnTo>
                  <a:pt x="3204851" y="741218"/>
                </a:lnTo>
                <a:lnTo>
                  <a:pt x="2976116" y="741218"/>
                </a:lnTo>
                <a:lnTo>
                  <a:pt x="2862834" y="545418"/>
                </a:lnTo>
                <a:lnTo>
                  <a:pt x="2832795" y="583420"/>
                </a:lnTo>
                <a:lnTo>
                  <a:pt x="2832795" y="741218"/>
                </a:lnTo>
                <a:lnTo>
                  <a:pt x="2633013" y="741218"/>
                </a:lnTo>
                <a:close/>
                <a:moveTo>
                  <a:pt x="718488" y="0"/>
                </a:moveTo>
                <a:lnTo>
                  <a:pt x="911031" y="0"/>
                </a:lnTo>
                <a:lnTo>
                  <a:pt x="911031" y="290986"/>
                </a:lnTo>
                <a:lnTo>
                  <a:pt x="916822" y="290986"/>
                </a:lnTo>
                <a:cubicBezTo>
                  <a:pt x="929369" y="255276"/>
                  <a:pt x="950300" y="227529"/>
                  <a:pt x="979616" y="207744"/>
                </a:cubicBezTo>
                <a:cubicBezTo>
                  <a:pt x="1008932" y="187959"/>
                  <a:pt x="1043978" y="178066"/>
                  <a:pt x="1084754" y="178066"/>
                </a:cubicBezTo>
                <a:cubicBezTo>
                  <a:pt x="1123360" y="178066"/>
                  <a:pt x="1157380" y="186933"/>
                  <a:pt x="1186817" y="204667"/>
                </a:cubicBezTo>
                <a:cubicBezTo>
                  <a:pt x="1216253" y="222402"/>
                  <a:pt x="1238934" y="247073"/>
                  <a:pt x="1254858" y="278681"/>
                </a:cubicBezTo>
                <a:cubicBezTo>
                  <a:pt x="1270783" y="310289"/>
                  <a:pt x="1278745" y="346240"/>
                  <a:pt x="1278745" y="386534"/>
                </a:cubicBezTo>
                <a:lnTo>
                  <a:pt x="1278745" y="741218"/>
                </a:lnTo>
                <a:lnTo>
                  <a:pt x="1078964" y="741218"/>
                </a:lnTo>
                <a:lnTo>
                  <a:pt x="1078964" y="428517"/>
                </a:lnTo>
                <a:cubicBezTo>
                  <a:pt x="1079205" y="400769"/>
                  <a:pt x="1072329" y="379114"/>
                  <a:pt x="1058334" y="363552"/>
                </a:cubicBezTo>
                <a:cubicBezTo>
                  <a:pt x="1044340" y="347989"/>
                  <a:pt x="1024675" y="340208"/>
                  <a:pt x="999341" y="340208"/>
                </a:cubicBezTo>
                <a:cubicBezTo>
                  <a:pt x="974730" y="340208"/>
                  <a:pt x="955126" y="348110"/>
                  <a:pt x="940528" y="363913"/>
                </a:cubicBezTo>
                <a:cubicBezTo>
                  <a:pt x="925931" y="379717"/>
                  <a:pt x="918511" y="401252"/>
                  <a:pt x="918270" y="428517"/>
                </a:cubicBezTo>
                <a:lnTo>
                  <a:pt x="918270" y="741218"/>
                </a:lnTo>
                <a:lnTo>
                  <a:pt x="718488" y="741218"/>
                </a:lnTo>
                <a:close/>
                <a:moveTo>
                  <a:pt x="0" y="0"/>
                </a:moveTo>
                <a:lnTo>
                  <a:pt x="644223" y="0"/>
                </a:lnTo>
                <a:lnTo>
                  <a:pt x="644223" y="162141"/>
                </a:lnTo>
                <a:lnTo>
                  <a:pt x="421279" y="162141"/>
                </a:lnTo>
                <a:lnTo>
                  <a:pt x="421279" y="741218"/>
                </a:lnTo>
                <a:lnTo>
                  <a:pt x="222945" y="741218"/>
                </a:lnTo>
                <a:lnTo>
                  <a:pt x="222945" y="162141"/>
                </a:lnTo>
                <a:lnTo>
                  <a:pt x="0" y="1621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en-GB" noProof="0" dirty="0" err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60423B-0833-413C-8670-D2F1D86B4D98}"/>
              </a:ext>
            </a:extLst>
          </p:cNvPr>
          <p:cNvSpPr txBox="1"/>
          <p:nvPr userDrawn="1"/>
        </p:nvSpPr>
        <p:spPr>
          <a:xfrm>
            <a:off x="7350780" y="1474967"/>
            <a:ext cx="196432" cy="195613"/>
          </a:xfrm>
          <a:custGeom>
            <a:avLst/>
            <a:gdLst/>
            <a:ahLst/>
            <a:cxnLst/>
            <a:rect l="l" t="t" r="r" b="b"/>
            <a:pathLst>
              <a:path w="173723" h="172999">
                <a:moveTo>
                  <a:pt x="86862" y="0"/>
                </a:moveTo>
                <a:cubicBezTo>
                  <a:pt x="102063" y="0"/>
                  <a:pt x="116298" y="3861"/>
                  <a:pt x="129569" y="11582"/>
                </a:cubicBezTo>
                <a:cubicBezTo>
                  <a:pt x="142839" y="19303"/>
                  <a:pt x="153516" y="29798"/>
                  <a:pt x="161599" y="43069"/>
                </a:cubicBezTo>
                <a:cubicBezTo>
                  <a:pt x="169682" y="56339"/>
                  <a:pt x="173723" y="70696"/>
                  <a:pt x="173723" y="86138"/>
                </a:cubicBezTo>
                <a:cubicBezTo>
                  <a:pt x="173723" y="101821"/>
                  <a:pt x="169682" y="116298"/>
                  <a:pt x="161599" y="129568"/>
                </a:cubicBezTo>
                <a:cubicBezTo>
                  <a:pt x="153516" y="142839"/>
                  <a:pt x="142839" y="153395"/>
                  <a:pt x="129569" y="161237"/>
                </a:cubicBezTo>
                <a:cubicBezTo>
                  <a:pt x="116298" y="169078"/>
                  <a:pt x="102063" y="172999"/>
                  <a:pt x="86862" y="172999"/>
                </a:cubicBezTo>
                <a:cubicBezTo>
                  <a:pt x="71179" y="172999"/>
                  <a:pt x="56641" y="169139"/>
                  <a:pt x="43250" y="161418"/>
                </a:cubicBezTo>
                <a:cubicBezTo>
                  <a:pt x="29859" y="153697"/>
                  <a:pt x="19303" y="143140"/>
                  <a:pt x="11582" y="129749"/>
                </a:cubicBezTo>
                <a:cubicBezTo>
                  <a:pt x="3861" y="116358"/>
                  <a:pt x="0" y="101821"/>
                  <a:pt x="0" y="86138"/>
                </a:cubicBezTo>
                <a:cubicBezTo>
                  <a:pt x="0" y="70696"/>
                  <a:pt x="3861" y="56339"/>
                  <a:pt x="11582" y="43069"/>
                </a:cubicBezTo>
                <a:cubicBezTo>
                  <a:pt x="19303" y="29798"/>
                  <a:pt x="29859" y="19303"/>
                  <a:pt x="43250" y="11582"/>
                </a:cubicBezTo>
                <a:cubicBezTo>
                  <a:pt x="56641" y="3861"/>
                  <a:pt x="71179" y="0"/>
                  <a:pt x="868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80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22721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+ 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488" y="864000"/>
            <a:ext cx="2379600" cy="51228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69882-44DF-43EA-B961-38F81A409D3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C94F4B9-B8BA-4AE0-8D3D-703A5A189F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80E129-1495-4152-885A-950F083E6B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5233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346214CE-CAE1-433D-A846-FC3342686ED0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5E5CFC51-E8E3-4014-9651-8D053A7542FB}"/>
              </a:ext>
            </a:extLst>
          </p:cNvPr>
          <p:cNvSpPr/>
          <p:nvPr userDrawn="1"/>
        </p:nvSpPr>
        <p:spPr bwMode="white">
          <a:xfrm rot="16200000" flipV="1">
            <a:off x="-1088913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0" y="3104303"/>
            <a:ext cx="2091981" cy="716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E41BD7EA-C3CC-4195-B396-34D12DCC8628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Presenter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6229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Three content B">
    <p:bg>
      <p:bgPr>
        <a:gradFill>
          <a:gsLst>
            <a:gs pos="0">
              <a:srgbClr val="1BA9B5"/>
            </a:gs>
            <a:gs pos="95000">
              <a:srgbClr val="005C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A720CB42-81A1-4A6B-977A-543E442C7704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4F0B8F97-F01E-49B6-99DD-0C487D2382B4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4F400C32-FBDE-424B-B4C5-B20E6FA9EC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60801" y="6299695"/>
            <a:ext cx="496797" cy="1700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2000" y="864000"/>
            <a:ext cx="2505600" cy="2347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43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white">
          <a:xfrm>
            <a:off x="3920400" y="864000"/>
            <a:ext cx="4892400" cy="51264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white">
          <a:xfrm>
            <a:off x="9252000" y="864000"/>
            <a:ext cx="2505600" cy="51264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3927600" y="5991225"/>
            <a:ext cx="4892400" cy="138113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CA41F9-B3AB-4ABF-9E7C-D0B105A19F62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D7391-3B33-41C9-8269-95E34C967C0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4685DB-542A-4253-8885-33548C2CDA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298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026" userDrawn="1">
          <p15:clr>
            <a:srgbClr val="F26B43"/>
          </p15:clr>
        </p15:guide>
        <p15:guide id="2" orient="horz" pos="2291" userDrawn="1">
          <p15:clr>
            <a:srgbClr val="F26B43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+ yellow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488" y="864000"/>
            <a:ext cx="2379600" cy="51228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69882-44DF-43EA-B961-38F81A409D3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C94F4B9-B8BA-4AE0-8D3D-703A5A189F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80E129-1495-4152-885A-950F083E6B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488307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D909-49D5-40E7-8A46-904F42180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C0A9EFC-3109-4832-A2D0-040116D0E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003F3C-0DDB-4FC6-8F72-B9D15ACDC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F93830-339F-4EED-BE32-3338BB1E2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55494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8E191F-9315-439E-B3E1-E244B439C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421B79-34B3-49E9-88AB-D05336546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5FA46-FFD0-4832-8708-FF45CE149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691767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431800" y="435649"/>
            <a:ext cx="11217273" cy="6632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noProof="1">
                <a:solidFill>
                  <a:schemeClr val="tx1"/>
                </a:solidFill>
                <a:latin typeface="+mj-lt"/>
                <a:cs typeface="Dstny Body" panose="02000603000000020004" pitchFamily="2" charset="0"/>
              </a:rPr>
              <a:t>TIPS &amp; TRICKS - YOUR USER GUIDE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0BB3B459-CDFE-44C8-879C-511BDE5A64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1227" y="1733517"/>
            <a:ext cx="2916000" cy="346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stny Body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stny Body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Dstny Body" panose="02000603000000020004" pitchFamily="2" charset="0"/>
              </a:rPr>
              <a:t>TEXT STYLES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to jump through 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and </a:t>
            </a:r>
            <a:r>
              <a:rPr lang="en-GB" sz="9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Decrease 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list level can be used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HINT: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Use bullet 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Delete bullet for regular text. Click on the bullet button to reaply the correct bullet again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sz="1600" dirty="0">
                <a:latin typeface="+mn-lt"/>
                <a:cs typeface="Dstny Body" panose="02000603000000020004" pitchFamily="2" charset="0"/>
              </a:rPr>
              <a:t>SLIDES &amp;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on the menu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New Slide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Home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 to insert a new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Change layout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900" dirty="0">
                <a:solidFill>
                  <a:srgbClr val="000000"/>
                </a:solidFill>
                <a:latin typeface="+mn-lt"/>
                <a:ea typeface="Dstny Body" panose="02000603000000020004" pitchFamily="2" charset="0"/>
              </a:rPr>
              <a:t>Click on the arrow next to </a:t>
            </a:r>
            <a:r>
              <a:rPr lang="en-GB" sz="900" b="1" dirty="0">
                <a:solidFill>
                  <a:srgbClr val="000000"/>
                </a:solidFill>
                <a:latin typeface="+mn-lt"/>
                <a:ea typeface="Dstny Body" panose="02000603000000020004" pitchFamily="2" charset="0"/>
              </a:rPr>
              <a:t>Layout </a:t>
            </a:r>
            <a:r>
              <a:rPr lang="en-GB" sz="900" dirty="0">
                <a:solidFill>
                  <a:srgbClr val="000000"/>
                </a:solidFill>
                <a:latin typeface="+mn-lt"/>
                <a:ea typeface="Dstny Body" panose="02000603000000020004" pitchFamily="2" charset="0"/>
              </a:rPr>
              <a:t>to view a dropdown menu of possible slide layouts</a:t>
            </a:r>
            <a:endParaRPr lang="en-GB" sz="900" dirty="0">
              <a:latin typeface="+mn-lt"/>
              <a:ea typeface="Dstny Body" panose="02000603000000020004" pitchFamily="2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66B3FBB4-61DE-493B-8F38-CB78E008D9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62260" y="1742868"/>
            <a:ext cx="2936481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stny Body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stny Body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9pPr>
          </a:lstStyle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1.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Home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2.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Reset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menu to reset position, size and formatting of the slide placeholders to their default settings</a:t>
            </a:r>
            <a:endParaRPr lang="en-GB" altLang="da-DK" sz="900" baseline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endParaRPr lang="en-GB" sz="9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Dstny Body" panose="02000603000000020004" pitchFamily="2" charset="0"/>
              </a:rPr>
              <a:t>PICTURES</a:t>
            </a:r>
            <a:endParaRPr lang="en-GB" sz="16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On slides with pictureplaceholder, 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Insert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to browse for picture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to change size or 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If you want to scale the picture, 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-key down while 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If you delete the picture and insert a new one, the picture may lie in front of the text or graphic. 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Send to Back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17EA80A0-F605-4897-AE2A-18933CAB6D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74443" y="1733517"/>
            <a:ext cx="2936482" cy="413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stny Body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stny Body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Dstny Body" panose="02000603000000020004" pitchFamily="2" charset="0"/>
              </a:rPr>
              <a:t>HEADER &amp; FOOTER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Header and Footer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Insert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 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if only used on one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600" dirty="0">
                <a:latin typeface="+mn-lt"/>
                <a:cs typeface="Dstny Body" panose="02000603000000020004" pitchFamily="2" charset="0"/>
              </a:rPr>
              <a:t>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View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 and set tick mark next to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Guides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HINT: Alt + F9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for quick view of guides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Mac: </a:t>
            </a:r>
            <a:r>
              <a:rPr lang="en-GB" sz="900" b="0" i="0" dirty="0">
                <a:solidFill>
                  <a:srgbClr val="333333"/>
                </a:solidFill>
                <a:effectLst/>
                <a:latin typeface="Dstny Body"/>
              </a:rPr>
              <a:t>⌘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+ option + ctrl + G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6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When copying old content to your new presentation, 2 options are available: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1. Best practice: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Create a slide in your new presentation and copy </a:t>
            </a:r>
            <a:r>
              <a:rPr lang="en-GB" altLang="da-DK" sz="900" b="0" i="0" u="sng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one</a:t>
            </a:r>
            <a:r>
              <a:rPr lang="en-GB" altLang="da-DK" sz="900" b="0" i="0" u="none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piece of content at a time (e.g. copy all text from </a:t>
            </a:r>
            <a:r>
              <a:rPr lang="en-GB" altLang="da-DK" sz="900" b="0" i="0" u="sng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one</a:t>
            </a:r>
            <a:r>
              <a:rPr lang="en-GB" altLang="da-DK" sz="900" b="0" i="0" u="none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textbox)</a:t>
            </a:r>
            <a:endParaRPr lang="en-GB" altLang="da-DK" sz="900" b="1" i="0" u="sng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Or copy an entire slide into your new presentation and then choose a fitting layout. Remember to delete the old, wrong layouts (go to View &gt; Slidemaster and delete them)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501896-43DD-469D-A55E-AA24E78013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99609" y="3500899"/>
            <a:ext cx="257143" cy="2857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22642E-922E-4D3E-9481-C027E3A93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99609" y="5003956"/>
            <a:ext cx="475428" cy="1767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7E3D92-3923-49A5-9D66-A01D052984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901" t="45142" r="62601" b="9046"/>
          <a:stretch/>
        </p:blipFill>
        <p:spPr>
          <a:xfrm>
            <a:off x="7222597" y="3155758"/>
            <a:ext cx="341204" cy="321707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EE4BD888-DAA9-4A3B-ADD9-0ACB9540A63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99609" y="4178576"/>
            <a:ext cx="328881" cy="505501"/>
          </a:xfrm>
          <a:prstGeom prst="rect">
            <a:avLst/>
          </a:prstGeom>
        </p:spPr>
      </p:pic>
      <p:pic>
        <p:nvPicPr>
          <p:cNvPr id="26" name="Picture 20">
            <a:extLst>
              <a:ext uri="{FF2B5EF4-FFF2-40B4-BE49-F238E27FC236}">
                <a16:creationId xmlns:a16="http://schemas.microsoft.com/office/drawing/2014/main" id="{ADF46DFB-ABDB-43BA-AD93-FDEE2D7642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95011" y="2259973"/>
            <a:ext cx="538465" cy="172841"/>
          </a:xfrm>
          <a:prstGeom prst="rect">
            <a:avLst/>
          </a:prstGeom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CF6F40E1-EF2A-4675-A88E-429AD3ADD34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298741" y="3887427"/>
            <a:ext cx="313788" cy="543900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1EEB59ED-856C-4646-8080-8164D2973D0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70780" y="2271263"/>
            <a:ext cx="378293" cy="543366"/>
          </a:xfrm>
          <a:prstGeom prst="rect">
            <a:avLst/>
          </a:prstGeom>
        </p:spPr>
      </p:pic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8B3BD4-04BC-40A0-B801-FB79B088402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99609" y="2809191"/>
            <a:ext cx="457143" cy="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7959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assifi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431800" y="435649"/>
            <a:ext cx="11217273" cy="6632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GB" sz="3200" kern="1200" cap="all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Classification Levels Policy </a:t>
            </a:r>
          </a:p>
        </p:txBody>
      </p:sp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F31359-7304-45D0-84E0-C8364FD2AC19}"/>
              </a:ext>
            </a:extLst>
          </p:cNvPr>
          <p:cNvSpPr txBox="1"/>
          <p:nvPr userDrawn="1"/>
        </p:nvSpPr>
        <p:spPr>
          <a:xfrm>
            <a:off x="431800" y="1724025"/>
            <a:ext cx="8517991" cy="4154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800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Public</a:t>
            </a:r>
            <a:r>
              <a:rPr lang="en-GB" sz="1800" b="0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: Any information that can be made public and whose disclosure is not prejudicial to the interests of Dstny, including its staff and stakeholders in its activities</a:t>
            </a:r>
          </a:p>
          <a:p>
            <a:pPr algn="l"/>
            <a:endParaRPr lang="en-GB" sz="1800" b="0" kern="1200" baseline="0" dirty="0">
              <a:solidFill>
                <a:schemeClr val="tx1"/>
              </a:solidFill>
              <a:latin typeface="+mn-lt"/>
              <a:ea typeface="+mn-ea"/>
              <a:cs typeface="Dstny Body" panose="02000603000000020004" pitchFamily="2" charset="0"/>
            </a:endParaRPr>
          </a:p>
          <a:p>
            <a:pPr algn="l"/>
            <a:r>
              <a:rPr lang="en-GB" sz="1800" b="1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Restricted</a:t>
            </a:r>
            <a:r>
              <a:rPr lang="en-GB" sz="1800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:</a:t>
            </a:r>
            <a:r>
              <a:rPr lang="en-GB" sz="1800" b="1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 </a:t>
            </a:r>
            <a:r>
              <a:rPr lang="en-GB" sz="1800" b="1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Any information accessible by Dstny staff and disseminated to outsiders on a need-to-know basis under the responsibility of an authorised Dstny worker</a:t>
            </a:r>
          </a:p>
          <a:p>
            <a:pPr algn="l"/>
            <a:endParaRPr lang="en-GB" sz="1800" b="0" kern="1200" baseline="0" dirty="0">
              <a:solidFill>
                <a:schemeClr val="tx1"/>
              </a:solidFill>
              <a:latin typeface="+mn-lt"/>
              <a:ea typeface="+mn-ea"/>
              <a:cs typeface="Dstny Body" panose="02000603000000020004" pitchFamily="2" charset="0"/>
            </a:endParaRPr>
          </a:p>
          <a:p>
            <a:pPr algn="l"/>
            <a:r>
              <a:rPr lang="en-GB" sz="1800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Confidential</a:t>
            </a:r>
            <a:r>
              <a:rPr lang="en-GB" sz="1800" b="0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: Any information that should only be communicated to identified data subjects and whose unwanted disclosure could have significant consequences for Dstny </a:t>
            </a:r>
          </a:p>
          <a:p>
            <a:pPr algn="l"/>
            <a:endParaRPr lang="en-GB" sz="1800" b="0" kern="1200" baseline="0" dirty="0">
              <a:solidFill>
                <a:schemeClr val="tx1"/>
              </a:solidFill>
              <a:latin typeface="+mn-lt"/>
              <a:ea typeface="+mn-ea"/>
              <a:cs typeface="Dstny Body" panose="02000603000000020004" pitchFamily="2" charset="0"/>
            </a:endParaRPr>
          </a:p>
          <a:p>
            <a:pPr algn="l"/>
            <a:r>
              <a:rPr lang="en-GB" sz="1800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Secret</a:t>
            </a:r>
            <a:r>
              <a:rPr lang="en-GB" sz="1800" b="0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: Any information that should only be disclosed to identified and mutually identifiable data subjects, and whose unwanted disclosure could have critical consequences for Dstny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6910706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0" b="0" noProof="0" dirty="0">
                <a:solidFill>
                  <a:schemeClr val="bg1"/>
                </a:solidFill>
              </a:rPr>
              <a:t>If you see any </a:t>
            </a:r>
            <a:r>
              <a:rPr lang="en-GB" sz="4400" b="1" i="1" noProof="0" dirty="0">
                <a:solidFill>
                  <a:schemeClr val="bg1"/>
                </a:solidFill>
              </a:rPr>
              <a:t>layouts after this </a:t>
            </a:r>
            <a:r>
              <a:rPr lang="en-GB" sz="4400" b="0" i="0" noProof="0" dirty="0">
                <a:solidFill>
                  <a:schemeClr val="bg1"/>
                </a:solidFill>
              </a:rPr>
              <a:t>one</a:t>
            </a:r>
            <a:r>
              <a:rPr lang="en-GB" sz="4400" b="1" i="1" noProof="0" dirty="0">
                <a:solidFill>
                  <a:schemeClr val="bg1"/>
                </a:solidFill>
              </a:rPr>
              <a:t>,</a:t>
            </a:r>
            <a:br>
              <a:rPr lang="en-GB" sz="4400" b="0" i="0" noProof="0" dirty="0">
                <a:solidFill>
                  <a:schemeClr val="bg1"/>
                </a:solidFill>
              </a:rPr>
            </a:br>
            <a:r>
              <a:rPr lang="en-GB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en-GB" sz="4400" b="1" i="1" u="none" noProof="0" dirty="0">
                <a:solidFill>
                  <a:schemeClr val="bg1"/>
                </a:solidFill>
              </a:rPr>
              <a:t>are not </a:t>
            </a:r>
            <a:r>
              <a:rPr lang="en-GB" sz="4400" b="0" noProof="0" dirty="0">
                <a:solidFill>
                  <a:schemeClr val="bg1"/>
                </a:solidFill>
              </a:rPr>
              <a:t>part of our corporate template.</a:t>
            </a:r>
            <a:br>
              <a:rPr lang="en-GB" sz="2800" b="0" noProof="0" dirty="0">
                <a:solidFill>
                  <a:schemeClr val="bg1"/>
                </a:solidFill>
              </a:rPr>
            </a:br>
            <a:br>
              <a:rPr lang="en-GB" sz="2800" b="0" noProof="0" dirty="0">
                <a:solidFill>
                  <a:schemeClr val="bg1"/>
                </a:solidFill>
              </a:rPr>
            </a:br>
            <a:endParaRPr lang="en-GB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800" b="1" i="1" noProof="0" dirty="0">
                <a:solidFill>
                  <a:schemeClr val="bg1"/>
                </a:solidFill>
              </a:rPr>
              <a:t>Do not use </a:t>
            </a:r>
            <a:endParaRPr lang="en-GB" sz="2400" b="1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GB" sz="1800" b="0" noProof="0" dirty="0">
                <a:solidFill>
                  <a:schemeClr val="bg1"/>
                </a:solidFill>
              </a:rPr>
            </a:br>
            <a:endParaRPr lang="en-GB" sz="1800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913787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D909-49D5-40E7-8A46-904F42180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C0A9EFC-3109-4832-A2D0-040116D0E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003F3C-0DDB-4FC6-8F72-B9D15ACDC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F93830-339F-4EED-BE32-3338BB1E2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302089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bubb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AC13B577-33FC-41C3-A044-B1AB49795B7C}"/>
              </a:ext>
            </a:extLst>
          </p:cNvPr>
          <p:cNvSpPr/>
          <p:nvPr userDrawn="1"/>
        </p:nvSpPr>
        <p:spPr>
          <a:xfrm>
            <a:off x="9154803" y="3184161"/>
            <a:ext cx="2605397" cy="2605398"/>
          </a:xfrm>
          <a:prstGeom prst="ellipse">
            <a:avLst/>
          </a:prstGeom>
          <a:gradFill>
            <a:gsLst>
              <a:gs pos="0">
                <a:srgbClr val="1BA9B5"/>
              </a:gs>
              <a:gs pos="95000">
                <a:srgbClr val="005C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E26AE9B-C683-4A05-AA6B-3B45DCEE383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313203" y="864000"/>
            <a:ext cx="4512551" cy="4536000"/>
          </a:xfrm>
          <a:custGeom>
            <a:avLst/>
            <a:gdLst>
              <a:gd name="connsiteX0" fmla="*/ 2268000 w 4512551"/>
              <a:gd name="connsiteY0" fmla="*/ 0 h 4536000"/>
              <a:gd name="connsiteX1" fmla="*/ 3871718 w 4512551"/>
              <a:gd name="connsiteY1" fmla="*/ 664282 h 4536000"/>
              <a:gd name="connsiteX2" fmla="*/ 3961197 w 4512551"/>
              <a:gd name="connsiteY2" fmla="*/ 762733 h 4536000"/>
              <a:gd name="connsiteX3" fmla="*/ 3923678 w 4512551"/>
              <a:gd name="connsiteY3" fmla="*/ 776465 h 4536000"/>
              <a:gd name="connsiteX4" fmla="*/ 3343043 w 4512551"/>
              <a:gd name="connsiteY4" fmla="*/ 1652441 h 4536000"/>
              <a:gd name="connsiteX5" fmla="*/ 4293728 w 4512551"/>
              <a:gd name="connsiteY5" fmla="*/ 2603127 h 4536000"/>
              <a:gd name="connsiteX6" fmla="*/ 4485324 w 4512551"/>
              <a:gd name="connsiteY6" fmla="*/ 2583813 h 4536000"/>
              <a:gd name="connsiteX7" fmla="*/ 4512551 w 4512551"/>
              <a:gd name="connsiteY7" fmla="*/ 2576812 h 4536000"/>
              <a:gd name="connsiteX8" fmla="*/ 4489922 w 4512551"/>
              <a:gd name="connsiteY8" fmla="*/ 2725081 h 4536000"/>
              <a:gd name="connsiteX9" fmla="*/ 2268000 w 4512551"/>
              <a:gd name="connsiteY9" fmla="*/ 4536000 h 4536000"/>
              <a:gd name="connsiteX10" fmla="*/ 0 w 4512551"/>
              <a:gd name="connsiteY10" fmla="*/ 2268000 h 4536000"/>
              <a:gd name="connsiteX11" fmla="*/ 2268000 w 4512551"/>
              <a:gd name="connsiteY11" fmla="*/ 0 h 45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2551" h="4536000">
                <a:moveTo>
                  <a:pt x="2268000" y="0"/>
                </a:moveTo>
                <a:cubicBezTo>
                  <a:pt x="2894291" y="0"/>
                  <a:pt x="3461291" y="253855"/>
                  <a:pt x="3871718" y="664282"/>
                </a:cubicBezTo>
                <a:lnTo>
                  <a:pt x="3961197" y="762733"/>
                </a:lnTo>
                <a:lnTo>
                  <a:pt x="3923678" y="776465"/>
                </a:lnTo>
                <a:cubicBezTo>
                  <a:pt x="3582463" y="920787"/>
                  <a:pt x="3343043" y="1258654"/>
                  <a:pt x="3343043" y="1652441"/>
                </a:cubicBezTo>
                <a:cubicBezTo>
                  <a:pt x="3343043" y="2177490"/>
                  <a:pt x="3768679" y="2603127"/>
                  <a:pt x="4293728" y="2603127"/>
                </a:cubicBezTo>
                <a:cubicBezTo>
                  <a:pt x="4359359" y="2603127"/>
                  <a:pt x="4423437" y="2596477"/>
                  <a:pt x="4485324" y="2583813"/>
                </a:cubicBezTo>
                <a:lnTo>
                  <a:pt x="4512551" y="2576812"/>
                </a:lnTo>
                <a:lnTo>
                  <a:pt x="4489922" y="2725081"/>
                </a:lnTo>
                <a:cubicBezTo>
                  <a:pt x="4278440" y="3758571"/>
                  <a:pt x="3364009" y="4536000"/>
                  <a:pt x="2268000" y="4536000"/>
                </a:cubicBezTo>
                <a:cubicBezTo>
                  <a:pt x="1015418" y="4536000"/>
                  <a:pt x="0" y="3520582"/>
                  <a:pt x="0" y="2268000"/>
                </a:cubicBezTo>
                <a:cubicBezTo>
                  <a:pt x="0" y="1015418"/>
                  <a:pt x="1015418" y="0"/>
                  <a:pt x="2268000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Click to add picture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F6788EB-A878-43E9-AB71-C7C060167280}"/>
              </a:ext>
            </a:extLst>
          </p:cNvPr>
          <p:cNvSpPr/>
          <p:nvPr userDrawn="1"/>
        </p:nvSpPr>
        <p:spPr>
          <a:xfrm>
            <a:off x="9656245" y="1565755"/>
            <a:ext cx="1901370" cy="1901371"/>
          </a:xfrm>
          <a:prstGeom prst="ellipse">
            <a:avLst/>
          </a:prstGeom>
          <a:gradFill>
            <a:gsLst>
              <a:gs pos="25000">
                <a:srgbClr val="FE9305"/>
              </a:gs>
              <a:gs pos="100000">
                <a:srgbClr val="FFE655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488" y="864000"/>
            <a:ext cx="4899312" cy="900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79488" y="2160000"/>
            <a:ext cx="4899025" cy="3830400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0" name="Text Placeholder notes">
            <a:extLst>
              <a:ext uri="{FF2B5EF4-FFF2-40B4-BE49-F238E27FC236}">
                <a16:creationId xmlns:a16="http://schemas.microsoft.com/office/drawing/2014/main" id="{2ECCE410-98B4-4E55-9790-F3441EFAE5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9488" y="5991224"/>
            <a:ext cx="48996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7A938A-B486-4C94-B6F0-99F816ADA33D}"/>
              </a:ext>
            </a:extLst>
          </p:cNvPr>
          <p:cNvSpPr/>
          <p:nvPr userDrawn="1"/>
        </p:nvSpPr>
        <p:spPr>
          <a:xfrm rot="16200000" flipV="1">
            <a:off x="-2068400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69882-44DF-43EA-B961-38F81A409D3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C94F4B9-B8BA-4AE0-8D3D-703A5A189F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80E129-1495-4152-885A-950F083E6B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167376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s">
    <p:bg>
      <p:bgPr>
        <a:gradFill>
          <a:gsLst>
            <a:gs pos="0">
              <a:schemeClr val="accent6"/>
            </a:gs>
            <a:gs pos="95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7" name="Date Placeholder 3" hidden="1">
            <a:extLst>
              <a:ext uri="{FF2B5EF4-FFF2-40B4-BE49-F238E27FC236}">
                <a16:creationId xmlns:a16="http://schemas.microsoft.com/office/drawing/2014/main" id="{8A3A4EFB-0782-4EFE-B7C3-F294CADCF0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16" name="Background">
            <a:extLst>
              <a:ext uri="{FF2B5EF4-FFF2-40B4-BE49-F238E27FC236}">
                <a16:creationId xmlns:a16="http://schemas.microsoft.com/office/drawing/2014/main" id="{7B7C0264-09E0-4AFB-AB5B-FF66EEB94BB8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187729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15.11.23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5952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Five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">
            <a:extLst>
              <a:ext uri="{FF2B5EF4-FFF2-40B4-BE49-F238E27FC236}">
                <a16:creationId xmlns:a16="http://schemas.microsoft.com/office/drawing/2014/main" id="{F03AC526-60AF-400B-958A-EFA1393D6F3A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64000"/>
            <a:ext cx="2505600" cy="2347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20400" y="864000"/>
            <a:ext cx="48924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920400" y="3643200"/>
            <a:ext cx="48924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68EC61-8561-4994-8A68-09675655FE3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252000" y="8640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80BF4E0-B153-411A-B8D8-A592C7C565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25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7600" y="5991225"/>
            <a:ext cx="4892400" cy="138113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CA41F9-B3AB-4ABF-9E7C-D0B105A19F6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D7391-3B33-41C9-8269-95E34C967C0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4685DB-542A-4253-8885-33548C2CDA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9690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26" userDrawn="1">
          <p15:clr>
            <a:srgbClr val="F26B43"/>
          </p15:clr>
        </p15:guide>
        <p15:guide id="2" orient="horz" pos="2291" userDrawn="1">
          <p15:clr>
            <a:srgbClr val="F26B43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reaker B">
    <p:bg>
      <p:bgPr>
        <a:gradFill>
          <a:gsLst>
            <a:gs pos="0">
              <a:srgbClr val="1BA9B5"/>
            </a:gs>
            <a:gs pos="95000">
              <a:srgbClr val="005C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4666D3D-F50F-4B1A-92E6-DD373687D7F6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FB615E5-EF3E-4EBF-AA9B-470031CB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F21-26AE-46C9-A9BF-E3C2D25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ACE3-9C9E-48B3-8EB8-2D71E81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DB5A3-15DC-4831-8A0C-FB090E04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9481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23D6DE55-12CE-4DCC-AB6C-3C77D2902D28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Rectangle">
            <a:extLst>
              <a:ext uri="{FF2B5EF4-FFF2-40B4-BE49-F238E27FC236}">
                <a16:creationId xmlns:a16="http://schemas.microsoft.com/office/drawing/2014/main" id="{8937A0AD-FEFD-45EB-B4D0-1E2ED999056C}"/>
              </a:ext>
            </a:extLst>
          </p:cNvPr>
          <p:cNvSpPr/>
          <p:nvPr userDrawn="1"/>
        </p:nvSpPr>
        <p:spPr>
          <a:xfrm rot="16200000" flipV="1">
            <a:off x="-1088912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0" y="3104303"/>
            <a:ext cx="2091981" cy="716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 b="1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FEED0661-B3F8-4AFA-9CE3-DCAF01813D98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Speaker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251476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346214CE-CAE1-433D-A846-FC3342686ED0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5E5CFC51-E8E3-4014-9651-8D053A7542FB}"/>
              </a:ext>
            </a:extLst>
          </p:cNvPr>
          <p:cNvSpPr/>
          <p:nvPr userDrawn="1"/>
        </p:nvSpPr>
        <p:spPr bwMode="white">
          <a:xfrm rot="16200000" flipV="1">
            <a:off x="-1088913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0" y="3104303"/>
            <a:ext cx="2091981" cy="716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E41BD7EA-C3CC-4195-B396-34D12DCC8628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Presenter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1372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">
    <p:bg>
      <p:bgPr>
        <a:gradFill>
          <a:gsLst>
            <a:gs pos="95000">
              <a:schemeClr val="accent6"/>
            </a:gs>
            <a:gs pos="0">
              <a:schemeClr val="accent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Background">
            <a:extLst>
              <a:ext uri="{FF2B5EF4-FFF2-40B4-BE49-F238E27FC236}">
                <a16:creationId xmlns:a16="http://schemas.microsoft.com/office/drawing/2014/main" id="{7B7C0264-09E0-4AFB-AB5B-FF66EEB94BB8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5E5CFC51-E8E3-4014-9651-8D053A7542FB}"/>
              </a:ext>
            </a:extLst>
          </p:cNvPr>
          <p:cNvSpPr/>
          <p:nvPr userDrawn="1"/>
        </p:nvSpPr>
        <p:spPr>
          <a:xfrm rot="16200000" flipV="1">
            <a:off x="-1088913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1" y="3104303"/>
            <a:ext cx="2091978" cy="716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62B4802F-FA45-4EE6-83A6-B60CB36913B4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Presenter 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2030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ark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Background">
            <a:extLst>
              <a:ext uri="{FF2B5EF4-FFF2-40B4-BE49-F238E27FC236}">
                <a16:creationId xmlns:a16="http://schemas.microsoft.com/office/drawing/2014/main" id="{F1D09505-09FC-487B-8929-B777E84E1BB6}"/>
              </a:ext>
            </a:extLst>
          </p:cNvPr>
          <p:cNvSpPr/>
          <p:nvPr userDrawn="1"/>
        </p:nvSpPr>
        <p:spPr>
          <a:xfrm>
            <a:off x="0" y="0"/>
            <a:ext cx="313649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C13C3DE-8254-4AAC-9B8A-CF2D3D66A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9351683 w 12193200"/>
              <a:gd name="connsiteY0" fmla="*/ 3277750 h 6861600"/>
              <a:gd name="connsiteX1" fmla="*/ 9414268 w 12193200"/>
              <a:gd name="connsiteY1" fmla="*/ 3293811 h 6861600"/>
              <a:gd name="connsiteX2" fmla="*/ 9460794 w 12193200"/>
              <a:gd name="connsiteY2" fmla="*/ 3341456 h 6861600"/>
              <a:gd name="connsiteX3" fmla="*/ 9478337 w 12193200"/>
              <a:gd name="connsiteY3" fmla="*/ 3418919 h 6861600"/>
              <a:gd name="connsiteX4" fmla="*/ 9460021 w 12193200"/>
              <a:gd name="connsiteY4" fmla="*/ 3496777 h 6861600"/>
              <a:gd name="connsiteX5" fmla="*/ 9412312 w 12193200"/>
              <a:gd name="connsiteY5" fmla="*/ 3544864 h 6861600"/>
              <a:gd name="connsiteX6" fmla="*/ 9349348 w 12193200"/>
              <a:gd name="connsiteY6" fmla="*/ 3560893 h 6861600"/>
              <a:gd name="connsiteX7" fmla="*/ 9261945 w 12193200"/>
              <a:gd name="connsiteY7" fmla="*/ 3523866 h 6861600"/>
              <a:gd name="connsiteX8" fmla="*/ 9227236 w 12193200"/>
              <a:gd name="connsiteY8" fmla="*/ 3418919 h 6861600"/>
              <a:gd name="connsiteX9" fmla="*/ 9244007 w 12193200"/>
              <a:gd name="connsiteY9" fmla="*/ 3341456 h 6861600"/>
              <a:gd name="connsiteX10" fmla="*/ 9289459 w 12193200"/>
              <a:gd name="connsiteY10" fmla="*/ 3293748 h 6861600"/>
              <a:gd name="connsiteX11" fmla="*/ 9351683 w 12193200"/>
              <a:gd name="connsiteY11" fmla="*/ 3277750 h 6861600"/>
              <a:gd name="connsiteX12" fmla="*/ 11156040 w 12193200"/>
              <a:gd name="connsiteY12" fmla="*/ 3209012 h 6861600"/>
              <a:gd name="connsiteX13" fmla="*/ 11143608 w 12193200"/>
              <a:gd name="connsiteY13" fmla="*/ 3217563 h 6861600"/>
              <a:gd name="connsiteX14" fmla="*/ 11024005 w 12193200"/>
              <a:gd name="connsiteY14" fmla="*/ 3529609 h 6861600"/>
              <a:gd name="connsiteX15" fmla="*/ 10908836 w 12193200"/>
              <a:gd name="connsiteY15" fmla="*/ 3217799 h 6861600"/>
              <a:gd name="connsiteX16" fmla="*/ 10896357 w 12193200"/>
              <a:gd name="connsiteY16" fmla="*/ 3209091 h 6861600"/>
              <a:gd name="connsiteX17" fmla="*/ 10828375 w 12193200"/>
              <a:gd name="connsiteY17" fmla="*/ 3209091 h 6861600"/>
              <a:gd name="connsiteX18" fmla="*/ 10815135 w 12193200"/>
              <a:gd name="connsiteY18" fmla="*/ 3222482 h 6861600"/>
              <a:gd name="connsiteX19" fmla="*/ 10816053 w 12193200"/>
              <a:gd name="connsiteY19" fmla="*/ 3227265 h 6861600"/>
              <a:gd name="connsiteX20" fmla="*/ 10974719 w 12193200"/>
              <a:gd name="connsiteY20" fmla="*/ 3629569 h 6861600"/>
              <a:gd name="connsiteX21" fmla="*/ 10968787 w 12193200"/>
              <a:gd name="connsiteY21" fmla="*/ 3649543 h 6861600"/>
              <a:gd name="connsiteX22" fmla="*/ 10862405 w 12193200"/>
              <a:gd name="connsiteY22" fmla="*/ 3735999 h 6861600"/>
              <a:gd name="connsiteX23" fmla="*/ 10850257 w 12193200"/>
              <a:gd name="connsiteY23" fmla="*/ 3750403 h 6861600"/>
              <a:gd name="connsiteX24" fmla="*/ 10849610 w 12193200"/>
              <a:gd name="connsiteY24" fmla="*/ 3806552 h 6861600"/>
              <a:gd name="connsiteX25" fmla="*/ 10864078 w 12193200"/>
              <a:gd name="connsiteY25" fmla="*/ 3820483 h 6861600"/>
              <a:gd name="connsiteX26" fmla="*/ 10883846 w 12193200"/>
              <a:gd name="connsiteY26" fmla="*/ 3819078 h 6861600"/>
              <a:gd name="connsiteX27" fmla="*/ 11028044 w 12193200"/>
              <a:gd name="connsiteY27" fmla="*/ 3707064 h 6861600"/>
              <a:gd name="connsiteX28" fmla="*/ 11045761 w 12193200"/>
              <a:gd name="connsiteY28" fmla="*/ 3664830 h 6861600"/>
              <a:gd name="connsiteX29" fmla="*/ 11229259 w 12193200"/>
              <a:gd name="connsiteY29" fmla="*/ 3227455 h 6861600"/>
              <a:gd name="connsiteX30" fmla="*/ 11222098 w 12193200"/>
              <a:gd name="connsiteY30" fmla="*/ 3210039 h 6861600"/>
              <a:gd name="connsiteX31" fmla="*/ 11216969 w 12193200"/>
              <a:gd name="connsiteY31" fmla="*/ 3209012 h 6861600"/>
              <a:gd name="connsiteX32" fmla="*/ 9811429 w 12193200"/>
              <a:gd name="connsiteY32" fmla="*/ 3202118 h 6861600"/>
              <a:gd name="connsiteX33" fmla="*/ 9726267 w 12193200"/>
              <a:gd name="connsiteY33" fmla="*/ 3218178 h 6861600"/>
              <a:gd name="connsiteX34" fmla="*/ 9669471 w 12193200"/>
              <a:gd name="connsiteY34" fmla="*/ 3262069 h 6861600"/>
              <a:gd name="connsiteX35" fmla="*/ 9649656 w 12193200"/>
              <a:gd name="connsiteY35" fmla="*/ 3323251 h 6861600"/>
              <a:gd name="connsiteX36" fmla="*/ 9671428 w 12193200"/>
              <a:gd name="connsiteY36" fmla="*/ 3389655 h 6861600"/>
              <a:gd name="connsiteX37" fmla="*/ 9722923 w 12193200"/>
              <a:gd name="connsiteY37" fmla="*/ 3427045 h 6861600"/>
              <a:gd name="connsiteX38" fmla="*/ 9800039 w 12193200"/>
              <a:gd name="connsiteY38" fmla="*/ 3452288 h 6861600"/>
              <a:gd name="connsiteX39" fmla="*/ 9871381 w 12193200"/>
              <a:gd name="connsiteY39" fmla="*/ 3477530 h 6861600"/>
              <a:gd name="connsiteX40" fmla="*/ 9893894 w 12193200"/>
              <a:gd name="connsiteY40" fmla="*/ 3512649 h 6861600"/>
              <a:gd name="connsiteX41" fmla="*/ 9873684 w 12193200"/>
              <a:gd name="connsiteY41" fmla="*/ 3548936 h 6861600"/>
              <a:gd name="connsiteX42" fmla="*/ 9816809 w 12193200"/>
              <a:gd name="connsiteY42" fmla="*/ 3563056 h 6861600"/>
              <a:gd name="connsiteX43" fmla="*/ 9758436 w 12193200"/>
              <a:gd name="connsiteY43" fmla="*/ 3545102 h 6861600"/>
              <a:gd name="connsiteX44" fmla="*/ 9734503 w 12193200"/>
              <a:gd name="connsiteY44" fmla="*/ 3510393 h 6861600"/>
              <a:gd name="connsiteX45" fmla="*/ 9721755 w 12193200"/>
              <a:gd name="connsiteY45" fmla="*/ 3500533 h 6861600"/>
              <a:gd name="connsiteX46" fmla="*/ 9657592 w 12193200"/>
              <a:gd name="connsiteY46" fmla="*/ 3500533 h 6861600"/>
              <a:gd name="connsiteX47" fmla="*/ 9655534 w 12193200"/>
              <a:gd name="connsiteY47" fmla="*/ 3500697 h 6861600"/>
              <a:gd name="connsiteX48" fmla="*/ 9644355 w 12193200"/>
              <a:gd name="connsiteY48" fmla="*/ 3516073 h 6861600"/>
              <a:gd name="connsiteX49" fmla="*/ 9667215 w 12193200"/>
              <a:gd name="connsiteY49" fmla="*/ 3569619 h 6861600"/>
              <a:gd name="connsiteX50" fmla="*/ 9729375 w 12193200"/>
              <a:gd name="connsiteY50" fmla="*/ 3618526 h 6861600"/>
              <a:gd name="connsiteX51" fmla="*/ 9818245 w 12193200"/>
              <a:gd name="connsiteY51" fmla="*/ 3636448 h 6861600"/>
              <a:gd name="connsiteX52" fmla="*/ 9903439 w 12193200"/>
              <a:gd name="connsiteY52" fmla="*/ 3620435 h 6861600"/>
              <a:gd name="connsiteX53" fmla="*/ 9959462 w 12193200"/>
              <a:gd name="connsiteY53" fmla="*/ 3576166 h 6861600"/>
              <a:gd name="connsiteX54" fmla="*/ 9979309 w 12193200"/>
              <a:gd name="connsiteY54" fmla="*/ 3512034 h 6861600"/>
              <a:gd name="connsiteX55" fmla="*/ 9957221 w 12193200"/>
              <a:gd name="connsiteY55" fmla="*/ 3447145 h 6861600"/>
              <a:gd name="connsiteX56" fmla="*/ 9906484 w 12193200"/>
              <a:gd name="connsiteY56" fmla="*/ 3410133 h 6861600"/>
              <a:gd name="connsiteX57" fmla="*/ 9831292 w 12193200"/>
              <a:gd name="connsiteY57" fmla="*/ 3385348 h 6861600"/>
              <a:gd name="connsiteX58" fmla="*/ 9779387 w 12193200"/>
              <a:gd name="connsiteY58" fmla="*/ 3368908 h 6861600"/>
              <a:gd name="connsiteX59" fmla="*/ 9750595 w 12193200"/>
              <a:gd name="connsiteY59" fmla="*/ 3351901 h 6861600"/>
              <a:gd name="connsiteX60" fmla="*/ 9737453 w 12193200"/>
              <a:gd name="connsiteY60" fmla="*/ 3325207 h 6861600"/>
              <a:gd name="connsiteX61" fmla="*/ 9755722 w 12193200"/>
              <a:gd name="connsiteY61" fmla="*/ 3288479 h 6861600"/>
              <a:gd name="connsiteX62" fmla="*/ 9808385 w 12193200"/>
              <a:gd name="connsiteY62" fmla="*/ 3275511 h 6861600"/>
              <a:gd name="connsiteX63" fmla="*/ 9864108 w 12193200"/>
              <a:gd name="connsiteY63" fmla="*/ 3292281 h 6861600"/>
              <a:gd name="connsiteX64" fmla="*/ 9885485 w 12193200"/>
              <a:gd name="connsiteY64" fmla="*/ 3326990 h 6861600"/>
              <a:gd name="connsiteX65" fmla="*/ 9898343 w 12193200"/>
              <a:gd name="connsiteY65" fmla="*/ 3337229 h 6861600"/>
              <a:gd name="connsiteX66" fmla="*/ 9959367 w 12193200"/>
              <a:gd name="connsiteY66" fmla="*/ 3337229 h 6861600"/>
              <a:gd name="connsiteX67" fmla="*/ 9961145 w 12193200"/>
              <a:gd name="connsiteY67" fmla="*/ 3337108 h 6861600"/>
              <a:gd name="connsiteX68" fmla="*/ 9972635 w 12193200"/>
              <a:gd name="connsiteY68" fmla="*/ 3322020 h 6861600"/>
              <a:gd name="connsiteX69" fmla="*/ 9927072 w 12193200"/>
              <a:gd name="connsiteY69" fmla="*/ 3238404 h 6861600"/>
              <a:gd name="connsiteX70" fmla="*/ 9811429 w 12193200"/>
              <a:gd name="connsiteY70" fmla="*/ 3202118 h 6861600"/>
              <a:gd name="connsiteX71" fmla="*/ 10596727 w 12193200"/>
              <a:gd name="connsiteY71" fmla="*/ 3202054 h 6861600"/>
              <a:gd name="connsiteX72" fmla="*/ 10526142 w 12193200"/>
              <a:gd name="connsiteY72" fmla="*/ 3216569 h 6861600"/>
              <a:gd name="connsiteX73" fmla="*/ 10471571 w 12193200"/>
              <a:gd name="connsiteY73" fmla="*/ 3257036 h 6861600"/>
              <a:gd name="connsiteX74" fmla="*/ 10471571 w 12193200"/>
              <a:gd name="connsiteY74" fmla="*/ 3222327 h 6861600"/>
              <a:gd name="connsiteX75" fmla="*/ 10471571 w 12193200"/>
              <a:gd name="connsiteY75" fmla="*/ 3222311 h 6861600"/>
              <a:gd name="connsiteX76" fmla="*/ 10458255 w 12193200"/>
              <a:gd name="connsiteY76" fmla="*/ 3209027 h 6861600"/>
              <a:gd name="connsiteX77" fmla="*/ 10397846 w 12193200"/>
              <a:gd name="connsiteY77" fmla="*/ 3209027 h 6861600"/>
              <a:gd name="connsiteX78" fmla="*/ 10397831 w 12193200"/>
              <a:gd name="connsiteY78" fmla="*/ 3209027 h 6861600"/>
              <a:gd name="connsiteX79" fmla="*/ 10384531 w 12193200"/>
              <a:gd name="connsiteY79" fmla="*/ 3222327 h 6861600"/>
              <a:gd name="connsiteX80" fmla="*/ 10384531 w 12193200"/>
              <a:gd name="connsiteY80" fmla="*/ 3616270 h 6861600"/>
              <a:gd name="connsiteX81" fmla="*/ 10384531 w 12193200"/>
              <a:gd name="connsiteY81" fmla="*/ 3616285 h 6861600"/>
              <a:gd name="connsiteX82" fmla="*/ 10397846 w 12193200"/>
              <a:gd name="connsiteY82" fmla="*/ 3629569 h 6861600"/>
              <a:gd name="connsiteX83" fmla="*/ 10458255 w 12193200"/>
              <a:gd name="connsiteY83" fmla="*/ 3629569 h 6861600"/>
              <a:gd name="connsiteX84" fmla="*/ 10471571 w 12193200"/>
              <a:gd name="connsiteY84" fmla="*/ 3616285 h 6861600"/>
              <a:gd name="connsiteX85" fmla="*/ 10471571 w 12193200"/>
              <a:gd name="connsiteY85" fmla="*/ 3394497 h 6861600"/>
              <a:gd name="connsiteX86" fmla="*/ 10500174 w 12193200"/>
              <a:gd name="connsiteY86" fmla="*/ 3307915 h 6861600"/>
              <a:gd name="connsiteX87" fmla="*/ 10577668 w 12193200"/>
              <a:gd name="connsiteY87" fmla="*/ 3277750 h 6861600"/>
              <a:gd name="connsiteX88" fmla="*/ 10654753 w 12193200"/>
              <a:gd name="connsiteY88" fmla="*/ 3307852 h 6861600"/>
              <a:gd name="connsiteX89" fmla="*/ 10682978 w 12193200"/>
              <a:gd name="connsiteY89" fmla="*/ 3394497 h 6861600"/>
              <a:gd name="connsiteX90" fmla="*/ 10682978 w 12193200"/>
              <a:gd name="connsiteY90" fmla="*/ 3616270 h 6861600"/>
              <a:gd name="connsiteX91" fmla="*/ 10682978 w 12193200"/>
              <a:gd name="connsiteY91" fmla="*/ 3616285 h 6861600"/>
              <a:gd name="connsiteX92" fmla="*/ 10696293 w 12193200"/>
              <a:gd name="connsiteY92" fmla="*/ 3629569 h 6861600"/>
              <a:gd name="connsiteX93" fmla="*/ 10755960 w 12193200"/>
              <a:gd name="connsiteY93" fmla="*/ 3629569 h 6861600"/>
              <a:gd name="connsiteX94" fmla="*/ 10755992 w 12193200"/>
              <a:gd name="connsiteY94" fmla="*/ 3629569 h 6861600"/>
              <a:gd name="connsiteX95" fmla="*/ 10769276 w 12193200"/>
              <a:gd name="connsiteY95" fmla="*/ 3616285 h 6861600"/>
              <a:gd name="connsiteX96" fmla="*/ 10769276 w 12193200"/>
              <a:gd name="connsiteY96" fmla="*/ 3381529 h 6861600"/>
              <a:gd name="connsiteX97" fmla="*/ 10747188 w 12193200"/>
              <a:gd name="connsiteY97" fmla="*/ 3283809 h 6861600"/>
              <a:gd name="connsiteX98" fmla="*/ 10685659 w 12193200"/>
              <a:gd name="connsiteY98" fmla="*/ 3222753 h 6861600"/>
              <a:gd name="connsiteX99" fmla="*/ 10596727 w 12193200"/>
              <a:gd name="connsiteY99" fmla="*/ 3202054 h 6861600"/>
              <a:gd name="connsiteX100" fmla="*/ 10282670 w 12193200"/>
              <a:gd name="connsiteY100" fmla="*/ 3189339 h 6861600"/>
              <a:gd name="connsiteX101" fmla="*/ 10227657 w 12193200"/>
              <a:gd name="connsiteY101" fmla="*/ 3244352 h 6861600"/>
              <a:gd name="connsiteX102" fmla="*/ 10282670 w 12193200"/>
              <a:gd name="connsiteY102" fmla="*/ 3299365 h 6861600"/>
              <a:gd name="connsiteX103" fmla="*/ 10337683 w 12193200"/>
              <a:gd name="connsiteY103" fmla="*/ 3244352 h 6861600"/>
              <a:gd name="connsiteX104" fmla="*/ 10282670 w 12193200"/>
              <a:gd name="connsiteY104" fmla="*/ 3189339 h 6861600"/>
              <a:gd name="connsiteX105" fmla="*/ 10110097 w 12193200"/>
              <a:gd name="connsiteY105" fmla="*/ 3104444 h 6861600"/>
              <a:gd name="connsiteX106" fmla="*/ 10096813 w 12193200"/>
              <a:gd name="connsiteY106" fmla="*/ 3117759 h 6861600"/>
              <a:gd name="connsiteX107" fmla="*/ 10096813 w 12193200"/>
              <a:gd name="connsiteY107" fmla="*/ 3195712 h 6861600"/>
              <a:gd name="connsiteX108" fmla="*/ 10083498 w 12193200"/>
              <a:gd name="connsiteY108" fmla="*/ 3209027 h 6861600"/>
              <a:gd name="connsiteX109" fmla="*/ 10031040 w 12193200"/>
              <a:gd name="connsiteY109" fmla="*/ 3209027 h 6861600"/>
              <a:gd name="connsiteX110" fmla="*/ 10031025 w 12193200"/>
              <a:gd name="connsiteY110" fmla="*/ 3209027 h 6861600"/>
              <a:gd name="connsiteX111" fmla="*/ 10017725 w 12193200"/>
              <a:gd name="connsiteY111" fmla="*/ 3222327 h 6861600"/>
              <a:gd name="connsiteX112" fmla="*/ 10017725 w 12193200"/>
              <a:gd name="connsiteY112" fmla="*/ 3266707 h 6861600"/>
              <a:gd name="connsiteX113" fmla="*/ 10031040 w 12193200"/>
              <a:gd name="connsiteY113" fmla="*/ 3279990 h 6861600"/>
              <a:gd name="connsiteX114" fmla="*/ 10083498 w 12193200"/>
              <a:gd name="connsiteY114" fmla="*/ 3279990 h 6861600"/>
              <a:gd name="connsiteX115" fmla="*/ 10096813 w 12193200"/>
              <a:gd name="connsiteY115" fmla="*/ 3293306 h 6861600"/>
              <a:gd name="connsiteX116" fmla="*/ 10096813 w 12193200"/>
              <a:gd name="connsiteY116" fmla="*/ 3512822 h 6861600"/>
              <a:gd name="connsiteX117" fmla="*/ 10128083 w 12193200"/>
              <a:gd name="connsiteY117" fmla="*/ 3602118 h 6861600"/>
              <a:gd name="connsiteX118" fmla="*/ 10218151 w 12193200"/>
              <a:gd name="connsiteY118" fmla="*/ 3629601 h 6861600"/>
              <a:gd name="connsiteX119" fmla="*/ 10273590 w 12193200"/>
              <a:gd name="connsiteY119" fmla="*/ 3629601 h 6861600"/>
              <a:gd name="connsiteX120" fmla="*/ 10273606 w 12193200"/>
              <a:gd name="connsiteY120" fmla="*/ 3629601 h 6861600"/>
              <a:gd name="connsiteX121" fmla="*/ 10286906 w 12193200"/>
              <a:gd name="connsiteY121" fmla="*/ 3616301 h 6861600"/>
              <a:gd name="connsiteX122" fmla="*/ 10286906 w 12193200"/>
              <a:gd name="connsiteY122" fmla="*/ 3570391 h 6861600"/>
              <a:gd name="connsiteX123" fmla="*/ 10286906 w 12193200"/>
              <a:gd name="connsiteY123" fmla="*/ 3570375 h 6861600"/>
              <a:gd name="connsiteX124" fmla="*/ 10273590 w 12193200"/>
              <a:gd name="connsiteY124" fmla="*/ 3557091 h 6861600"/>
              <a:gd name="connsiteX125" fmla="*/ 10233486 w 12193200"/>
              <a:gd name="connsiteY125" fmla="*/ 3557091 h 6861600"/>
              <a:gd name="connsiteX126" fmla="*/ 10195622 w 12193200"/>
              <a:gd name="connsiteY126" fmla="*/ 3546805 h 6861600"/>
              <a:gd name="connsiteX127" fmla="*/ 10184579 w 12193200"/>
              <a:gd name="connsiteY127" fmla="*/ 3512822 h 6861600"/>
              <a:gd name="connsiteX128" fmla="*/ 10184579 w 12193200"/>
              <a:gd name="connsiteY128" fmla="*/ 3117759 h 6861600"/>
              <a:gd name="connsiteX129" fmla="*/ 10171263 w 12193200"/>
              <a:gd name="connsiteY129" fmla="*/ 3104444 h 6861600"/>
              <a:gd name="connsiteX130" fmla="*/ 10110113 w 12193200"/>
              <a:gd name="connsiteY130" fmla="*/ 3104444 h 6861600"/>
              <a:gd name="connsiteX131" fmla="*/ 10110097 w 12193200"/>
              <a:gd name="connsiteY131" fmla="*/ 3104444 h 6861600"/>
              <a:gd name="connsiteX132" fmla="*/ 9493861 w 12193200"/>
              <a:gd name="connsiteY132" fmla="*/ 3104444 h 6861600"/>
              <a:gd name="connsiteX133" fmla="*/ 9480641 w 12193200"/>
              <a:gd name="connsiteY133" fmla="*/ 3117665 h 6861600"/>
              <a:gd name="connsiteX134" fmla="*/ 9480641 w 12193200"/>
              <a:gd name="connsiteY134" fmla="*/ 3240328 h 6861600"/>
              <a:gd name="connsiteX135" fmla="*/ 9462308 w 12193200"/>
              <a:gd name="connsiteY135" fmla="*/ 3228843 h 6861600"/>
              <a:gd name="connsiteX136" fmla="*/ 9353166 w 12193200"/>
              <a:gd name="connsiteY136" fmla="*/ 3202101 h 6861600"/>
              <a:gd name="connsiteX137" fmla="*/ 9243991 w 12193200"/>
              <a:gd name="connsiteY137" fmla="*/ 3228843 h 6861600"/>
              <a:gd name="connsiteX138" fmla="*/ 9166907 w 12193200"/>
              <a:gd name="connsiteY138" fmla="*/ 3305170 h 6861600"/>
              <a:gd name="connsiteX139" fmla="*/ 9138698 w 12193200"/>
              <a:gd name="connsiteY139" fmla="*/ 3418919 h 6861600"/>
              <a:gd name="connsiteX140" fmla="*/ 9166181 w 12193200"/>
              <a:gd name="connsiteY140" fmla="*/ 3533032 h 6861600"/>
              <a:gd name="connsiteX141" fmla="*/ 9241751 w 12193200"/>
              <a:gd name="connsiteY141" fmla="*/ 3609375 h 6861600"/>
              <a:gd name="connsiteX142" fmla="*/ 9349363 w 12193200"/>
              <a:gd name="connsiteY142" fmla="*/ 3636448 h 6861600"/>
              <a:gd name="connsiteX143" fmla="*/ 9459658 w 12193200"/>
              <a:gd name="connsiteY143" fmla="*/ 3609375 h 6861600"/>
              <a:gd name="connsiteX144" fmla="*/ 9538667 w 12193200"/>
              <a:gd name="connsiteY144" fmla="*/ 3532653 h 6861600"/>
              <a:gd name="connsiteX145" fmla="*/ 9567665 w 12193200"/>
              <a:gd name="connsiteY145" fmla="*/ 3380724 h 6861600"/>
              <a:gd name="connsiteX146" fmla="*/ 9567665 w 12193200"/>
              <a:gd name="connsiteY146" fmla="*/ 3117665 h 6861600"/>
              <a:gd name="connsiteX147" fmla="*/ 9554444 w 12193200"/>
              <a:gd name="connsiteY147" fmla="*/ 3104444 h 6861600"/>
              <a:gd name="connsiteX148" fmla="*/ 1412487 w 12193200"/>
              <a:gd name="connsiteY148" fmla="*/ 864356 h 6861600"/>
              <a:gd name="connsiteX149" fmla="*/ 1412487 w 12193200"/>
              <a:gd name="connsiteY149" fmla="*/ 5990756 h 6861600"/>
              <a:gd name="connsiteX150" fmla="*/ 1538487 w 12193200"/>
              <a:gd name="connsiteY150" fmla="*/ 5990756 h 6861600"/>
              <a:gd name="connsiteX151" fmla="*/ 1538487 w 12193200"/>
              <a:gd name="connsiteY151" fmla="*/ 864356 h 6861600"/>
              <a:gd name="connsiteX152" fmla="*/ 0 w 12193200"/>
              <a:gd name="connsiteY152" fmla="*/ 0 h 6861600"/>
              <a:gd name="connsiteX153" fmla="*/ 12193200 w 12193200"/>
              <a:gd name="connsiteY153" fmla="*/ 0 h 6861600"/>
              <a:gd name="connsiteX154" fmla="*/ 12193200 w 12193200"/>
              <a:gd name="connsiteY154" fmla="*/ 6861600 h 6861600"/>
              <a:gd name="connsiteX155" fmla="*/ 0 w 12193200"/>
              <a:gd name="connsiteY155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2193200" h="6861600">
                <a:moveTo>
                  <a:pt x="9351683" y="3277750"/>
                </a:moveTo>
                <a:cubicBezTo>
                  <a:pt x="9373579" y="3277629"/>
                  <a:pt x="9395136" y="3283160"/>
                  <a:pt x="9414268" y="3293811"/>
                </a:cubicBezTo>
                <a:cubicBezTo>
                  <a:pt x="9433547" y="3304455"/>
                  <a:pt x="9449056" y="3320337"/>
                  <a:pt x="9460794" y="3341456"/>
                </a:cubicBezTo>
                <a:cubicBezTo>
                  <a:pt x="9472532" y="3362576"/>
                  <a:pt x="9478380" y="3388397"/>
                  <a:pt x="9478337" y="3418919"/>
                </a:cubicBezTo>
                <a:cubicBezTo>
                  <a:pt x="9478337" y="3449452"/>
                  <a:pt x="9472232" y="3475405"/>
                  <a:pt x="9460021" y="3496777"/>
                </a:cubicBezTo>
                <a:cubicBezTo>
                  <a:pt x="9447810" y="3518159"/>
                  <a:pt x="9431907" y="3534188"/>
                  <a:pt x="9412312" y="3544864"/>
                </a:cubicBezTo>
                <a:cubicBezTo>
                  <a:pt x="9393027" y="3555469"/>
                  <a:pt x="9371356" y="3560986"/>
                  <a:pt x="9349348" y="3560893"/>
                </a:cubicBezTo>
                <a:cubicBezTo>
                  <a:pt x="9314229" y="3560893"/>
                  <a:pt x="9285094" y="3548551"/>
                  <a:pt x="9261945" y="3523866"/>
                </a:cubicBezTo>
                <a:cubicBezTo>
                  <a:pt x="9238796" y="3499180"/>
                  <a:pt x="9227225" y="3464198"/>
                  <a:pt x="9227236" y="3418919"/>
                </a:cubicBezTo>
                <a:cubicBezTo>
                  <a:pt x="9227236" y="3388418"/>
                  <a:pt x="9232826" y="3362597"/>
                  <a:pt x="9244007" y="3341456"/>
                </a:cubicBezTo>
                <a:cubicBezTo>
                  <a:pt x="9255188" y="3320315"/>
                  <a:pt x="9270338" y="3304413"/>
                  <a:pt x="9289459" y="3293748"/>
                </a:cubicBezTo>
                <a:cubicBezTo>
                  <a:pt x="9308448" y="3283075"/>
                  <a:pt x="9329901" y="3277559"/>
                  <a:pt x="9351683" y="3277750"/>
                </a:cubicBezTo>
                <a:close/>
                <a:moveTo>
                  <a:pt x="11156040" y="3209012"/>
                </a:moveTo>
                <a:cubicBezTo>
                  <a:pt x="11150524" y="3209013"/>
                  <a:pt x="11145581" y="3212413"/>
                  <a:pt x="11143608" y="3217563"/>
                </a:cubicBezTo>
                <a:lnTo>
                  <a:pt x="11024005" y="3529609"/>
                </a:lnTo>
                <a:lnTo>
                  <a:pt x="10908836" y="3217799"/>
                </a:lnTo>
                <a:cubicBezTo>
                  <a:pt x="10906908" y="3212571"/>
                  <a:pt x="10901929" y="3209097"/>
                  <a:pt x="10896357" y="3209091"/>
                </a:cubicBezTo>
                <a:lnTo>
                  <a:pt x="10828375" y="3209091"/>
                </a:lnTo>
                <a:cubicBezTo>
                  <a:pt x="10821022" y="3209132"/>
                  <a:pt x="10815094" y="3215128"/>
                  <a:pt x="10815135" y="3222482"/>
                </a:cubicBezTo>
                <a:cubicBezTo>
                  <a:pt x="10815145" y="3224119"/>
                  <a:pt x="10815455" y="3225741"/>
                  <a:pt x="10816053" y="3227265"/>
                </a:cubicBezTo>
                <a:lnTo>
                  <a:pt x="10974719" y="3629569"/>
                </a:lnTo>
                <a:cubicBezTo>
                  <a:pt x="10973416" y="3636409"/>
                  <a:pt x="10971428" y="3643101"/>
                  <a:pt x="10968787" y="3649543"/>
                </a:cubicBezTo>
                <a:cubicBezTo>
                  <a:pt x="10950392" y="3695532"/>
                  <a:pt x="10916724" y="3729798"/>
                  <a:pt x="10862405" y="3735999"/>
                </a:cubicBezTo>
                <a:cubicBezTo>
                  <a:pt x="10855295" y="3737034"/>
                  <a:pt x="10850079" y="3743220"/>
                  <a:pt x="10850257" y="3750403"/>
                </a:cubicBezTo>
                <a:cubicBezTo>
                  <a:pt x="10850257" y="3756193"/>
                  <a:pt x="10849610" y="3796723"/>
                  <a:pt x="10849610" y="3806552"/>
                </a:cubicBezTo>
                <a:cubicBezTo>
                  <a:pt x="10849610" y="3816381"/>
                  <a:pt x="10854738" y="3820483"/>
                  <a:pt x="10864078" y="3820483"/>
                </a:cubicBezTo>
                <a:cubicBezTo>
                  <a:pt x="10870694" y="3820541"/>
                  <a:pt x="10877305" y="3820072"/>
                  <a:pt x="10883846" y="3819078"/>
                </a:cubicBezTo>
                <a:cubicBezTo>
                  <a:pt x="10959810" y="3806457"/>
                  <a:pt x="11002391" y="3766290"/>
                  <a:pt x="11028044" y="3707064"/>
                </a:cubicBezTo>
                <a:cubicBezTo>
                  <a:pt x="11035080" y="3690830"/>
                  <a:pt x="11040176" y="3678319"/>
                  <a:pt x="11045761" y="3664830"/>
                </a:cubicBezTo>
                <a:lnTo>
                  <a:pt x="11229259" y="3227455"/>
                </a:lnTo>
                <a:cubicBezTo>
                  <a:pt x="11232091" y="3220668"/>
                  <a:pt x="11228885" y="3212870"/>
                  <a:pt x="11222098" y="3210039"/>
                </a:cubicBezTo>
                <a:cubicBezTo>
                  <a:pt x="11220473" y="3209361"/>
                  <a:pt x="11218730" y="3209012"/>
                  <a:pt x="11216969" y="3209012"/>
                </a:cubicBezTo>
                <a:close/>
                <a:moveTo>
                  <a:pt x="9811429" y="3202118"/>
                </a:moveTo>
                <a:cubicBezTo>
                  <a:pt x="9779298" y="3202128"/>
                  <a:pt x="9750910" y="3207482"/>
                  <a:pt x="9726267" y="3218178"/>
                </a:cubicBezTo>
                <a:cubicBezTo>
                  <a:pt x="9701624" y="3228875"/>
                  <a:pt x="9682692" y="3243505"/>
                  <a:pt x="9669471" y="3262069"/>
                </a:cubicBezTo>
                <a:cubicBezTo>
                  <a:pt x="9656536" y="3279841"/>
                  <a:pt x="9649596" y="3301270"/>
                  <a:pt x="9649656" y="3323251"/>
                </a:cubicBezTo>
                <a:cubicBezTo>
                  <a:pt x="9649656" y="3350692"/>
                  <a:pt x="9656913" y="3372826"/>
                  <a:pt x="9671428" y="3389655"/>
                </a:cubicBezTo>
                <a:cubicBezTo>
                  <a:pt x="9685354" y="3406059"/>
                  <a:pt x="9703013" y="3418881"/>
                  <a:pt x="9722923" y="3427045"/>
                </a:cubicBezTo>
                <a:cubicBezTo>
                  <a:pt x="9742780" y="3435249"/>
                  <a:pt x="9768485" y="3443663"/>
                  <a:pt x="9800039" y="3452288"/>
                </a:cubicBezTo>
                <a:cubicBezTo>
                  <a:pt x="9832591" y="3461480"/>
                  <a:pt x="9856372" y="3469895"/>
                  <a:pt x="9871381" y="3477530"/>
                </a:cubicBezTo>
                <a:cubicBezTo>
                  <a:pt x="9886389" y="3485166"/>
                  <a:pt x="9893894" y="3496873"/>
                  <a:pt x="9893894" y="3512649"/>
                </a:cubicBezTo>
                <a:cubicBezTo>
                  <a:pt x="9893894" y="3527427"/>
                  <a:pt x="9887157" y="3539522"/>
                  <a:pt x="9873684" y="3548936"/>
                </a:cubicBezTo>
                <a:cubicBezTo>
                  <a:pt x="9860211" y="3558349"/>
                  <a:pt x="9841252" y="3563056"/>
                  <a:pt x="9816809" y="3563056"/>
                </a:cubicBezTo>
                <a:cubicBezTo>
                  <a:pt x="9793418" y="3563076"/>
                  <a:pt x="9773960" y="3557092"/>
                  <a:pt x="9758436" y="3545102"/>
                </a:cubicBezTo>
                <a:cubicBezTo>
                  <a:pt x="9745857" y="3535467"/>
                  <a:pt x="9737879" y="3523898"/>
                  <a:pt x="9734503" y="3510393"/>
                </a:cubicBezTo>
                <a:cubicBezTo>
                  <a:pt x="9733009" y="3504578"/>
                  <a:pt x="9727759" y="3500517"/>
                  <a:pt x="9721755" y="3500533"/>
                </a:cubicBezTo>
                <a:lnTo>
                  <a:pt x="9657592" y="3500533"/>
                </a:lnTo>
                <a:cubicBezTo>
                  <a:pt x="9656902" y="3500534"/>
                  <a:pt x="9656214" y="3500590"/>
                  <a:pt x="9655534" y="3500697"/>
                </a:cubicBezTo>
                <a:cubicBezTo>
                  <a:pt x="9648201" y="3501856"/>
                  <a:pt x="9643195" y="3508740"/>
                  <a:pt x="9644355" y="3516073"/>
                </a:cubicBezTo>
                <a:cubicBezTo>
                  <a:pt x="9647543" y="3535505"/>
                  <a:pt x="9655386" y="3553877"/>
                  <a:pt x="9667215" y="3569619"/>
                </a:cubicBezTo>
                <a:cubicBezTo>
                  <a:pt x="9682455" y="3590275"/>
                  <a:pt x="9703175" y="3606579"/>
                  <a:pt x="9729375" y="3618526"/>
                </a:cubicBezTo>
                <a:cubicBezTo>
                  <a:pt x="9755585" y="3630474"/>
                  <a:pt x="9785209" y="3636448"/>
                  <a:pt x="9818245" y="3636448"/>
                </a:cubicBezTo>
                <a:cubicBezTo>
                  <a:pt x="9850892" y="3636512"/>
                  <a:pt x="9879290" y="3631174"/>
                  <a:pt x="9903439" y="3620435"/>
                </a:cubicBezTo>
                <a:cubicBezTo>
                  <a:pt x="9927588" y="3609696"/>
                  <a:pt x="9946262" y="3594940"/>
                  <a:pt x="9959462" y="3576166"/>
                </a:cubicBezTo>
                <a:cubicBezTo>
                  <a:pt x="9972676" y="3557417"/>
                  <a:pt x="9979622" y="3534970"/>
                  <a:pt x="9979309" y="3512034"/>
                </a:cubicBezTo>
                <a:cubicBezTo>
                  <a:pt x="9978846" y="3485088"/>
                  <a:pt x="9971483" y="3463458"/>
                  <a:pt x="9957221" y="3447145"/>
                </a:cubicBezTo>
                <a:cubicBezTo>
                  <a:pt x="9943320" y="3431135"/>
                  <a:pt x="9925974" y="3418481"/>
                  <a:pt x="9906484" y="3410133"/>
                </a:cubicBezTo>
                <a:cubicBezTo>
                  <a:pt x="9886857" y="3401729"/>
                  <a:pt x="9861794" y="3393467"/>
                  <a:pt x="9831292" y="3385348"/>
                </a:cubicBezTo>
                <a:cubicBezTo>
                  <a:pt x="9808395" y="3378742"/>
                  <a:pt x="9791093" y="3373263"/>
                  <a:pt x="9779387" y="3368908"/>
                </a:cubicBezTo>
                <a:cubicBezTo>
                  <a:pt x="9768779" y="3365157"/>
                  <a:pt x="9759000" y="3359381"/>
                  <a:pt x="9750595" y="3351901"/>
                </a:cubicBezTo>
                <a:cubicBezTo>
                  <a:pt x="9742833" y="3345109"/>
                  <a:pt x="9738103" y="3335500"/>
                  <a:pt x="9737453" y="3325207"/>
                </a:cubicBezTo>
                <a:cubicBezTo>
                  <a:pt x="9736717" y="3309799"/>
                  <a:pt x="9742806" y="3297556"/>
                  <a:pt x="9755722" y="3288479"/>
                </a:cubicBezTo>
                <a:cubicBezTo>
                  <a:pt x="9767944" y="3279834"/>
                  <a:pt x="9785498" y="3275511"/>
                  <a:pt x="9808385" y="3275511"/>
                </a:cubicBezTo>
                <a:cubicBezTo>
                  <a:pt x="9831860" y="3275500"/>
                  <a:pt x="9850434" y="3281090"/>
                  <a:pt x="9864108" y="3292281"/>
                </a:cubicBezTo>
                <a:cubicBezTo>
                  <a:pt x="9875036" y="3301028"/>
                  <a:pt x="9882591" y="3313295"/>
                  <a:pt x="9885485" y="3326990"/>
                </a:cubicBezTo>
                <a:cubicBezTo>
                  <a:pt x="9886839" y="3332996"/>
                  <a:pt x="9892186" y="3337254"/>
                  <a:pt x="9898343" y="3337229"/>
                </a:cubicBezTo>
                <a:lnTo>
                  <a:pt x="9959367" y="3337229"/>
                </a:lnTo>
                <a:cubicBezTo>
                  <a:pt x="9959962" y="3337228"/>
                  <a:pt x="9960555" y="3337188"/>
                  <a:pt x="9961145" y="3337108"/>
                </a:cubicBezTo>
                <a:cubicBezTo>
                  <a:pt x="9968484" y="3336114"/>
                  <a:pt x="9973628" y="3329360"/>
                  <a:pt x="9972635" y="3322020"/>
                </a:cubicBezTo>
                <a:cubicBezTo>
                  <a:pt x="9967870" y="3287427"/>
                  <a:pt x="9952683" y="3259555"/>
                  <a:pt x="9927072" y="3238404"/>
                </a:cubicBezTo>
                <a:cubicBezTo>
                  <a:pt x="9897812" y="3214213"/>
                  <a:pt x="9859264" y="3202118"/>
                  <a:pt x="9811429" y="3202118"/>
                </a:cubicBezTo>
                <a:close/>
                <a:moveTo>
                  <a:pt x="10596727" y="3202054"/>
                </a:moveTo>
                <a:cubicBezTo>
                  <a:pt x="10572445" y="3201931"/>
                  <a:pt x="10548404" y="3206874"/>
                  <a:pt x="10526142" y="3216569"/>
                </a:cubicBezTo>
                <a:cubicBezTo>
                  <a:pt x="10503981" y="3226245"/>
                  <a:pt x="10485790" y="3239734"/>
                  <a:pt x="10471571" y="3257036"/>
                </a:cubicBezTo>
                <a:lnTo>
                  <a:pt x="10471571" y="3222327"/>
                </a:lnTo>
                <a:cubicBezTo>
                  <a:pt x="10471571" y="3222322"/>
                  <a:pt x="10471571" y="3222317"/>
                  <a:pt x="10471571" y="3222311"/>
                </a:cubicBezTo>
                <a:cubicBezTo>
                  <a:pt x="10471561" y="3214966"/>
                  <a:pt x="10465601" y="3209019"/>
                  <a:pt x="10458255" y="3209027"/>
                </a:cubicBezTo>
                <a:lnTo>
                  <a:pt x="10397846" y="3209027"/>
                </a:lnTo>
                <a:cubicBezTo>
                  <a:pt x="10397842" y="3209027"/>
                  <a:pt x="10397835" y="3209027"/>
                  <a:pt x="10397831" y="3209027"/>
                </a:cubicBezTo>
                <a:cubicBezTo>
                  <a:pt x="10390485" y="3209027"/>
                  <a:pt x="10384531" y="3214982"/>
                  <a:pt x="10384531" y="3222327"/>
                </a:cubicBezTo>
                <a:lnTo>
                  <a:pt x="10384531" y="3616270"/>
                </a:lnTo>
                <a:cubicBezTo>
                  <a:pt x="10384531" y="3616274"/>
                  <a:pt x="10384531" y="3616281"/>
                  <a:pt x="10384531" y="3616285"/>
                </a:cubicBezTo>
                <a:cubicBezTo>
                  <a:pt x="10384540" y="3623631"/>
                  <a:pt x="10390501" y="3629579"/>
                  <a:pt x="10397846" y="3629569"/>
                </a:cubicBezTo>
                <a:lnTo>
                  <a:pt x="10458255" y="3629569"/>
                </a:lnTo>
                <a:cubicBezTo>
                  <a:pt x="10465601" y="3629579"/>
                  <a:pt x="10471561" y="3623631"/>
                  <a:pt x="10471571" y="3616285"/>
                </a:cubicBezTo>
                <a:lnTo>
                  <a:pt x="10471571" y="3394497"/>
                </a:lnTo>
                <a:cubicBezTo>
                  <a:pt x="10471582" y="3356886"/>
                  <a:pt x="10481116" y="3328025"/>
                  <a:pt x="10500174" y="3307915"/>
                </a:cubicBezTo>
                <a:cubicBezTo>
                  <a:pt x="10519232" y="3287805"/>
                  <a:pt x="10545063" y="3277750"/>
                  <a:pt x="10577668" y="3277750"/>
                </a:cubicBezTo>
                <a:cubicBezTo>
                  <a:pt x="10610242" y="3277729"/>
                  <a:pt x="10635936" y="3287763"/>
                  <a:pt x="10654753" y="3307852"/>
                </a:cubicBezTo>
                <a:cubicBezTo>
                  <a:pt x="10673570" y="3327941"/>
                  <a:pt x="10682978" y="3356823"/>
                  <a:pt x="10682978" y="3394497"/>
                </a:cubicBezTo>
                <a:lnTo>
                  <a:pt x="10682978" y="3616270"/>
                </a:lnTo>
                <a:cubicBezTo>
                  <a:pt x="10682978" y="3616274"/>
                  <a:pt x="10682978" y="3616281"/>
                  <a:pt x="10682978" y="3616285"/>
                </a:cubicBezTo>
                <a:cubicBezTo>
                  <a:pt x="10682987" y="3623631"/>
                  <a:pt x="10688947" y="3629579"/>
                  <a:pt x="10696293" y="3629569"/>
                </a:cubicBezTo>
                <a:lnTo>
                  <a:pt x="10755960" y="3629569"/>
                </a:lnTo>
                <a:cubicBezTo>
                  <a:pt x="10755971" y="3629569"/>
                  <a:pt x="10755981" y="3629569"/>
                  <a:pt x="10755992" y="3629569"/>
                </a:cubicBezTo>
                <a:cubicBezTo>
                  <a:pt x="10763328" y="3629569"/>
                  <a:pt x="10769276" y="3623621"/>
                  <a:pt x="10769276" y="3616285"/>
                </a:cubicBezTo>
                <a:lnTo>
                  <a:pt x="10769276" y="3381529"/>
                </a:lnTo>
                <a:cubicBezTo>
                  <a:pt x="10769370" y="3343360"/>
                  <a:pt x="10762007" y="3310787"/>
                  <a:pt x="10747188" y="3283809"/>
                </a:cubicBezTo>
                <a:cubicBezTo>
                  <a:pt x="10732369" y="3256831"/>
                  <a:pt x="10711860" y="3236479"/>
                  <a:pt x="10685659" y="3222753"/>
                </a:cubicBezTo>
                <a:cubicBezTo>
                  <a:pt x="10659459" y="3208996"/>
                  <a:pt x="10629815" y="3202096"/>
                  <a:pt x="10596727" y="3202054"/>
                </a:cubicBezTo>
                <a:close/>
                <a:moveTo>
                  <a:pt x="10282670" y="3189339"/>
                </a:moveTo>
                <a:cubicBezTo>
                  <a:pt x="10252287" y="3189339"/>
                  <a:pt x="10227657" y="3213969"/>
                  <a:pt x="10227657" y="3244352"/>
                </a:cubicBezTo>
                <a:cubicBezTo>
                  <a:pt x="10227657" y="3274735"/>
                  <a:pt x="10252287" y="3299365"/>
                  <a:pt x="10282670" y="3299365"/>
                </a:cubicBezTo>
                <a:cubicBezTo>
                  <a:pt x="10313053" y="3299365"/>
                  <a:pt x="10337683" y="3274735"/>
                  <a:pt x="10337683" y="3244352"/>
                </a:cubicBezTo>
                <a:cubicBezTo>
                  <a:pt x="10337683" y="3213969"/>
                  <a:pt x="10313053" y="3189339"/>
                  <a:pt x="10282670" y="3189339"/>
                </a:cubicBezTo>
                <a:close/>
                <a:moveTo>
                  <a:pt x="10110097" y="3104444"/>
                </a:moveTo>
                <a:cubicBezTo>
                  <a:pt x="10102752" y="3104453"/>
                  <a:pt x="10096804" y="3110414"/>
                  <a:pt x="10096813" y="3117759"/>
                </a:cubicBezTo>
                <a:lnTo>
                  <a:pt x="10096813" y="3195712"/>
                </a:lnTo>
                <a:cubicBezTo>
                  <a:pt x="10096813" y="3203066"/>
                  <a:pt x="10090851" y="3209027"/>
                  <a:pt x="10083498" y="3209027"/>
                </a:cubicBezTo>
                <a:lnTo>
                  <a:pt x="10031040" y="3209027"/>
                </a:lnTo>
                <a:cubicBezTo>
                  <a:pt x="10031036" y="3209027"/>
                  <a:pt x="10031029" y="3209027"/>
                  <a:pt x="10031025" y="3209027"/>
                </a:cubicBezTo>
                <a:cubicBezTo>
                  <a:pt x="10023679" y="3209027"/>
                  <a:pt x="10017725" y="3214982"/>
                  <a:pt x="10017725" y="3222327"/>
                </a:cubicBezTo>
                <a:lnTo>
                  <a:pt x="10017725" y="3266707"/>
                </a:lnTo>
                <a:cubicBezTo>
                  <a:pt x="10017742" y="3274048"/>
                  <a:pt x="10023700" y="3279990"/>
                  <a:pt x="10031040" y="3279990"/>
                </a:cubicBezTo>
                <a:lnTo>
                  <a:pt x="10083498" y="3279990"/>
                </a:lnTo>
                <a:cubicBezTo>
                  <a:pt x="10090851" y="3279990"/>
                  <a:pt x="10096813" y="3285952"/>
                  <a:pt x="10096813" y="3293306"/>
                </a:cubicBezTo>
                <a:lnTo>
                  <a:pt x="10096813" y="3512822"/>
                </a:lnTo>
                <a:cubicBezTo>
                  <a:pt x="10096802" y="3554030"/>
                  <a:pt x="10107226" y="3583796"/>
                  <a:pt x="10128083" y="3602118"/>
                </a:cubicBezTo>
                <a:cubicBezTo>
                  <a:pt x="10148939" y="3620439"/>
                  <a:pt x="10178962" y="3629601"/>
                  <a:pt x="10218151" y="3629601"/>
                </a:cubicBezTo>
                <a:lnTo>
                  <a:pt x="10273590" y="3629601"/>
                </a:lnTo>
                <a:cubicBezTo>
                  <a:pt x="10273595" y="3629601"/>
                  <a:pt x="10273601" y="3629601"/>
                  <a:pt x="10273606" y="3629601"/>
                </a:cubicBezTo>
                <a:cubicBezTo>
                  <a:pt x="10280952" y="3629601"/>
                  <a:pt x="10286906" y="3623646"/>
                  <a:pt x="10286906" y="3616301"/>
                </a:cubicBezTo>
                <a:lnTo>
                  <a:pt x="10286906" y="3570391"/>
                </a:lnTo>
                <a:cubicBezTo>
                  <a:pt x="10286906" y="3570386"/>
                  <a:pt x="10286906" y="3570380"/>
                  <a:pt x="10286906" y="3570375"/>
                </a:cubicBezTo>
                <a:cubicBezTo>
                  <a:pt x="10286896" y="3563029"/>
                  <a:pt x="10280936" y="3557082"/>
                  <a:pt x="10273590" y="3557091"/>
                </a:cubicBezTo>
                <a:lnTo>
                  <a:pt x="10233486" y="3557091"/>
                </a:lnTo>
                <a:cubicBezTo>
                  <a:pt x="10215595" y="3557091"/>
                  <a:pt x="10203006" y="3553699"/>
                  <a:pt x="10195622" y="3546805"/>
                </a:cubicBezTo>
                <a:cubicBezTo>
                  <a:pt x="10188239" y="3539910"/>
                  <a:pt x="10184579" y="3528599"/>
                  <a:pt x="10184579" y="3512822"/>
                </a:cubicBezTo>
                <a:lnTo>
                  <a:pt x="10184579" y="3117759"/>
                </a:lnTo>
                <a:cubicBezTo>
                  <a:pt x="10184579" y="3110406"/>
                  <a:pt x="10178617" y="3104444"/>
                  <a:pt x="10171263" y="3104444"/>
                </a:cubicBezTo>
                <a:lnTo>
                  <a:pt x="10110113" y="3104444"/>
                </a:lnTo>
                <a:cubicBezTo>
                  <a:pt x="10110108" y="3104444"/>
                  <a:pt x="10110102" y="3104444"/>
                  <a:pt x="10110097" y="3104444"/>
                </a:cubicBezTo>
                <a:close/>
                <a:moveTo>
                  <a:pt x="9493861" y="3104444"/>
                </a:moveTo>
                <a:cubicBezTo>
                  <a:pt x="9486560" y="3104444"/>
                  <a:pt x="9480641" y="3110363"/>
                  <a:pt x="9480641" y="3117665"/>
                </a:cubicBezTo>
                <a:lnTo>
                  <a:pt x="9480641" y="3240328"/>
                </a:lnTo>
                <a:cubicBezTo>
                  <a:pt x="9474742" y="3236172"/>
                  <a:pt x="9468622" y="3232338"/>
                  <a:pt x="9462308" y="3228843"/>
                </a:cubicBezTo>
                <a:cubicBezTo>
                  <a:pt x="9429703" y="3210962"/>
                  <a:pt x="9393322" y="3202049"/>
                  <a:pt x="9353166" y="3202101"/>
                </a:cubicBezTo>
                <a:cubicBezTo>
                  <a:pt x="9313009" y="3202154"/>
                  <a:pt x="9276617" y="3211068"/>
                  <a:pt x="9243991" y="3228843"/>
                </a:cubicBezTo>
                <a:cubicBezTo>
                  <a:pt x="9211597" y="3246486"/>
                  <a:pt x="9184868" y="3272952"/>
                  <a:pt x="9166907" y="3305170"/>
                </a:cubicBezTo>
                <a:cubicBezTo>
                  <a:pt x="9148101" y="3338248"/>
                  <a:pt x="9138698" y="3376165"/>
                  <a:pt x="9138698" y="3418919"/>
                </a:cubicBezTo>
                <a:cubicBezTo>
                  <a:pt x="9138698" y="3462179"/>
                  <a:pt x="9147860" y="3500216"/>
                  <a:pt x="9166181" y="3533032"/>
                </a:cubicBezTo>
                <a:cubicBezTo>
                  <a:pt x="9183696" y="3565076"/>
                  <a:pt x="9209887" y="3591535"/>
                  <a:pt x="9241751" y="3609375"/>
                </a:cubicBezTo>
                <a:cubicBezTo>
                  <a:pt x="9273789" y="3627423"/>
                  <a:pt x="9309658" y="3636448"/>
                  <a:pt x="9349363" y="3636448"/>
                </a:cubicBezTo>
                <a:cubicBezTo>
                  <a:pt x="9389562" y="3636448"/>
                  <a:pt x="9426326" y="3627423"/>
                  <a:pt x="9459658" y="3609375"/>
                </a:cubicBezTo>
                <a:cubicBezTo>
                  <a:pt x="9492978" y="3591295"/>
                  <a:pt x="9520082" y="3566163"/>
                  <a:pt x="9538667" y="3532653"/>
                </a:cubicBezTo>
                <a:cubicBezTo>
                  <a:pt x="9562821" y="3489125"/>
                  <a:pt x="9567665" y="3449431"/>
                  <a:pt x="9567665" y="3380724"/>
                </a:cubicBezTo>
                <a:lnTo>
                  <a:pt x="9567665" y="3117665"/>
                </a:lnTo>
                <a:cubicBezTo>
                  <a:pt x="9567665" y="3110363"/>
                  <a:pt x="9561745" y="3104444"/>
                  <a:pt x="9554444" y="3104444"/>
                </a:cubicBezTo>
                <a:close/>
                <a:moveTo>
                  <a:pt x="1412487" y="864356"/>
                </a:moveTo>
                <a:lnTo>
                  <a:pt x="1412487" y="5990756"/>
                </a:lnTo>
                <a:lnTo>
                  <a:pt x="1538487" y="5990756"/>
                </a:lnTo>
                <a:lnTo>
                  <a:pt x="1538487" y="864356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dark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38BAF498-A710-4AAA-9AF7-1FA5D1B3A456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Speaker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0213952" y="3175417"/>
            <a:ext cx="137506" cy="1375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275047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ight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Background">
            <a:extLst>
              <a:ext uri="{FF2B5EF4-FFF2-40B4-BE49-F238E27FC236}">
                <a16:creationId xmlns:a16="http://schemas.microsoft.com/office/drawing/2014/main" id="{F1D09505-09FC-487B-8929-B777E84E1BB6}"/>
              </a:ext>
            </a:extLst>
          </p:cNvPr>
          <p:cNvSpPr/>
          <p:nvPr userDrawn="1"/>
        </p:nvSpPr>
        <p:spPr>
          <a:xfrm>
            <a:off x="0" y="0"/>
            <a:ext cx="3136490" cy="6858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8943975" y="2743200"/>
            <a:ext cx="2505075" cy="1247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0213952" y="3175417"/>
            <a:ext cx="137506" cy="1375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C13C3DE-8254-4AAC-9B8A-CF2D3D66A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9351683 w 12193200"/>
              <a:gd name="connsiteY0" fmla="*/ 3277750 h 6861600"/>
              <a:gd name="connsiteX1" fmla="*/ 9414268 w 12193200"/>
              <a:gd name="connsiteY1" fmla="*/ 3293811 h 6861600"/>
              <a:gd name="connsiteX2" fmla="*/ 9460794 w 12193200"/>
              <a:gd name="connsiteY2" fmla="*/ 3341456 h 6861600"/>
              <a:gd name="connsiteX3" fmla="*/ 9478337 w 12193200"/>
              <a:gd name="connsiteY3" fmla="*/ 3418919 h 6861600"/>
              <a:gd name="connsiteX4" fmla="*/ 9460021 w 12193200"/>
              <a:gd name="connsiteY4" fmla="*/ 3496777 h 6861600"/>
              <a:gd name="connsiteX5" fmla="*/ 9412312 w 12193200"/>
              <a:gd name="connsiteY5" fmla="*/ 3544864 h 6861600"/>
              <a:gd name="connsiteX6" fmla="*/ 9349348 w 12193200"/>
              <a:gd name="connsiteY6" fmla="*/ 3560893 h 6861600"/>
              <a:gd name="connsiteX7" fmla="*/ 9261945 w 12193200"/>
              <a:gd name="connsiteY7" fmla="*/ 3523866 h 6861600"/>
              <a:gd name="connsiteX8" fmla="*/ 9227236 w 12193200"/>
              <a:gd name="connsiteY8" fmla="*/ 3418919 h 6861600"/>
              <a:gd name="connsiteX9" fmla="*/ 9244007 w 12193200"/>
              <a:gd name="connsiteY9" fmla="*/ 3341456 h 6861600"/>
              <a:gd name="connsiteX10" fmla="*/ 9289459 w 12193200"/>
              <a:gd name="connsiteY10" fmla="*/ 3293748 h 6861600"/>
              <a:gd name="connsiteX11" fmla="*/ 9351683 w 12193200"/>
              <a:gd name="connsiteY11" fmla="*/ 3277750 h 6861600"/>
              <a:gd name="connsiteX12" fmla="*/ 11156040 w 12193200"/>
              <a:gd name="connsiteY12" fmla="*/ 3209012 h 6861600"/>
              <a:gd name="connsiteX13" fmla="*/ 11143608 w 12193200"/>
              <a:gd name="connsiteY13" fmla="*/ 3217563 h 6861600"/>
              <a:gd name="connsiteX14" fmla="*/ 11024005 w 12193200"/>
              <a:gd name="connsiteY14" fmla="*/ 3529609 h 6861600"/>
              <a:gd name="connsiteX15" fmla="*/ 10908836 w 12193200"/>
              <a:gd name="connsiteY15" fmla="*/ 3217799 h 6861600"/>
              <a:gd name="connsiteX16" fmla="*/ 10896357 w 12193200"/>
              <a:gd name="connsiteY16" fmla="*/ 3209091 h 6861600"/>
              <a:gd name="connsiteX17" fmla="*/ 10828375 w 12193200"/>
              <a:gd name="connsiteY17" fmla="*/ 3209091 h 6861600"/>
              <a:gd name="connsiteX18" fmla="*/ 10815135 w 12193200"/>
              <a:gd name="connsiteY18" fmla="*/ 3222482 h 6861600"/>
              <a:gd name="connsiteX19" fmla="*/ 10816053 w 12193200"/>
              <a:gd name="connsiteY19" fmla="*/ 3227265 h 6861600"/>
              <a:gd name="connsiteX20" fmla="*/ 10974719 w 12193200"/>
              <a:gd name="connsiteY20" fmla="*/ 3629569 h 6861600"/>
              <a:gd name="connsiteX21" fmla="*/ 10968787 w 12193200"/>
              <a:gd name="connsiteY21" fmla="*/ 3649543 h 6861600"/>
              <a:gd name="connsiteX22" fmla="*/ 10862405 w 12193200"/>
              <a:gd name="connsiteY22" fmla="*/ 3735999 h 6861600"/>
              <a:gd name="connsiteX23" fmla="*/ 10850257 w 12193200"/>
              <a:gd name="connsiteY23" fmla="*/ 3750403 h 6861600"/>
              <a:gd name="connsiteX24" fmla="*/ 10849610 w 12193200"/>
              <a:gd name="connsiteY24" fmla="*/ 3806552 h 6861600"/>
              <a:gd name="connsiteX25" fmla="*/ 10864078 w 12193200"/>
              <a:gd name="connsiteY25" fmla="*/ 3820483 h 6861600"/>
              <a:gd name="connsiteX26" fmla="*/ 10883846 w 12193200"/>
              <a:gd name="connsiteY26" fmla="*/ 3819078 h 6861600"/>
              <a:gd name="connsiteX27" fmla="*/ 11028044 w 12193200"/>
              <a:gd name="connsiteY27" fmla="*/ 3707064 h 6861600"/>
              <a:gd name="connsiteX28" fmla="*/ 11045761 w 12193200"/>
              <a:gd name="connsiteY28" fmla="*/ 3664830 h 6861600"/>
              <a:gd name="connsiteX29" fmla="*/ 11229259 w 12193200"/>
              <a:gd name="connsiteY29" fmla="*/ 3227455 h 6861600"/>
              <a:gd name="connsiteX30" fmla="*/ 11222098 w 12193200"/>
              <a:gd name="connsiteY30" fmla="*/ 3210039 h 6861600"/>
              <a:gd name="connsiteX31" fmla="*/ 11216969 w 12193200"/>
              <a:gd name="connsiteY31" fmla="*/ 3209012 h 6861600"/>
              <a:gd name="connsiteX32" fmla="*/ 9811429 w 12193200"/>
              <a:gd name="connsiteY32" fmla="*/ 3202118 h 6861600"/>
              <a:gd name="connsiteX33" fmla="*/ 9726267 w 12193200"/>
              <a:gd name="connsiteY33" fmla="*/ 3218178 h 6861600"/>
              <a:gd name="connsiteX34" fmla="*/ 9669471 w 12193200"/>
              <a:gd name="connsiteY34" fmla="*/ 3262069 h 6861600"/>
              <a:gd name="connsiteX35" fmla="*/ 9649656 w 12193200"/>
              <a:gd name="connsiteY35" fmla="*/ 3323251 h 6861600"/>
              <a:gd name="connsiteX36" fmla="*/ 9671428 w 12193200"/>
              <a:gd name="connsiteY36" fmla="*/ 3389655 h 6861600"/>
              <a:gd name="connsiteX37" fmla="*/ 9722923 w 12193200"/>
              <a:gd name="connsiteY37" fmla="*/ 3427045 h 6861600"/>
              <a:gd name="connsiteX38" fmla="*/ 9800039 w 12193200"/>
              <a:gd name="connsiteY38" fmla="*/ 3452288 h 6861600"/>
              <a:gd name="connsiteX39" fmla="*/ 9871381 w 12193200"/>
              <a:gd name="connsiteY39" fmla="*/ 3477530 h 6861600"/>
              <a:gd name="connsiteX40" fmla="*/ 9893894 w 12193200"/>
              <a:gd name="connsiteY40" fmla="*/ 3512649 h 6861600"/>
              <a:gd name="connsiteX41" fmla="*/ 9873684 w 12193200"/>
              <a:gd name="connsiteY41" fmla="*/ 3548936 h 6861600"/>
              <a:gd name="connsiteX42" fmla="*/ 9816809 w 12193200"/>
              <a:gd name="connsiteY42" fmla="*/ 3563056 h 6861600"/>
              <a:gd name="connsiteX43" fmla="*/ 9758436 w 12193200"/>
              <a:gd name="connsiteY43" fmla="*/ 3545102 h 6861600"/>
              <a:gd name="connsiteX44" fmla="*/ 9734503 w 12193200"/>
              <a:gd name="connsiteY44" fmla="*/ 3510393 h 6861600"/>
              <a:gd name="connsiteX45" fmla="*/ 9721755 w 12193200"/>
              <a:gd name="connsiteY45" fmla="*/ 3500533 h 6861600"/>
              <a:gd name="connsiteX46" fmla="*/ 9657592 w 12193200"/>
              <a:gd name="connsiteY46" fmla="*/ 3500533 h 6861600"/>
              <a:gd name="connsiteX47" fmla="*/ 9655534 w 12193200"/>
              <a:gd name="connsiteY47" fmla="*/ 3500697 h 6861600"/>
              <a:gd name="connsiteX48" fmla="*/ 9644355 w 12193200"/>
              <a:gd name="connsiteY48" fmla="*/ 3516073 h 6861600"/>
              <a:gd name="connsiteX49" fmla="*/ 9667215 w 12193200"/>
              <a:gd name="connsiteY49" fmla="*/ 3569619 h 6861600"/>
              <a:gd name="connsiteX50" fmla="*/ 9729375 w 12193200"/>
              <a:gd name="connsiteY50" fmla="*/ 3618526 h 6861600"/>
              <a:gd name="connsiteX51" fmla="*/ 9818245 w 12193200"/>
              <a:gd name="connsiteY51" fmla="*/ 3636448 h 6861600"/>
              <a:gd name="connsiteX52" fmla="*/ 9903439 w 12193200"/>
              <a:gd name="connsiteY52" fmla="*/ 3620435 h 6861600"/>
              <a:gd name="connsiteX53" fmla="*/ 9959462 w 12193200"/>
              <a:gd name="connsiteY53" fmla="*/ 3576166 h 6861600"/>
              <a:gd name="connsiteX54" fmla="*/ 9979309 w 12193200"/>
              <a:gd name="connsiteY54" fmla="*/ 3512034 h 6861600"/>
              <a:gd name="connsiteX55" fmla="*/ 9957221 w 12193200"/>
              <a:gd name="connsiteY55" fmla="*/ 3447145 h 6861600"/>
              <a:gd name="connsiteX56" fmla="*/ 9906484 w 12193200"/>
              <a:gd name="connsiteY56" fmla="*/ 3410133 h 6861600"/>
              <a:gd name="connsiteX57" fmla="*/ 9831292 w 12193200"/>
              <a:gd name="connsiteY57" fmla="*/ 3385348 h 6861600"/>
              <a:gd name="connsiteX58" fmla="*/ 9779387 w 12193200"/>
              <a:gd name="connsiteY58" fmla="*/ 3368908 h 6861600"/>
              <a:gd name="connsiteX59" fmla="*/ 9750595 w 12193200"/>
              <a:gd name="connsiteY59" fmla="*/ 3351901 h 6861600"/>
              <a:gd name="connsiteX60" fmla="*/ 9737453 w 12193200"/>
              <a:gd name="connsiteY60" fmla="*/ 3325207 h 6861600"/>
              <a:gd name="connsiteX61" fmla="*/ 9755722 w 12193200"/>
              <a:gd name="connsiteY61" fmla="*/ 3288479 h 6861600"/>
              <a:gd name="connsiteX62" fmla="*/ 9808385 w 12193200"/>
              <a:gd name="connsiteY62" fmla="*/ 3275511 h 6861600"/>
              <a:gd name="connsiteX63" fmla="*/ 9864108 w 12193200"/>
              <a:gd name="connsiteY63" fmla="*/ 3292281 h 6861600"/>
              <a:gd name="connsiteX64" fmla="*/ 9885485 w 12193200"/>
              <a:gd name="connsiteY64" fmla="*/ 3326990 h 6861600"/>
              <a:gd name="connsiteX65" fmla="*/ 9898343 w 12193200"/>
              <a:gd name="connsiteY65" fmla="*/ 3337229 h 6861600"/>
              <a:gd name="connsiteX66" fmla="*/ 9959367 w 12193200"/>
              <a:gd name="connsiteY66" fmla="*/ 3337229 h 6861600"/>
              <a:gd name="connsiteX67" fmla="*/ 9961145 w 12193200"/>
              <a:gd name="connsiteY67" fmla="*/ 3337108 h 6861600"/>
              <a:gd name="connsiteX68" fmla="*/ 9972635 w 12193200"/>
              <a:gd name="connsiteY68" fmla="*/ 3322020 h 6861600"/>
              <a:gd name="connsiteX69" fmla="*/ 9927072 w 12193200"/>
              <a:gd name="connsiteY69" fmla="*/ 3238404 h 6861600"/>
              <a:gd name="connsiteX70" fmla="*/ 9811429 w 12193200"/>
              <a:gd name="connsiteY70" fmla="*/ 3202118 h 6861600"/>
              <a:gd name="connsiteX71" fmla="*/ 10596727 w 12193200"/>
              <a:gd name="connsiteY71" fmla="*/ 3202054 h 6861600"/>
              <a:gd name="connsiteX72" fmla="*/ 10526142 w 12193200"/>
              <a:gd name="connsiteY72" fmla="*/ 3216569 h 6861600"/>
              <a:gd name="connsiteX73" fmla="*/ 10471571 w 12193200"/>
              <a:gd name="connsiteY73" fmla="*/ 3257036 h 6861600"/>
              <a:gd name="connsiteX74" fmla="*/ 10471571 w 12193200"/>
              <a:gd name="connsiteY74" fmla="*/ 3222327 h 6861600"/>
              <a:gd name="connsiteX75" fmla="*/ 10471571 w 12193200"/>
              <a:gd name="connsiteY75" fmla="*/ 3222311 h 6861600"/>
              <a:gd name="connsiteX76" fmla="*/ 10458255 w 12193200"/>
              <a:gd name="connsiteY76" fmla="*/ 3209027 h 6861600"/>
              <a:gd name="connsiteX77" fmla="*/ 10397846 w 12193200"/>
              <a:gd name="connsiteY77" fmla="*/ 3209027 h 6861600"/>
              <a:gd name="connsiteX78" fmla="*/ 10397831 w 12193200"/>
              <a:gd name="connsiteY78" fmla="*/ 3209027 h 6861600"/>
              <a:gd name="connsiteX79" fmla="*/ 10384531 w 12193200"/>
              <a:gd name="connsiteY79" fmla="*/ 3222327 h 6861600"/>
              <a:gd name="connsiteX80" fmla="*/ 10384531 w 12193200"/>
              <a:gd name="connsiteY80" fmla="*/ 3616270 h 6861600"/>
              <a:gd name="connsiteX81" fmla="*/ 10384531 w 12193200"/>
              <a:gd name="connsiteY81" fmla="*/ 3616285 h 6861600"/>
              <a:gd name="connsiteX82" fmla="*/ 10397846 w 12193200"/>
              <a:gd name="connsiteY82" fmla="*/ 3629569 h 6861600"/>
              <a:gd name="connsiteX83" fmla="*/ 10458255 w 12193200"/>
              <a:gd name="connsiteY83" fmla="*/ 3629569 h 6861600"/>
              <a:gd name="connsiteX84" fmla="*/ 10471571 w 12193200"/>
              <a:gd name="connsiteY84" fmla="*/ 3616285 h 6861600"/>
              <a:gd name="connsiteX85" fmla="*/ 10471571 w 12193200"/>
              <a:gd name="connsiteY85" fmla="*/ 3394497 h 6861600"/>
              <a:gd name="connsiteX86" fmla="*/ 10500174 w 12193200"/>
              <a:gd name="connsiteY86" fmla="*/ 3307915 h 6861600"/>
              <a:gd name="connsiteX87" fmla="*/ 10577668 w 12193200"/>
              <a:gd name="connsiteY87" fmla="*/ 3277750 h 6861600"/>
              <a:gd name="connsiteX88" fmla="*/ 10654753 w 12193200"/>
              <a:gd name="connsiteY88" fmla="*/ 3307852 h 6861600"/>
              <a:gd name="connsiteX89" fmla="*/ 10682978 w 12193200"/>
              <a:gd name="connsiteY89" fmla="*/ 3394497 h 6861600"/>
              <a:gd name="connsiteX90" fmla="*/ 10682978 w 12193200"/>
              <a:gd name="connsiteY90" fmla="*/ 3616270 h 6861600"/>
              <a:gd name="connsiteX91" fmla="*/ 10682978 w 12193200"/>
              <a:gd name="connsiteY91" fmla="*/ 3616285 h 6861600"/>
              <a:gd name="connsiteX92" fmla="*/ 10696293 w 12193200"/>
              <a:gd name="connsiteY92" fmla="*/ 3629569 h 6861600"/>
              <a:gd name="connsiteX93" fmla="*/ 10755960 w 12193200"/>
              <a:gd name="connsiteY93" fmla="*/ 3629569 h 6861600"/>
              <a:gd name="connsiteX94" fmla="*/ 10755992 w 12193200"/>
              <a:gd name="connsiteY94" fmla="*/ 3629569 h 6861600"/>
              <a:gd name="connsiteX95" fmla="*/ 10769276 w 12193200"/>
              <a:gd name="connsiteY95" fmla="*/ 3616285 h 6861600"/>
              <a:gd name="connsiteX96" fmla="*/ 10769276 w 12193200"/>
              <a:gd name="connsiteY96" fmla="*/ 3381529 h 6861600"/>
              <a:gd name="connsiteX97" fmla="*/ 10747188 w 12193200"/>
              <a:gd name="connsiteY97" fmla="*/ 3283809 h 6861600"/>
              <a:gd name="connsiteX98" fmla="*/ 10685659 w 12193200"/>
              <a:gd name="connsiteY98" fmla="*/ 3222753 h 6861600"/>
              <a:gd name="connsiteX99" fmla="*/ 10596727 w 12193200"/>
              <a:gd name="connsiteY99" fmla="*/ 3202054 h 6861600"/>
              <a:gd name="connsiteX100" fmla="*/ 10282670 w 12193200"/>
              <a:gd name="connsiteY100" fmla="*/ 3189339 h 6861600"/>
              <a:gd name="connsiteX101" fmla="*/ 10227657 w 12193200"/>
              <a:gd name="connsiteY101" fmla="*/ 3244352 h 6861600"/>
              <a:gd name="connsiteX102" fmla="*/ 10282670 w 12193200"/>
              <a:gd name="connsiteY102" fmla="*/ 3299365 h 6861600"/>
              <a:gd name="connsiteX103" fmla="*/ 10337683 w 12193200"/>
              <a:gd name="connsiteY103" fmla="*/ 3244352 h 6861600"/>
              <a:gd name="connsiteX104" fmla="*/ 10282670 w 12193200"/>
              <a:gd name="connsiteY104" fmla="*/ 3189339 h 6861600"/>
              <a:gd name="connsiteX105" fmla="*/ 10110097 w 12193200"/>
              <a:gd name="connsiteY105" fmla="*/ 3104444 h 6861600"/>
              <a:gd name="connsiteX106" fmla="*/ 10096813 w 12193200"/>
              <a:gd name="connsiteY106" fmla="*/ 3117759 h 6861600"/>
              <a:gd name="connsiteX107" fmla="*/ 10096813 w 12193200"/>
              <a:gd name="connsiteY107" fmla="*/ 3195712 h 6861600"/>
              <a:gd name="connsiteX108" fmla="*/ 10083498 w 12193200"/>
              <a:gd name="connsiteY108" fmla="*/ 3209027 h 6861600"/>
              <a:gd name="connsiteX109" fmla="*/ 10031040 w 12193200"/>
              <a:gd name="connsiteY109" fmla="*/ 3209027 h 6861600"/>
              <a:gd name="connsiteX110" fmla="*/ 10031025 w 12193200"/>
              <a:gd name="connsiteY110" fmla="*/ 3209027 h 6861600"/>
              <a:gd name="connsiteX111" fmla="*/ 10017725 w 12193200"/>
              <a:gd name="connsiteY111" fmla="*/ 3222327 h 6861600"/>
              <a:gd name="connsiteX112" fmla="*/ 10017725 w 12193200"/>
              <a:gd name="connsiteY112" fmla="*/ 3266707 h 6861600"/>
              <a:gd name="connsiteX113" fmla="*/ 10031040 w 12193200"/>
              <a:gd name="connsiteY113" fmla="*/ 3279990 h 6861600"/>
              <a:gd name="connsiteX114" fmla="*/ 10083498 w 12193200"/>
              <a:gd name="connsiteY114" fmla="*/ 3279990 h 6861600"/>
              <a:gd name="connsiteX115" fmla="*/ 10096813 w 12193200"/>
              <a:gd name="connsiteY115" fmla="*/ 3293306 h 6861600"/>
              <a:gd name="connsiteX116" fmla="*/ 10096813 w 12193200"/>
              <a:gd name="connsiteY116" fmla="*/ 3512822 h 6861600"/>
              <a:gd name="connsiteX117" fmla="*/ 10128083 w 12193200"/>
              <a:gd name="connsiteY117" fmla="*/ 3602118 h 6861600"/>
              <a:gd name="connsiteX118" fmla="*/ 10218151 w 12193200"/>
              <a:gd name="connsiteY118" fmla="*/ 3629601 h 6861600"/>
              <a:gd name="connsiteX119" fmla="*/ 10273590 w 12193200"/>
              <a:gd name="connsiteY119" fmla="*/ 3629601 h 6861600"/>
              <a:gd name="connsiteX120" fmla="*/ 10273606 w 12193200"/>
              <a:gd name="connsiteY120" fmla="*/ 3629601 h 6861600"/>
              <a:gd name="connsiteX121" fmla="*/ 10286906 w 12193200"/>
              <a:gd name="connsiteY121" fmla="*/ 3616301 h 6861600"/>
              <a:gd name="connsiteX122" fmla="*/ 10286906 w 12193200"/>
              <a:gd name="connsiteY122" fmla="*/ 3570391 h 6861600"/>
              <a:gd name="connsiteX123" fmla="*/ 10286906 w 12193200"/>
              <a:gd name="connsiteY123" fmla="*/ 3570375 h 6861600"/>
              <a:gd name="connsiteX124" fmla="*/ 10273590 w 12193200"/>
              <a:gd name="connsiteY124" fmla="*/ 3557091 h 6861600"/>
              <a:gd name="connsiteX125" fmla="*/ 10233486 w 12193200"/>
              <a:gd name="connsiteY125" fmla="*/ 3557091 h 6861600"/>
              <a:gd name="connsiteX126" fmla="*/ 10195622 w 12193200"/>
              <a:gd name="connsiteY126" fmla="*/ 3546805 h 6861600"/>
              <a:gd name="connsiteX127" fmla="*/ 10184579 w 12193200"/>
              <a:gd name="connsiteY127" fmla="*/ 3512822 h 6861600"/>
              <a:gd name="connsiteX128" fmla="*/ 10184579 w 12193200"/>
              <a:gd name="connsiteY128" fmla="*/ 3117759 h 6861600"/>
              <a:gd name="connsiteX129" fmla="*/ 10171263 w 12193200"/>
              <a:gd name="connsiteY129" fmla="*/ 3104444 h 6861600"/>
              <a:gd name="connsiteX130" fmla="*/ 10110113 w 12193200"/>
              <a:gd name="connsiteY130" fmla="*/ 3104444 h 6861600"/>
              <a:gd name="connsiteX131" fmla="*/ 10110097 w 12193200"/>
              <a:gd name="connsiteY131" fmla="*/ 3104444 h 6861600"/>
              <a:gd name="connsiteX132" fmla="*/ 9493861 w 12193200"/>
              <a:gd name="connsiteY132" fmla="*/ 3104444 h 6861600"/>
              <a:gd name="connsiteX133" fmla="*/ 9480641 w 12193200"/>
              <a:gd name="connsiteY133" fmla="*/ 3117665 h 6861600"/>
              <a:gd name="connsiteX134" fmla="*/ 9480641 w 12193200"/>
              <a:gd name="connsiteY134" fmla="*/ 3240328 h 6861600"/>
              <a:gd name="connsiteX135" fmla="*/ 9462308 w 12193200"/>
              <a:gd name="connsiteY135" fmla="*/ 3228843 h 6861600"/>
              <a:gd name="connsiteX136" fmla="*/ 9353166 w 12193200"/>
              <a:gd name="connsiteY136" fmla="*/ 3202101 h 6861600"/>
              <a:gd name="connsiteX137" fmla="*/ 9243991 w 12193200"/>
              <a:gd name="connsiteY137" fmla="*/ 3228843 h 6861600"/>
              <a:gd name="connsiteX138" fmla="*/ 9166907 w 12193200"/>
              <a:gd name="connsiteY138" fmla="*/ 3305170 h 6861600"/>
              <a:gd name="connsiteX139" fmla="*/ 9138698 w 12193200"/>
              <a:gd name="connsiteY139" fmla="*/ 3418919 h 6861600"/>
              <a:gd name="connsiteX140" fmla="*/ 9166181 w 12193200"/>
              <a:gd name="connsiteY140" fmla="*/ 3533032 h 6861600"/>
              <a:gd name="connsiteX141" fmla="*/ 9241751 w 12193200"/>
              <a:gd name="connsiteY141" fmla="*/ 3609375 h 6861600"/>
              <a:gd name="connsiteX142" fmla="*/ 9349363 w 12193200"/>
              <a:gd name="connsiteY142" fmla="*/ 3636448 h 6861600"/>
              <a:gd name="connsiteX143" fmla="*/ 9459658 w 12193200"/>
              <a:gd name="connsiteY143" fmla="*/ 3609375 h 6861600"/>
              <a:gd name="connsiteX144" fmla="*/ 9538667 w 12193200"/>
              <a:gd name="connsiteY144" fmla="*/ 3532653 h 6861600"/>
              <a:gd name="connsiteX145" fmla="*/ 9567665 w 12193200"/>
              <a:gd name="connsiteY145" fmla="*/ 3380724 h 6861600"/>
              <a:gd name="connsiteX146" fmla="*/ 9567665 w 12193200"/>
              <a:gd name="connsiteY146" fmla="*/ 3117665 h 6861600"/>
              <a:gd name="connsiteX147" fmla="*/ 9554444 w 12193200"/>
              <a:gd name="connsiteY147" fmla="*/ 3104444 h 6861600"/>
              <a:gd name="connsiteX148" fmla="*/ 1412487 w 12193200"/>
              <a:gd name="connsiteY148" fmla="*/ 864356 h 6861600"/>
              <a:gd name="connsiteX149" fmla="*/ 1412487 w 12193200"/>
              <a:gd name="connsiteY149" fmla="*/ 5990756 h 6861600"/>
              <a:gd name="connsiteX150" fmla="*/ 1538487 w 12193200"/>
              <a:gd name="connsiteY150" fmla="*/ 5990756 h 6861600"/>
              <a:gd name="connsiteX151" fmla="*/ 1538487 w 12193200"/>
              <a:gd name="connsiteY151" fmla="*/ 864356 h 6861600"/>
              <a:gd name="connsiteX152" fmla="*/ 0 w 12193200"/>
              <a:gd name="connsiteY152" fmla="*/ 0 h 6861600"/>
              <a:gd name="connsiteX153" fmla="*/ 12193200 w 12193200"/>
              <a:gd name="connsiteY153" fmla="*/ 0 h 6861600"/>
              <a:gd name="connsiteX154" fmla="*/ 12193200 w 12193200"/>
              <a:gd name="connsiteY154" fmla="*/ 6861600 h 6861600"/>
              <a:gd name="connsiteX155" fmla="*/ 0 w 12193200"/>
              <a:gd name="connsiteY155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2193200" h="6861600">
                <a:moveTo>
                  <a:pt x="9351683" y="3277750"/>
                </a:moveTo>
                <a:cubicBezTo>
                  <a:pt x="9373579" y="3277629"/>
                  <a:pt x="9395136" y="3283160"/>
                  <a:pt x="9414268" y="3293811"/>
                </a:cubicBezTo>
                <a:cubicBezTo>
                  <a:pt x="9433547" y="3304455"/>
                  <a:pt x="9449056" y="3320337"/>
                  <a:pt x="9460794" y="3341456"/>
                </a:cubicBezTo>
                <a:cubicBezTo>
                  <a:pt x="9472532" y="3362576"/>
                  <a:pt x="9478380" y="3388397"/>
                  <a:pt x="9478337" y="3418919"/>
                </a:cubicBezTo>
                <a:cubicBezTo>
                  <a:pt x="9478337" y="3449452"/>
                  <a:pt x="9472232" y="3475405"/>
                  <a:pt x="9460021" y="3496777"/>
                </a:cubicBezTo>
                <a:cubicBezTo>
                  <a:pt x="9447810" y="3518159"/>
                  <a:pt x="9431907" y="3534188"/>
                  <a:pt x="9412312" y="3544864"/>
                </a:cubicBezTo>
                <a:cubicBezTo>
                  <a:pt x="9393027" y="3555469"/>
                  <a:pt x="9371356" y="3560986"/>
                  <a:pt x="9349348" y="3560893"/>
                </a:cubicBezTo>
                <a:cubicBezTo>
                  <a:pt x="9314229" y="3560893"/>
                  <a:pt x="9285094" y="3548551"/>
                  <a:pt x="9261945" y="3523866"/>
                </a:cubicBezTo>
                <a:cubicBezTo>
                  <a:pt x="9238796" y="3499180"/>
                  <a:pt x="9227225" y="3464198"/>
                  <a:pt x="9227236" y="3418919"/>
                </a:cubicBezTo>
                <a:cubicBezTo>
                  <a:pt x="9227236" y="3388418"/>
                  <a:pt x="9232826" y="3362597"/>
                  <a:pt x="9244007" y="3341456"/>
                </a:cubicBezTo>
                <a:cubicBezTo>
                  <a:pt x="9255188" y="3320315"/>
                  <a:pt x="9270338" y="3304413"/>
                  <a:pt x="9289459" y="3293748"/>
                </a:cubicBezTo>
                <a:cubicBezTo>
                  <a:pt x="9308448" y="3283075"/>
                  <a:pt x="9329901" y="3277559"/>
                  <a:pt x="9351683" y="3277750"/>
                </a:cubicBezTo>
                <a:close/>
                <a:moveTo>
                  <a:pt x="11156040" y="3209012"/>
                </a:moveTo>
                <a:cubicBezTo>
                  <a:pt x="11150524" y="3209013"/>
                  <a:pt x="11145581" y="3212413"/>
                  <a:pt x="11143608" y="3217563"/>
                </a:cubicBezTo>
                <a:lnTo>
                  <a:pt x="11024005" y="3529609"/>
                </a:lnTo>
                <a:lnTo>
                  <a:pt x="10908836" y="3217799"/>
                </a:lnTo>
                <a:cubicBezTo>
                  <a:pt x="10906908" y="3212571"/>
                  <a:pt x="10901929" y="3209097"/>
                  <a:pt x="10896357" y="3209091"/>
                </a:cubicBezTo>
                <a:lnTo>
                  <a:pt x="10828375" y="3209091"/>
                </a:lnTo>
                <a:cubicBezTo>
                  <a:pt x="10821022" y="3209132"/>
                  <a:pt x="10815094" y="3215128"/>
                  <a:pt x="10815135" y="3222482"/>
                </a:cubicBezTo>
                <a:cubicBezTo>
                  <a:pt x="10815145" y="3224119"/>
                  <a:pt x="10815455" y="3225741"/>
                  <a:pt x="10816053" y="3227265"/>
                </a:cubicBezTo>
                <a:lnTo>
                  <a:pt x="10974719" y="3629569"/>
                </a:lnTo>
                <a:cubicBezTo>
                  <a:pt x="10973416" y="3636409"/>
                  <a:pt x="10971428" y="3643101"/>
                  <a:pt x="10968787" y="3649543"/>
                </a:cubicBezTo>
                <a:cubicBezTo>
                  <a:pt x="10950392" y="3695532"/>
                  <a:pt x="10916724" y="3729798"/>
                  <a:pt x="10862405" y="3735999"/>
                </a:cubicBezTo>
                <a:cubicBezTo>
                  <a:pt x="10855295" y="3737034"/>
                  <a:pt x="10850079" y="3743220"/>
                  <a:pt x="10850257" y="3750403"/>
                </a:cubicBezTo>
                <a:cubicBezTo>
                  <a:pt x="10850257" y="3756193"/>
                  <a:pt x="10849610" y="3796723"/>
                  <a:pt x="10849610" y="3806552"/>
                </a:cubicBezTo>
                <a:cubicBezTo>
                  <a:pt x="10849610" y="3816381"/>
                  <a:pt x="10854738" y="3820483"/>
                  <a:pt x="10864078" y="3820483"/>
                </a:cubicBezTo>
                <a:cubicBezTo>
                  <a:pt x="10870694" y="3820541"/>
                  <a:pt x="10877305" y="3820072"/>
                  <a:pt x="10883846" y="3819078"/>
                </a:cubicBezTo>
                <a:cubicBezTo>
                  <a:pt x="10959810" y="3806457"/>
                  <a:pt x="11002391" y="3766290"/>
                  <a:pt x="11028044" y="3707064"/>
                </a:cubicBezTo>
                <a:cubicBezTo>
                  <a:pt x="11035080" y="3690830"/>
                  <a:pt x="11040176" y="3678319"/>
                  <a:pt x="11045761" y="3664830"/>
                </a:cubicBezTo>
                <a:lnTo>
                  <a:pt x="11229259" y="3227455"/>
                </a:lnTo>
                <a:cubicBezTo>
                  <a:pt x="11232091" y="3220668"/>
                  <a:pt x="11228885" y="3212870"/>
                  <a:pt x="11222098" y="3210039"/>
                </a:cubicBezTo>
                <a:cubicBezTo>
                  <a:pt x="11220473" y="3209361"/>
                  <a:pt x="11218730" y="3209012"/>
                  <a:pt x="11216969" y="3209012"/>
                </a:cubicBezTo>
                <a:close/>
                <a:moveTo>
                  <a:pt x="9811429" y="3202118"/>
                </a:moveTo>
                <a:cubicBezTo>
                  <a:pt x="9779298" y="3202128"/>
                  <a:pt x="9750910" y="3207482"/>
                  <a:pt x="9726267" y="3218178"/>
                </a:cubicBezTo>
                <a:cubicBezTo>
                  <a:pt x="9701624" y="3228875"/>
                  <a:pt x="9682692" y="3243505"/>
                  <a:pt x="9669471" y="3262069"/>
                </a:cubicBezTo>
                <a:cubicBezTo>
                  <a:pt x="9656536" y="3279841"/>
                  <a:pt x="9649596" y="3301270"/>
                  <a:pt x="9649656" y="3323251"/>
                </a:cubicBezTo>
                <a:cubicBezTo>
                  <a:pt x="9649656" y="3350692"/>
                  <a:pt x="9656913" y="3372826"/>
                  <a:pt x="9671428" y="3389655"/>
                </a:cubicBezTo>
                <a:cubicBezTo>
                  <a:pt x="9685354" y="3406059"/>
                  <a:pt x="9703013" y="3418881"/>
                  <a:pt x="9722923" y="3427045"/>
                </a:cubicBezTo>
                <a:cubicBezTo>
                  <a:pt x="9742780" y="3435249"/>
                  <a:pt x="9768485" y="3443663"/>
                  <a:pt x="9800039" y="3452288"/>
                </a:cubicBezTo>
                <a:cubicBezTo>
                  <a:pt x="9832591" y="3461480"/>
                  <a:pt x="9856372" y="3469895"/>
                  <a:pt x="9871381" y="3477530"/>
                </a:cubicBezTo>
                <a:cubicBezTo>
                  <a:pt x="9886389" y="3485166"/>
                  <a:pt x="9893894" y="3496873"/>
                  <a:pt x="9893894" y="3512649"/>
                </a:cubicBezTo>
                <a:cubicBezTo>
                  <a:pt x="9893894" y="3527427"/>
                  <a:pt x="9887157" y="3539522"/>
                  <a:pt x="9873684" y="3548936"/>
                </a:cubicBezTo>
                <a:cubicBezTo>
                  <a:pt x="9860211" y="3558349"/>
                  <a:pt x="9841252" y="3563056"/>
                  <a:pt x="9816809" y="3563056"/>
                </a:cubicBezTo>
                <a:cubicBezTo>
                  <a:pt x="9793418" y="3563076"/>
                  <a:pt x="9773960" y="3557092"/>
                  <a:pt x="9758436" y="3545102"/>
                </a:cubicBezTo>
                <a:cubicBezTo>
                  <a:pt x="9745857" y="3535467"/>
                  <a:pt x="9737879" y="3523898"/>
                  <a:pt x="9734503" y="3510393"/>
                </a:cubicBezTo>
                <a:cubicBezTo>
                  <a:pt x="9733009" y="3504578"/>
                  <a:pt x="9727759" y="3500517"/>
                  <a:pt x="9721755" y="3500533"/>
                </a:cubicBezTo>
                <a:lnTo>
                  <a:pt x="9657592" y="3500533"/>
                </a:lnTo>
                <a:cubicBezTo>
                  <a:pt x="9656902" y="3500534"/>
                  <a:pt x="9656214" y="3500590"/>
                  <a:pt x="9655534" y="3500697"/>
                </a:cubicBezTo>
                <a:cubicBezTo>
                  <a:pt x="9648201" y="3501856"/>
                  <a:pt x="9643195" y="3508740"/>
                  <a:pt x="9644355" y="3516073"/>
                </a:cubicBezTo>
                <a:cubicBezTo>
                  <a:pt x="9647543" y="3535505"/>
                  <a:pt x="9655386" y="3553877"/>
                  <a:pt x="9667215" y="3569619"/>
                </a:cubicBezTo>
                <a:cubicBezTo>
                  <a:pt x="9682455" y="3590275"/>
                  <a:pt x="9703175" y="3606579"/>
                  <a:pt x="9729375" y="3618526"/>
                </a:cubicBezTo>
                <a:cubicBezTo>
                  <a:pt x="9755585" y="3630474"/>
                  <a:pt x="9785209" y="3636448"/>
                  <a:pt x="9818245" y="3636448"/>
                </a:cubicBezTo>
                <a:cubicBezTo>
                  <a:pt x="9850892" y="3636512"/>
                  <a:pt x="9879290" y="3631174"/>
                  <a:pt x="9903439" y="3620435"/>
                </a:cubicBezTo>
                <a:cubicBezTo>
                  <a:pt x="9927588" y="3609696"/>
                  <a:pt x="9946262" y="3594940"/>
                  <a:pt x="9959462" y="3576166"/>
                </a:cubicBezTo>
                <a:cubicBezTo>
                  <a:pt x="9972676" y="3557417"/>
                  <a:pt x="9979622" y="3534970"/>
                  <a:pt x="9979309" y="3512034"/>
                </a:cubicBezTo>
                <a:cubicBezTo>
                  <a:pt x="9978846" y="3485088"/>
                  <a:pt x="9971483" y="3463458"/>
                  <a:pt x="9957221" y="3447145"/>
                </a:cubicBezTo>
                <a:cubicBezTo>
                  <a:pt x="9943320" y="3431135"/>
                  <a:pt x="9925974" y="3418481"/>
                  <a:pt x="9906484" y="3410133"/>
                </a:cubicBezTo>
                <a:cubicBezTo>
                  <a:pt x="9886857" y="3401729"/>
                  <a:pt x="9861794" y="3393467"/>
                  <a:pt x="9831292" y="3385348"/>
                </a:cubicBezTo>
                <a:cubicBezTo>
                  <a:pt x="9808395" y="3378742"/>
                  <a:pt x="9791093" y="3373263"/>
                  <a:pt x="9779387" y="3368908"/>
                </a:cubicBezTo>
                <a:cubicBezTo>
                  <a:pt x="9768779" y="3365157"/>
                  <a:pt x="9759000" y="3359381"/>
                  <a:pt x="9750595" y="3351901"/>
                </a:cubicBezTo>
                <a:cubicBezTo>
                  <a:pt x="9742833" y="3345109"/>
                  <a:pt x="9738103" y="3335500"/>
                  <a:pt x="9737453" y="3325207"/>
                </a:cubicBezTo>
                <a:cubicBezTo>
                  <a:pt x="9736717" y="3309799"/>
                  <a:pt x="9742806" y="3297556"/>
                  <a:pt x="9755722" y="3288479"/>
                </a:cubicBezTo>
                <a:cubicBezTo>
                  <a:pt x="9767944" y="3279834"/>
                  <a:pt x="9785498" y="3275511"/>
                  <a:pt x="9808385" y="3275511"/>
                </a:cubicBezTo>
                <a:cubicBezTo>
                  <a:pt x="9831860" y="3275500"/>
                  <a:pt x="9850434" y="3281090"/>
                  <a:pt x="9864108" y="3292281"/>
                </a:cubicBezTo>
                <a:cubicBezTo>
                  <a:pt x="9875036" y="3301028"/>
                  <a:pt x="9882591" y="3313295"/>
                  <a:pt x="9885485" y="3326990"/>
                </a:cubicBezTo>
                <a:cubicBezTo>
                  <a:pt x="9886839" y="3332996"/>
                  <a:pt x="9892186" y="3337254"/>
                  <a:pt x="9898343" y="3337229"/>
                </a:cubicBezTo>
                <a:lnTo>
                  <a:pt x="9959367" y="3337229"/>
                </a:lnTo>
                <a:cubicBezTo>
                  <a:pt x="9959962" y="3337228"/>
                  <a:pt x="9960555" y="3337188"/>
                  <a:pt x="9961145" y="3337108"/>
                </a:cubicBezTo>
                <a:cubicBezTo>
                  <a:pt x="9968484" y="3336114"/>
                  <a:pt x="9973628" y="3329360"/>
                  <a:pt x="9972635" y="3322020"/>
                </a:cubicBezTo>
                <a:cubicBezTo>
                  <a:pt x="9967870" y="3287427"/>
                  <a:pt x="9952683" y="3259555"/>
                  <a:pt x="9927072" y="3238404"/>
                </a:cubicBezTo>
                <a:cubicBezTo>
                  <a:pt x="9897812" y="3214213"/>
                  <a:pt x="9859264" y="3202118"/>
                  <a:pt x="9811429" y="3202118"/>
                </a:cubicBezTo>
                <a:close/>
                <a:moveTo>
                  <a:pt x="10596727" y="3202054"/>
                </a:moveTo>
                <a:cubicBezTo>
                  <a:pt x="10572445" y="3201931"/>
                  <a:pt x="10548404" y="3206874"/>
                  <a:pt x="10526142" y="3216569"/>
                </a:cubicBezTo>
                <a:cubicBezTo>
                  <a:pt x="10503981" y="3226245"/>
                  <a:pt x="10485790" y="3239734"/>
                  <a:pt x="10471571" y="3257036"/>
                </a:cubicBezTo>
                <a:lnTo>
                  <a:pt x="10471571" y="3222327"/>
                </a:lnTo>
                <a:cubicBezTo>
                  <a:pt x="10471571" y="3222322"/>
                  <a:pt x="10471571" y="3222317"/>
                  <a:pt x="10471571" y="3222311"/>
                </a:cubicBezTo>
                <a:cubicBezTo>
                  <a:pt x="10471561" y="3214966"/>
                  <a:pt x="10465601" y="3209019"/>
                  <a:pt x="10458255" y="3209027"/>
                </a:cubicBezTo>
                <a:lnTo>
                  <a:pt x="10397846" y="3209027"/>
                </a:lnTo>
                <a:cubicBezTo>
                  <a:pt x="10397842" y="3209027"/>
                  <a:pt x="10397835" y="3209027"/>
                  <a:pt x="10397831" y="3209027"/>
                </a:cubicBezTo>
                <a:cubicBezTo>
                  <a:pt x="10390485" y="3209027"/>
                  <a:pt x="10384531" y="3214982"/>
                  <a:pt x="10384531" y="3222327"/>
                </a:cubicBezTo>
                <a:lnTo>
                  <a:pt x="10384531" y="3616270"/>
                </a:lnTo>
                <a:cubicBezTo>
                  <a:pt x="10384531" y="3616274"/>
                  <a:pt x="10384531" y="3616281"/>
                  <a:pt x="10384531" y="3616285"/>
                </a:cubicBezTo>
                <a:cubicBezTo>
                  <a:pt x="10384540" y="3623631"/>
                  <a:pt x="10390501" y="3629579"/>
                  <a:pt x="10397846" y="3629569"/>
                </a:cubicBezTo>
                <a:lnTo>
                  <a:pt x="10458255" y="3629569"/>
                </a:lnTo>
                <a:cubicBezTo>
                  <a:pt x="10465601" y="3629579"/>
                  <a:pt x="10471561" y="3623631"/>
                  <a:pt x="10471571" y="3616285"/>
                </a:cubicBezTo>
                <a:lnTo>
                  <a:pt x="10471571" y="3394497"/>
                </a:lnTo>
                <a:cubicBezTo>
                  <a:pt x="10471582" y="3356886"/>
                  <a:pt x="10481116" y="3328025"/>
                  <a:pt x="10500174" y="3307915"/>
                </a:cubicBezTo>
                <a:cubicBezTo>
                  <a:pt x="10519232" y="3287805"/>
                  <a:pt x="10545063" y="3277750"/>
                  <a:pt x="10577668" y="3277750"/>
                </a:cubicBezTo>
                <a:cubicBezTo>
                  <a:pt x="10610242" y="3277729"/>
                  <a:pt x="10635936" y="3287763"/>
                  <a:pt x="10654753" y="3307852"/>
                </a:cubicBezTo>
                <a:cubicBezTo>
                  <a:pt x="10673570" y="3327941"/>
                  <a:pt x="10682978" y="3356823"/>
                  <a:pt x="10682978" y="3394497"/>
                </a:cubicBezTo>
                <a:lnTo>
                  <a:pt x="10682978" y="3616270"/>
                </a:lnTo>
                <a:cubicBezTo>
                  <a:pt x="10682978" y="3616274"/>
                  <a:pt x="10682978" y="3616281"/>
                  <a:pt x="10682978" y="3616285"/>
                </a:cubicBezTo>
                <a:cubicBezTo>
                  <a:pt x="10682987" y="3623631"/>
                  <a:pt x="10688947" y="3629579"/>
                  <a:pt x="10696293" y="3629569"/>
                </a:cubicBezTo>
                <a:lnTo>
                  <a:pt x="10755960" y="3629569"/>
                </a:lnTo>
                <a:cubicBezTo>
                  <a:pt x="10755971" y="3629569"/>
                  <a:pt x="10755981" y="3629569"/>
                  <a:pt x="10755992" y="3629569"/>
                </a:cubicBezTo>
                <a:cubicBezTo>
                  <a:pt x="10763328" y="3629569"/>
                  <a:pt x="10769276" y="3623621"/>
                  <a:pt x="10769276" y="3616285"/>
                </a:cubicBezTo>
                <a:lnTo>
                  <a:pt x="10769276" y="3381529"/>
                </a:lnTo>
                <a:cubicBezTo>
                  <a:pt x="10769370" y="3343360"/>
                  <a:pt x="10762007" y="3310787"/>
                  <a:pt x="10747188" y="3283809"/>
                </a:cubicBezTo>
                <a:cubicBezTo>
                  <a:pt x="10732369" y="3256831"/>
                  <a:pt x="10711860" y="3236479"/>
                  <a:pt x="10685659" y="3222753"/>
                </a:cubicBezTo>
                <a:cubicBezTo>
                  <a:pt x="10659459" y="3208996"/>
                  <a:pt x="10629815" y="3202096"/>
                  <a:pt x="10596727" y="3202054"/>
                </a:cubicBezTo>
                <a:close/>
                <a:moveTo>
                  <a:pt x="10282670" y="3189339"/>
                </a:moveTo>
                <a:cubicBezTo>
                  <a:pt x="10252287" y="3189339"/>
                  <a:pt x="10227657" y="3213969"/>
                  <a:pt x="10227657" y="3244352"/>
                </a:cubicBezTo>
                <a:cubicBezTo>
                  <a:pt x="10227657" y="3274735"/>
                  <a:pt x="10252287" y="3299365"/>
                  <a:pt x="10282670" y="3299365"/>
                </a:cubicBezTo>
                <a:cubicBezTo>
                  <a:pt x="10313053" y="3299365"/>
                  <a:pt x="10337683" y="3274735"/>
                  <a:pt x="10337683" y="3244352"/>
                </a:cubicBezTo>
                <a:cubicBezTo>
                  <a:pt x="10337683" y="3213969"/>
                  <a:pt x="10313053" y="3189339"/>
                  <a:pt x="10282670" y="3189339"/>
                </a:cubicBezTo>
                <a:close/>
                <a:moveTo>
                  <a:pt x="10110097" y="3104444"/>
                </a:moveTo>
                <a:cubicBezTo>
                  <a:pt x="10102752" y="3104453"/>
                  <a:pt x="10096804" y="3110414"/>
                  <a:pt x="10096813" y="3117759"/>
                </a:cubicBezTo>
                <a:lnTo>
                  <a:pt x="10096813" y="3195712"/>
                </a:lnTo>
                <a:cubicBezTo>
                  <a:pt x="10096813" y="3203066"/>
                  <a:pt x="10090851" y="3209027"/>
                  <a:pt x="10083498" y="3209027"/>
                </a:cubicBezTo>
                <a:lnTo>
                  <a:pt x="10031040" y="3209027"/>
                </a:lnTo>
                <a:cubicBezTo>
                  <a:pt x="10031036" y="3209027"/>
                  <a:pt x="10031029" y="3209027"/>
                  <a:pt x="10031025" y="3209027"/>
                </a:cubicBezTo>
                <a:cubicBezTo>
                  <a:pt x="10023679" y="3209027"/>
                  <a:pt x="10017725" y="3214982"/>
                  <a:pt x="10017725" y="3222327"/>
                </a:cubicBezTo>
                <a:lnTo>
                  <a:pt x="10017725" y="3266707"/>
                </a:lnTo>
                <a:cubicBezTo>
                  <a:pt x="10017742" y="3274048"/>
                  <a:pt x="10023700" y="3279990"/>
                  <a:pt x="10031040" y="3279990"/>
                </a:cubicBezTo>
                <a:lnTo>
                  <a:pt x="10083498" y="3279990"/>
                </a:lnTo>
                <a:cubicBezTo>
                  <a:pt x="10090851" y="3279990"/>
                  <a:pt x="10096813" y="3285952"/>
                  <a:pt x="10096813" y="3293306"/>
                </a:cubicBezTo>
                <a:lnTo>
                  <a:pt x="10096813" y="3512822"/>
                </a:lnTo>
                <a:cubicBezTo>
                  <a:pt x="10096802" y="3554030"/>
                  <a:pt x="10107226" y="3583796"/>
                  <a:pt x="10128083" y="3602118"/>
                </a:cubicBezTo>
                <a:cubicBezTo>
                  <a:pt x="10148939" y="3620439"/>
                  <a:pt x="10178962" y="3629601"/>
                  <a:pt x="10218151" y="3629601"/>
                </a:cubicBezTo>
                <a:lnTo>
                  <a:pt x="10273590" y="3629601"/>
                </a:lnTo>
                <a:cubicBezTo>
                  <a:pt x="10273595" y="3629601"/>
                  <a:pt x="10273601" y="3629601"/>
                  <a:pt x="10273606" y="3629601"/>
                </a:cubicBezTo>
                <a:cubicBezTo>
                  <a:pt x="10280952" y="3629601"/>
                  <a:pt x="10286906" y="3623646"/>
                  <a:pt x="10286906" y="3616301"/>
                </a:cubicBezTo>
                <a:lnTo>
                  <a:pt x="10286906" y="3570391"/>
                </a:lnTo>
                <a:cubicBezTo>
                  <a:pt x="10286906" y="3570386"/>
                  <a:pt x="10286906" y="3570380"/>
                  <a:pt x="10286906" y="3570375"/>
                </a:cubicBezTo>
                <a:cubicBezTo>
                  <a:pt x="10286896" y="3563029"/>
                  <a:pt x="10280936" y="3557082"/>
                  <a:pt x="10273590" y="3557091"/>
                </a:cubicBezTo>
                <a:lnTo>
                  <a:pt x="10233486" y="3557091"/>
                </a:lnTo>
                <a:cubicBezTo>
                  <a:pt x="10215595" y="3557091"/>
                  <a:pt x="10203006" y="3553699"/>
                  <a:pt x="10195622" y="3546805"/>
                </a:cubicBezTo>
                <a:cubicBezTo>
                  <a:pt x="10188239" y="3539910"/>
                  <a:pt x="10184579" y="3528599"/>
                  <a:pt x="10184579" y="3512822"/>
                </a:cubicBezTo>
                <a:lnTo>
                  <a:pt x="10184579" y="3117759"/>
                </a:lnTo>
                <a:cubicBezTo>
                  <a:pt x="10184579" y="3110406"/>
                  <a:pt x="10178617" y="3104444"/>
                  <a:pt x="10171263" y="3104444"/>
                </a:cubicBezTo>
                <a:lnTo>
                  <a:pt x="10110113" y="3104444"/>
                </a:lnTo>
                <a:cubicBezTo>
                  <a:pt x="10110108" y="3104444"/>
                  <a:pt x="10110102" y="3104444"/>
                  <a:pt x="10110097" y="3104444"/>
                </a:cubicBezTo>
                <a:close/>
                <a:moveTo>
                  <a:pt x="9493861" y="3104444"/>
                </a:moveTo>
                <a:cubicBezTo>
                  <a:pt x="9486560" y="3104444"/>
                  <a:pt x="9480641" y="3110363"/>
                  <a:pt x="9480641" y="3117665"/>
                </a:cubicBezTo>
                <a:lnTo>
                  <a:pt x="9480641" y="3240328"/>
                </a:lnTo>
                <a:cubicBezTo>
                  <a:pt x="9474742" y="3236172"/>
                  <a:pt x="9468622" y="3232338"/>
                  <a:pt x="9462308" y="3228843"/>
                </a:cubicBezTo>
                <a:cubicBezTo>
                  <a:pt x="9429703" y="3210962"/>
                  <a:pt x="9393322" y="3202049"/>
                  <a:pt x="9353166" y="3202101"/>
                </a:cubicBezTo>
                <a:cubicBezTo>
                  <a:pt x="9313009" y="3202154"/>
                  <a:pt x="9276617" y="3211068"/>
                  <a:pt x="9243991" y="3228843"/>
                </a:cubicBezTo>
                <a:cubicBezTo>
                  <a:pt x="9211597" y="3246486"/>
                  <a:pt x="9184868" y="3272952"/>
                  <a:pt x="9166907" y="3305170"/>
                </a:cubicBezTo>
                <a:cubicBezTo>
                  <a:pt x="9148101" y="3338248"/>
                  <a:pt x="9138698" y="3376165"/>
                  <a:pt x="9138698" y="3418919"/>
                </a:cubicBezTo>
                <a:cubicBezTo>
                  <a:pt x="9138698" y="3462179"/>
                  <a:pt x="9147860" y="3500216"/>
                  <a:pt x="9166181" y="3533032"/>
                </a:cubicBezTo>
                <a:cubicBezTo>
                  <a:pt x="9183696" y="3565076"/>
                  <a:pt x="9209887" y="3591535"/>
                  <a:pt x="9241751" y="3609375"/>
                </a:cubicBezTo>
                <a:cubicBezTo>
                  <a:pt x="9273789" y="3627423"/>
                  <a:pt x="9309658" y="3636448"/>
                  <a:pt x="9349363" y="3636448"/>
                </a:cubicBezTo>
                <a:cubicBezTo>
                  <a:pt x="9389562" y="3636448"/>
                  <a:pt x="9426326" y="3627423"/>
                  <a:pt x="9459658" y="3609375"/>
                </a:cubicBezTo>
                <a:cubicBezTo>
                  <a:pt x="9492978" y="3591295"/>
                  <a:pt x="9520082" y="3566163"/>
                  <a:pt x="9538667" y="3532653"/>
                </a:cubicBezTo>
                <a:cubicBezTo>
                  <a:pt x="9562821" y="3489125"/>
                  <a:pt x="9567665" y="3449431"/>
                  <a:pt x="9567665" y="3380724"/>
                </a:cubicBezTo>
                <a:lnTo>
                  <a:pt x="9567665" y="3117665"/>
                </a:lnTo>
                <a:cubicBezTo>
                  <a:pt x="9567665" y="3110363"/>
                  <a:pt x="9561745" y="3104444"/>
                  <a:pt x="9554444" y="3104444"/>
                </a:cubicBezTo>
                <a:close/>
                <a:moveTo>
                  <a:pt x="1412487" y="864356"/>
                </a:moveTo>
                <a:lnTo>
                  <a:pt x="1412487" y="5990756"/>
                </a:lnTo>
                <a:lnTo>
                  <a:pt x="1538487" y="5990756"/>
                </a:lnTo>
                <a:lnTo>
                  <a:pt x="1538487" y="864356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dark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38BAF498-A710-4AAA-9AF7-1FA5D1B3A456}" type="datetime1">
              <a:rPr lang="en-GB" smtClean="0"/>
              <a:pPr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Speaker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175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0535AB10-5016-4BBE-B319-91BC6F875FE6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D372CC3D-7E59-450A-B93F-92B0F4C49C61}"/>
              </a:ext>
            </a:extLst>
          </p:cNvPr>
          <p:cNvSpPr/>
          <p:nvPr userDrawn="1"/>
        </p:nvSpPr>
        <p:spPr>
          <a:xfrm rot="5400000" flipV="1">
            <a:off x="439200" y="3364556"/>
            <a:ext cx="5126400" cy="126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1AC54771-CBF5-4FBF-A739-CD4ED231F6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7" y="6199199"/>
            <a:ext cx="901603" cy="3086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2B3B4A0-C375-41A6-AA76-9E9EE3A79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74800"/>
            <a:ext cx="2073600" cy="5115600"/>
          </a:xfrm>
        </p:spPr>
        <p:txBody>
          <a:bodyPr/>
          <a:lstStyle>
            <a:lvl1pPr>
              <a:lnSpc>
                <a:spcPct val="90000"/>
              </a:lnSpc>
              <a:defRPr sz="4000"/>
            </a:lvl1pPr>
          </a:lstStyle>
          <a:p>
            <a:r>
              <a:rPr lang="en-GB" dirty="0"/>
              <a:t>Click to add Agenda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99200" y="874800"/>
            <a:ext cx="8262000" cy="511560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3pPr>
            <a:lvl4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>
                <a:latin typeface="+mn-lt"/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>
                <a:latin typeface="+mn-lt"/>
              </a:defRPr>
            </a:lvl9pPr>
          </a:lstStyle>
          <a:p>
            <a:pPr lvl="0"/>
            <a:r>
              <a:rPr lang="en-GB" noProof="0" dirty="0"/>
              <a:t>Click to add agenda point                                                        Enter &amp; TAB for next text level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DF4EB-E8CD-4FE3-9BB6-9D7DA462D5A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99343-84CB-4E3E-846B-B907699FB7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5FCB2F-4FFF-4E3C-94D2-25EBC95B53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927635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774232FE-6B21-4D3C-8891-6A33800C6D20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D372CC3D-7E59-450A-B93F-92B0F4C49C61}"/>
              </a:ext>
            </a:extLst>
          </p:cNvPr>
          <p:cNvSpPr/>
          <p:nvPr userDrawn="1"/>
        </p:nvSpPr>
        <p:spPr bwMode="white">
          <a:xfrm rot="5400000" flipV="1">
            <a:off x="439200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1AC54771-CBF5-4FBF-A739-CD4ED231F6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2B3B4A0-C375-41A6-AA76-9E9EE3A79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2000" y="874800"/>
            <a:ext cx="2073600" cy="5115600"/>
          </a:xfrm>
        </p:spPr>
        <p:txBody>
          <a:bodyPr/>
          <a:lstStyle>
            <a:lvl1pPr>
              <a:lnSpc>
                <a:spcPct val="90000"/>
              </a:lnSpc>
              <a:defRPr sz="4000"/>
            </a:lvl1pPr>
          </a:lstStyle>
          <a:p>
            <a:r>
              <a:rPr lang="en-GB" dirty="0"/>
              <a:t>Click to add Agenda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3499200" y="874800"/>
            <a:ext cx="8262000" cy="511560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3pPr>
            <a:lvl4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9pPr>
          </a:lstStyle>
          <a:p>
            <a:pPr lvl="0"/>
            <a:r>
              <a:rPr lang="en-GB" noProof="0" dirty="0"/>
              <a:t>Click to add agenda point                                                        Enter &amp; TAB for next text level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DF4EB-E8CD-4FE3-9BB6-9D7DA462D5A7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99343-84CB-4E3E-846B-B907699FB7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5FCB2F-4FFF-4E3C-94D2-25EBC95B53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6272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A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552D84-A027-418B-B489-16EF46A08E86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89C57B-F8F6-40E2-833E-C9320F7E1A33}"/>
              </a:ext>
            </a:extLst>
          </p:cNvPr>
          <p:cNvSpPr/>
          <p:nvPr userDrawn="1"/>
        </p:nvSpPr>
        <p:spPr bwMode="white">
          <a:xfrm rot="16200000" flipV="1">
            <a:off x="-1088912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FB615E5-EF3E-4EBF-AA9B-470031CB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1944778"/>
            <a:ext cx="7833600" cy="3109002"/>
          </a:xfrm>
        </p:spPr>
        <p:txBody>
          <a:bodyPr anchor="t" anchorCtr="0"/>
          <a:lstStyle>
            <a:lvl1pPr algn="l">
              <a:defRPr sz="8000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726350"/>
            <a:ext cx="78336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1pPr>
            <a:lvl2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2pPr>
            <a:lvl3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3pPr>
            <a:lvl4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4pPr>
            <a:lvl5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5pPr>
            <a:lvl6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6pPr>
            <a:lvl7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7pPr>
            <a:lvl8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8pPr>
            <a:lvl9pPr marL="0" indent="0" algn="l">
              <a:buFont typeface="Dstny Body" panose="02000603000000020004" pitchFamily="2" charset="0"/>
              <a:buChar char="​"/>
              <a:tabLst/>
              <a:defRPr sz="8000" b="1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#01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F21-26AE-46C9-A9BF-E3C2D25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ACE3-9C9E-48B3-8EB8-2D71E81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DB5A3-15DC-4831-8A0C-FB090E04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8856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B">
    <p:bg>
      <p:bgPr>
        <a:gradFill>
          <a:gsLst>
            <a:gs pos="0">
              <a:srgbClr val="1BA9B5"/>
            </a:gs>
            <a:gs pos="95000">
              <a:srgbClr val="005C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4666D3D-F50F-4B1A-92E6-DD373687D7F6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0A89C57B-F8F6-40E2-833E-C9320F7E1A33}"/>
              </a:ext>
            </a:extLst>
          </p:cNvPr>
          <p:cNvSpPr/>
          <p:nvPr userDrawn="1"/>
        </p:nvSpPr>
        <p:spPr>
          <a:xfrm rot="16200000" flipV="1">
            <a:off x="-1088912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FB615E5-EF3E-4EBF-AA9B-470031CB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1944778"/>
            <a:ext cx="7833600" cy="3109002"/>
          </a:xfrm>
        </p:spPr>
        <p:txBody>
          <a:bodyPr anchor="t" anchorCtr="0"/>
          <a:lstStyle>
            <a:lvl1pPr algn="l">
              <a:defRPr sz="8000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726350"/>
            <a:ext cx="78336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1pPr>
            <a:lvl2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2pPr>
            <a:lvl3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3pPr>
            <a:lvl4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4pPr>
            <a:lvl5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5pPr>
            <a:lvl6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6pPr>
            <a:lvl7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7pPr>
            <a:lvl8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8pPr>
            <a:lvl9pPr marL="0" indent="0" algn="l">
              <a:buFont typeface="Dstny Body" panose="02000603000000020004" pitchFamily="2" charset="0"/>
              <a:buChar char="​"/>
              <a:tabLst/>
              <a:defRPr sz="8000" b="1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#01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F21-26AE-46C9-A9BF-E3C2D25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ACE3-9C9E-48B3-8EB8-2D71E81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DB5A3-15DC-4831-8A0C-FB090E04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52397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Five content B">
    <p:bg>
      <p:bgPr>
        <a:gradFill>
          <a:gsLst>
            <a:gs pos="0">
              <a:srgbClr val="1BA9B5"/>
            </a:gs>
            <a:gs pos="95000">
              <a:srgbClr val="005C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FD1B9649-FA38-462A-A772-F439A69356A5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4" name="Rectangle">
            <a:extLst>
              <a:ext uri="{FF2B5EF4-FFF2-40B4-BE49-F238E27FC236}">
                <a16:creationId xmlns:a16="http://schemas.microsoft.com/office/drawing/2014/main" id="{F03AC526-60AF-400B-958A-EFA1393D6F3A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5A5521B7-1186-4CA9-A8D4-6E07481414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60801" y="6299695"/>
            <a:ext cx="496797" cy="1700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2000" y="864000"/>
            <a:ext cx="2505600" cy="2347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43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white">
          <a:xfrm>
            <a:off x="3920400" y="864000"/>
            <a:ext cx="48924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white">
          <a:xfrm>
            <a:off x="3920400" y="3643200"/>
            <a:ext cx="48924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68EC61-8561-4994-8A68-09675655FE3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white">
          <a:xfrm>
            <a:off x="9252000" y="8640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80BF4E0-B153-411A-B8D8-A592C7C565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white">
          <a:xfrm>
            <a:off x="925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3927600" y="5991224"/>
            <a:ext cx="4892400" cy="138113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b="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964F4D-7160-4DB8-900F-F3B7AB805741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F8B77D-D382-42D8-95C1-0C47695CBD9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1259E83-889E-4E1B-BEA6-D8459EDC58F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7580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026" userDrawn="1">
          <p15:clr>
            <a:srgbClr val="F26B43"/>
          </p15:clr>
        </p15:guide>
        <p15:guide id="2" orient="horz" pos="2291" userDrawn="1">
          <p15:clr>
            <a:srgbClr val="F26B43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C">
    <p:bg>
      <p:bgPr>
        <a:gradFill>
          <a:gsLst>
            <a:gs pos="0">
              <a:srgbClr val="B41284"/>
            </a:gs>
            <a:gs pos="95000">
              <a:srgbClr val="7E0A5C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E7966683-9609-42DF-8F42-B189A0907425}"/>
              </a:ext>
            </a:extLst>
          </p:cNvPr>
          <p:cNvSpPr/>
          <p:nvPr userDrawn="1"/>
        </p:nvSpPr>
        <p:spPr bwMode="ltGray">
          <a:xfrm>
            <a:off x="0" y="0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B41284"/>
              </a:gs>
              <a:gs pos="95000">
                <a:srgbClr val="7E0A5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0A89C57B-F8F6-40E2-833E-C9320F7E1A33}"/>
              </a:ext>
            </a:extLst>
          </p:cNvPr>
          <p:cNvSpPr/>
          <p:nvPr userDrawn="1"/>
        </p:nvSpPr>
        <p:spPr bwMode="white">
          <a:xfrm rot="16200000" flipV="1">
            <a:off x="-1088912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FB615E5-EF3E-4EBF-AA9B-470031CB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1944778"/>
            <a:ext cx="7833600" cy="3109002"/>
          </a:xfrm>
        </p:spPr>
        <p:txBody>
          <a:bodyPr anchor="t" anchorCtr="0"/>
          <a:lstStyle>
            <a:lvl1pPr algn="l">
              <a:defRPr sz="8000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726350"/>
            <a:ext cx="78336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1pPr>
            <a:lvl2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2pPr>
            <a:lvl3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3pPr>
            <a:lvl4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4pPr>
            <a:lvl5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5pPr>
            <a:lvl6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6pPr>
            <a:lvl7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7pPr>
            <a:lvl8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8pPr>
            <a:lvl9pPr marL="0" indent="0" algn="l">
              <a:buFont typeface="Dstny Body" panose="02000603000000020004" pitchFamily="2" charset="0"/>
              <a:buChar char="​"/>
              <a:tabLst/>
              <a:defRPr sz="8000" b="1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#01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F21-26AE-46C9-A9BF-E3C2D25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ACE3-9C9E-48B3-8EB8-2D71E81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DB5A3-15DC-4831-8A0C-FB090E04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6056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10" name="Text Placeholder notes">
            <a:extLst>
              <a:ext uri="{FF2B5EF4-FFF2-40B4-BE49-F238E27FC236}">
                <a16:creationId xmlns:a16="http://schemas.microsoft.com/office/drawing/2014/main" id="{2ECCE410-98B4-4E55-9790-F3441EFAE5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4"/>
            <a:ext cx="113256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5F8FA-83AA-40A7-A81F-145B0272EF9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D0141-A742-40EA-90CE-E9F3A4CC6BB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8AB24-1A29-4E44-8B8A-66ED307E211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445699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25600" cy="900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54468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10800" y="1728000"/>
            <a:ext cx="54468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4"/>
            <a:ext cx="113256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F2C668-6CA5-4EC4-8388-0522EFC2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063847-D404-43FB-A35E-3A2C2D19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055970-4E18-4BF2-95B2-99125A34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696477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de/narrow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25600" cy="900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83880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Enter &amp; TAB for next text level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799200" y="1728000"/>
            <a:ext cx="19584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Enter &amp; TAB for next text level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4"/>
            <a:ext cx="83880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F2C668-6CA5-4EC4-8388-0522EFC2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063847-D404-43FB-A35E-3A2C2D19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055970-4E18-4BF2-95B2-99125A34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800028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de/narrow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1FDAB580-EBC3-48F5-B8EE-1FE5D2B70DD9}"/>
              </a:ext>
            </a:extLst>
          </p:cNvPr>
          <p:cNvSpPr/>
          <p:nvPr userDrawn="1"/>
        </p:nvSpPr>
        <p:spPr>
          <a:xfrm rot="16200000" flipV="1">
            <a:off x="6751750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64000"/>
            <a:ext cx="7840800" cy="860025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2160000"/>
            <a:ext cx="7840800" cy="3830399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Enter &amp; TAB for next text level                            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799200" y="2160000"/>
            <a:ext cx="1958400" cy="3830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Enter &amp; TAB for next text level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4"/>
            <a:ext cx="78408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F2C668-6CA5-4EC4-8388-0522EFC2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063847-D404-43FB-A35E-3A2C2D19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055970-4E18-4BF2-95B2-99125A34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6480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58">
          <p15:clr>
            <a:srgbClr val="F26B43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bubb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AC13B577-33FC-41C3-A044-B1AB49795B7C}"/>
              </a:ext>
            </a:extLst>
          </p:cNvPr>
          <p:cNvSpPr/>
          <p:nvPr userDrawn="1"/>
        </p:nvSpPr>
        <p:spPr>
          <a:xfrm>
            <a:off x="9154803" y="3184161"/>
            <a:ext cx="2605397" cy="2605398"/>
          </a:xfrm>
          <a:prstGeom prst="ellipse">
            <a:avLst/>
          </a:prstGeom>
          <a:gradFill>
            <a:gsLst>
              <a:gs pos="0">
                <a:srgbClr val="1BA9B5"/>
              </a:gs>
              <a:gs pos="95000">
                <a:srgbClr val="005C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E26AE9B-C683-4A05-AA6B-3B45DCEE383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313203" y="864000"/>
            <a:ext cx="4512551" cy="4536000"/>
          </a:xfrm>
          <a:custGeom>
            <a:avLst/>
            <a:gdLst>
              <a:gd name="connsiteX0" fmla="*/ 2268000 w 4512551"/>
              <a:gd name="connsiteY0" fmla="*/ 0 h 4536000"/>
              <a:gd name="connsiteX1" fmla="*/ 3871718 w 4512551"/>
              <a:gd name="connsiteY1" fmla="*/ 664282 h 4536000"/>
              <a:gd name="connsiteX2" fmla="*/ 3961197 w 4512551"/>
              <a:gd name="connsiteY2" fmla="*/ 762733 h 4536000"/>
              <a:gd name="connsiteX3" fmla="*/ 3923678 w 4512551"/>
              <a:gd name="connsiteY3" fmla="*/ 776465 h 4536000"/>
              <a:gd name="connsiteX4" fmla="*/ 3343043 w 4512551"/>
              <a:gd name="connsiteY4" fmla="*/ 1652441 h 4536000"/>
              <a:gd name="connsiteX5" fmla="*/ 4293728 w 4512551"/>
              <a:gd name="connsiteY5" fmla="*/ 2603127 h 4536000"/>
              <a:gd name="connsiteX6" fmla="*/ 4485324 w 4512551"/>
              <a:gd name="connsiteY6" fmla="*/ 2583813 h 4536000"/>
              <a:gd name="connsiteX7" fmla="*/ 4512551 w 4512551"/>
              <a:gd name="connsiteY7" fmla="*/ 2576812 h 4536000"/>
              <a:gd name="connsiteX8" fmla="*/ 4489922 w 4512551"/>
              <a:gd name="connsiteY8" fmla="*/ 2725081 h 4536000"/>
              <a:gd name="connsiteX9" fmla="*/ 2268000 w 4512551"/>
              <a:gd name="connsiteY9" fmla="*/ 4536000 h 4536000"/>
              <a:gd name="connsiteX10" fmla="*/ 0 w 4512551"/>
              <a:gd name="connsiteY10" fmla="*/ 2268000 h 4536000"/>
              <a:gd name="connsiteX11" fmla="*/ 2268000 w 4512551"/>
              <a:gd name="connsiteY11" fmla="*/ 0 h 45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2551" h="4536000">
                <a:moveTo>
                  <a:pt x="2268000" y="0"/>
                </a:moveTo>
                <a:cubicBezTo>
                  <a:pt x="2894291" y="0"/>
                  <a:pt x="3461291" y="253855"/>
                  <a:pt x="3871718" y="664282"/>
                </a:cubicBezTo>
                <a:lnTo>
                  <a:pt x="3961197" y="762733"/>
                </a:lnTo>
                <a:lnTo>
                  <a:pt x="3923678" y="776465"/>
                </a:lnTo>
                <a:cubicBezTo>
                  <a:pt x="3582463" y="920787"/>
                  <a:pt x="3343043" y="1258654"/>
                  <a:pt x="3343043" y="1652441"/>
                </a:cubicBezTo>
                <a:cubicBezTo>
                  <a:pt x="3343043" y="2177490"/>
                  <a:pt x="3768679" y="2603127"/>
                  <a:pt x="4293728" y="2603127"/>
                </a:cubicBezTo>
                <a:cubicBezTo>
                  <a:pt x="4359359" y="2603127"/>
                  <a:pt x="4423437" y="2596477"/>
                  <a:pt x="4485324" y="2583813"/>
                </a:cubicBezTo>
                <a:lnTo>
                  <a:pt x="4512551" y="2576812"/>
                </a:lnTo>
                <a:lnTo>
                  <a:pt x="4489922" y="2725081"/>
                </a:lnTo>
                <a:cubicBezTo>
                  <a:pt x="4278440" y="3758571"/>
                  <a:pt x="3364009" y="4536000"/>
                  <a:pt x="2268000" y="4536000"/>
                </a:cubicBezTo>
                <a:cubicBezTo>
                  <a:pt x="1015418" y="4536000"/>
                  <a:pt x="0" y="3520582"/>
                  <a:pt x="0" y="2268000"/>
                </a:cubicBezTo>
                <a:cubicBezTo>
                  <a:pt x="0" y="1015418"/>
                  <a:pt x="1015418" y="0"/>
                  <a:pt x="2268000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Click to add picture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F6788EB-A878-43E9-AB71-C7C060167280}"/>
              </a:ext>
            </a:extLst>
          </p:cNvPr>
          <p:cNvSpPr/>
          <p:nvPr userDrawn="1"/>
        </p:nvSpPr>
        <p:spPr>
          <a:xfrm>
            <a:off x="9656245" y="1565755"/>
            <a:ext cx="1901370" cy="1901371"/>
          </a:xfrm>
          <a:prstGeom prst="ellipse">
            <a:avLst/>
          </a:prstGeom>
          <a:gradFill>
            <a:gsLst>
              <a:gs pos="25000">
                <a:srgbClr val="FE9305"/>
              </a:gs>
              <a:gs pos="100000">
                <a:srgbClr val="FFE655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488" y="864000"/>
            <a:ext cx="4899312" cy="900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79488" y="2160000"/>
            <a:ext cx="4899025" cy="3830400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0" name="Text Placeholder notes">
            <a:extLst>
              <a:ext uri="{FF2B5EF4-FFF2-40B4-BE49-F238E27FC236}">
                <a16:creationId xmlns:a16="http://schemas.microsoft.com/office/drawing/2014/main" id="{2ECCE410-98B4-4E55-9790-F3441EFAE5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9488" y="5991224"/>
            <a:ext cx="48996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7A938A-B486-4C94-B6F0-99F816ADA33D}"/>
              </a:ext>
            </a:extLst>
          </p:cNvPr>
          <p:cNvSpPr/>
          <p:nvPr userDrawn="1"/>
        </p:nvSpPr>
        <p:spPr>
          <a:xfrm rot="16200000" flipV="1">
            <a:off x="-2068400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69882-44DF-43EA-B961-38F81A409D3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C94F4B9-B8BA-4AE0-8D3D-703A5A189F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80E129-1495-4152-885A-950F083E6B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066250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2B04844-272C-4389-AC4D-0926F177548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600" y="864000"/>
            <a:ext cx="5173200" cy="5126400"/>
          </a:xfrm>
          <a:solidFill>
            <a:schemeClr val="bg2">
              <a:lumMod val="7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Click to add picture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1FDAB580-EBC3-48F5-B8EE-1FE5D2B70DD9}"/>
              </a:ext>
            </a:extLst>
          </p:cNvPr>
          <p:cNvSpPr/>
          <p:nvPr userDrawn="1"/>
        </p:nvSpPr>
        <p:spPr>
          <a:xfrm rot="16200000" flipV="1">
            <a:off x="3531600" y="3364200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4400" y="863999"/>
            <a:ext cx="5172625" cy="860026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84400" y="2160000"/>
            <a:ext cx="5173200" cy="3830399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4400" y="5991224"/>
            <a:ext cx="51804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93765-CE2C-40DF-A07F-38F61BBB42E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AE797-4FC1-4511-8181-FEA09BFEF7C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7B1EA-FFDB-44FE-9A80-5626E53F815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6596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58">
          <p15:clr>
            <a:srgbClr val="F26B43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2B04844-272C-4389-AC4D-0926F177548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600" y="864000"/>
            <a:ext cx="7830000" cy="5126400"/>
          </a:xfrm>
          <a:solidFill>
            <a:schemeClr val="bg2">
              <a:lumMod val="7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Click to add picture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1FDAB580-EBC3-48F5-B8EE-1FE5D2B70DD9}"/>
              </a:ext>
            </a:extLst>
          </p:cNvPr>
          <p:cNvSpPr/>
          <p:nvPr userDrawn="1"/>
        </p:nvSpPr>
        <p:spPr>
          <a:xfrm rot="16200000" flipV="1">
            <a:off x="6192000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4000" y="1368000"/>
            <a:ext cx="2509200" cy="41688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252000" y="864000"/>
            <a:ext cx="2505600" cy="5126399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52000" y="5991224"/>
            <a:ext cx="25056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39369-DFE2-4509-AEB5-C21FB645638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3103C-01F7-4802-B93F-A5AF643FFDE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A0EBB-DBF9-4086-B365-2D0662B21F1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7938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58">
          <p15:clr>
            <a:srgbClr val="F26B43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ackground">
            <a:extLst>
              <a:ext uri="{FF2B5EF4-FFF2-40B4-BE49-F238E27FC236}">
                <a16:creationId xmlns:a16="http://schemas.microsoft.com/office/drawing/2014/main" id="{F1D09505-09FC-487B-8929-B777E84E1BB6}"/>
              </a:ext>
            </a:extLst>
          </p:cNvPr>
          <p:cNvSpPr/>
          <p:nvPr userDrawn="1"/>
        </p:nvSpPr>
        <p:spPr>
          <a:xfrm>
            <a:off x="0" y="0"/>
            <a:ext cx="3136490" cy="6858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10732458" y="5991225"/>
            <a:ext cx="1097592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1319872" y="6213914"/>
            <a:ext cx="60070" cy="834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07CD6B4-09CD-40D3-BFB2-70EAF73B36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10949429 w 12193200"/>
              <a:gd name="connsiteY0" fmla="*/ 6274031 h 6861600"/>
              <a:gd name="connsiteX1" fmla="*/ 10976402 w 12193200"/>
              <a:gd name="connsiteY1" fmla="*/ 6280953 h 6861600"/>
              <a:gd name="connsiteX2" fmla="*/ 10996453 w 12193200"/>
              <a:gd name="connsiteY2" fmla="*/ 6301487 h 6861600"/>
              <a:gd name="connsiteX3" fmla="*/ 11004014 w 12193200"/>
              <a:gd name="connsiteY3" fmla="*/ 6334872 h 6861600"/>
              <a:gd name="connsiteX4" fmla="*/ 10996120 w 12193200"/>
              <a:gd name="connsiteY4" fmla="*/ 6368427 h 6861600"/>
              <a:gd name="connsiteX5" fmla="*/ 10975559 w 12193200"/>
              <a:gd name="connsiteY5" fmla="*/ 6389151 h 6861600"/>
              <a:gd name="connsiteX6" fmla="*/ 10948422 w 12193200"/>
              <a:gd name="connsiteY6" fmla="*/ 6396060 h 6861600"/>
              <a:gd name="connsiteX7" fmla="*/ 10910754 w 12193200"/>
              <a:gd name="connsiteY7" fmla="*/ 6380101 h 6861600"/>
              <a:gd name="connsiteX8" fmla="*/ 10895795 w 12193200"/>
              <a:gd name="connsiteY8" fmla="*/ 6334872 h 6861600"/>
              <a:gd name="connsiteX9" fmla="*/ 10903023 w 12193200"/>
              <a:gd name="connsiteY9" fmla="*/ 6301487 h 6861600"/>
              <a:gd name="connsiteX10" fmla="*/ 10922612 w 12193200"/>
              <a:gd name="connsiteY10" fmla="*/ 6280926 h 6861600"/>
              <a:gd name="connsiteX11" fmla="*/ 10949429 w 12193200"/>
              <a:gd name="connsiteY11" fmla="*/ 6274031 h 6861600"/>
              <a:gd name="connsiteX12" fmla="*/ 11727068 w 12193200"/>
              <a:gd name="connsiteY12" fmla="*/ 6244407 h 6861600"/>
              <a:gd name="connsiteX13" fmla="*/ 11721710 w 12193200"/>
              <a:gd name="connsiteY13" fmla="*/ 6248092 h 6861600"/>
              <a:gd name="connsiteX14" fmla="*/ 11670163 w 12193200"/>
              <a:gd name="connsiteY14" fmla="*/ 6382577 h 6861600"/>
              <a:gd name="connsiteX15" fmla="*/ 11620528 w 12193200"/>
              <a:gd name="connsiteY15" fmla="*/ 6248194 h 6861600"/>
              <a:gd name="connsiteX16" fmla="*/ 11615150 w 12193200"/>
              <a:gd name="connsiteY16" fmla="*/ 6244441 h 6861600"/>
              <a:gd name="connsiteX17" fmla="*/ 11585851 w 12193200"/>
              <a:gd name="connsiteY17" fmla="*/ 6244441 h 6861600"/>
              <a:gd name="connsiteX18" fmla="*/ 11580145 w 12193200"/>
              <a:gd name="connsiteY18" fmla="*/ 6250212 h 6861600"/>
              <a:gd name="connsiteX19" fmla="*/ 11580541 w 12193200"/>
              <a:gd name="connsiteY19" fmla="*/ 6252274 h 6861600"/>
              <a:gd name="connsiteX20" fmla="*/ 11648922 w 12193200"/>
              <a:gd name="connsiteY20" fmla="*/ 6425658 h 6861600"/>
              <a:gd name="connsiteX21" fmla="*/ 11646366 w 12193200"/>
              <a:gd name="connsiteY21" fmla="*/ 6434266 h 6861600"/>
              <a:gd name="connsiteX22" fmla="*/ 11600517 w 12193200"/>
              <a:gd name="connsiteY22" fmla="*/ 6471527 h 6861600"/>
              <a:gd name="connsiteX23" fmla="*/ 11595282 w 12193200"/>
              <a:gd name="connsiteY23" fmla="*/ 6477734 h 6861600"/>
              <a:gd name="connsiteX24" fmla="*/ 11595003 w 12193200"/>
              <a:gd name="connsiteY24" fmla="*/ 6501933 h 6861600"/>
              <a:gd name="connsiteX25" fmla="*/ 11601238 w 12193200"/>
              <a:gd name="connsiteY25" fmla="*/ 6507937 h 6861600"/>
              <a:gd name="connsiteX26" fmla="*/ 11609758 w 12193200"/>
              <a:gd name="connsiteY26" fmla="*/ 6507332 h 6861600"/>
              <a:gd name="connsiteX27" fmla="*/ 11671904 w 12193200"/>
              <a:gd name="connsiteY27" fmla="*/ 6459057 h 6861600"/>
              <a:gd name="connsiteX28" fmla="*/ 11679540 w 12193200"/>
              <a:gd name="connsiteY28" fmla="*/ 6440855 h 6861600"/>
              <a:gd name="connsiteX29" fmla="*/ 11758623 w 12193200"/>
              <a:gd name="connsiteY29" fmla="*/ 6252355 h 6861600"/>
              <a:gd name="connsiteX30" fmla="*/ 11755537 w 12193200"/>
              <a:gd name="connsiteY30" fmla="*/ 6244849 h 6861600"/>
              <a:gd name="connsiteX31" fmla="*/ 11753327 w 12193200"/>
              <a:gd name="connsiteY31" fmla="*/ 6244407 h 6861600"/>
              <a:gd name="connsiteX32" fmla="*/ 11147569 w 12193200"/>
              <a:gd name="connsiteY32" fmla="*/ 6241435 h 6861600"/>
              <a:gd name="connsiteX33" fmla="*/ 11110866 w 12193200"/>
              <a:gd name="connsiteY33" fmla="*/ 6248357 h 6861600"/>
              <a:gd name="connsiteX34" fmla="*/ 11086389 w 12193200"/>
              <a:gd name="connsiteY34" fmla="*/ 6267273 h 6861600"/>
              <a:gd name="connsiteX35" fmla="*/ 11077849 w 12193200"/>
              <a:gd name="connsiteY35" fmla="*/ 6293641 h 6861600"/>
              <a:gd name="connsiteX36" fmla="*/ 11087232 w 12193200"/>
              <a:gd name="connsiteY36" fmla="*/ 6322259 h 6861600"/>
              <a:gd name="connsiteX37" fmla="*/ 11109425 w 12193200"/>
              <a:gd name="connsiteY37" fmla="*/ 6338374 h 6861600"/>
              <a:gd name="connsiteX38" fmla="*/ 11142660 w 12193200"/>
              <a:gd name="connsiteY38" fmla="*/ 6349253 h 6861600"/>
              <a:gd name="connsiteX39" fmla="*/ 11173407 w 12193200"/>
              <a:gd name="connsiteY39" fmla="*/ 6360132 h 6861600"/>
              <a:gd name="connsiteX40" fmla="*/ 11183110 w 12193200"/>
              <a:gd name="connsiteY40" fmla="*/ 6375267 h 6861600"/>
              <a:gd name="connsiteX41" fmla="*/ 11174400 w 12193200"/>
              <a:gd name="connsiteY41" fmla="*/ 6390906 h 6861600"/>
              <a:gd name="connsiteX42" fmla="*/ 11149888 w 12193200"/>
              <a:gd name="connsiteY42" fmla="*/ 6396991 h 6861600"/>
              <a:gd name="connsiteX43" fmla="*/ 11124730 w 12193200"/>
              <a:gd name="connsiteY43" fmla="*/ 6389253 h 6861600"/>
              <a:gd name="connsiteX44" fmla="*/ 11114416 w 12193200"/>
              <a:gd name="connsiteY44" fmla="*/ 6374295 h 6861600"/>
              <a:gd name="connsiteX45" fmla="*/ 11108922 w 12193200"/>
              <a:gd name="connsiteY45" fmla="*/ 6370045 h 6861600"/>
              <a:gd name="connsiteX46" fmla="*/ 11081269 w 12193200"/>
              <a:gd name="connsiteY46" fmla="*/ 6370045 h 6861600"/>
              <a:gd name="connsiteX47" fmla="*/ 11080382 w 12193200"/>
              <a:gd name="connsiteY47" fmla="*/ 6370116 h 6861600"/>
              <a:gd name="connsiteX48" fmla="*/ 11075564 w 12193200"/>
              <a:gd name="connsiteY48" fmla="*/ 6376743 h 6861600"/>
              <a:gd name="connsiteX49" fmla="*/ 11085416 w 12193200"/>
              <a:gd name="connsiteY49" fmla="*/ 6399820 h 6861600"/>
              <a:gd name="connsiteX50" fmla="*/ 11112206 w 12193200"/>
              <a:gd name="connsiteY50" fmla="*/ 6420898 h 6861600"/>
              <a:gd name="connsiteX51" fmla="*/ 11150507 w 12193200"/>
              <a:gd name="connsiteY51" fmla="*/ 6428622 h 6861600"/>
              <a:gd name="connsiteX52" fmla="*/ 11187223 w 12193200"/>
              <a:gd name="connsiteY52" fmla="*/ 6421721 h 6861600"/>
              <a:gd name="connsiteX53" fmla="*/ 11211368 w 12193200"/>
              <a:gd name="connsiteY53" fmla="*/ 6402641 h 6861600"/>
              <a:gd name="connsiteX54" fmla="*/ 11219922 w 12193200"/>
              <a:gd name="connsiteY54" fmla="*/ 6375002 h 6861600"/>
              <a:gd name="connsiteX55" fmla="*/ 11210402 w 12193200"/>
              <a:gd name="connsiteY55" fmla="*/ 6347036 h 6861600"/>
              <a:gd name="connsiteX56" fmla="*/ 11188536 w 12193200"/>
              <a:gd name="connsiteY56" fmla="*/ 6331085 h 6861600"/>
              <a:gd name="connsiteX57" fmla="*/ 11156130 w 12193200"/>
              <a:gd name="connsiteY57" fmla="*/ 6320403 h 6861600"/>
              <a:gd name="connsiteX58" fmla="*/ 11133760 w 12193200"/>
              <a:gd name="connsiteY58" fmla="*/ 6313318 h 6861600"/>
              <a:gd name="connsiteX59" fmla="*/ 11121351 w 12193200"/>
              <a:gd name="connsiteY59" fmla="*/ 6305988 h 6861600"/>
              <a:gd name="connsiteX60" fmla="*/ 11115687 w 12193200"/>
              <a:gd name="connsiteY60" fmla="*/ 6294484 h 6861600"/>
              <a:gd name="connsiteX61" fmla="*/ 11123561 w 12193200"/>
              <a:gd name="connsiteY61" fmla="*/ 6278655 h 6861600"/>
              <a:gd name="connsiteX62" fmla="*/ 11146257 w 12193200"/>
              <a:gd name="connsiteY62" fmla="*/ 6273066 h 6861600"/>
              <a:gd name="connsiteX63" fmla="*/ 11170273 w 12193200"/>
              <a:gd name="connsiteY63" fmla="*/ 6280293 h 6861600"/>
              <a:gd name="connsiteX64" fmla="*/ 11179486 w 12193200"/>
              <a:gd name="connsiteY64" fmla="*/ 6295252 h 6861600"/>
              <a:gd name="connsiteX65" fmla="*/ 11185027 w 12193200"/>
              <a:gd name="connsiteY65" fmla="*/ 6299665 h 6861600"/>
              <a:gd name="connsiteX66" fmla="*/ 11211327 w 12193200"/>
              <a:gd name="connsiteY66" fmla="*/ 6299665 h 6861600"/>
              <a:gd name="connsiteX67" fmla="*/ 11212093 w 12193200"/>
              <a:gd name="connsiteY67" fmla="*/ 6299613 h 6861600"/>
              <a:gd name="connsiteX68" fmla="*/ 11217045 w 12193200"/>
              <a:gd name="connsiteY68" fmla="*/ 6293110 h 6861600"/>
              <a:gd name="connsiteX69" fmla="*/ 11197409 w 12193200"/>
              <a:gd name="connsiteY69" fmla="*/ 6257073 h 6861600"/>
              <a:gd name="connsiteX70" fmla="*/ 11147569 w 12193200"/>
              <a:gd name="connsiteY70" fmla="*/ 6241435 h 6861600"/>
              <a:gd name="connsiteX71" fmla="*/ 11486016 w 12193200"/>
              <a:gd name="connsiteY71" fmla="*/ 6241408 h 6861600"/>
              <a:gd name="connsiteX72" fmla="*/ 11455595 w 12193200"/>
              <a:gd name="connsiteY72" fmla="*/ 6247663 h 6861600"/>
              <a:gd name="connsiteX73" fmla="*/ 11432076 w 12193200"/>
              <a:gd name="connsiteY73" fmla="*/ 6265104 h 6861600"/>
              <a:gd name="connsiteX74" fmla="*/ 11432076 w 12193200"/>
              <a:gd name="connsiteY74" fmla="*/ 6250145 h 6861600"/>
              <a:gd name="connsiteX75" fmla="*/ 11432076 w 12193200"/>
              <a:gd name="connsiteY75" fmla="*/ 6250138 h 6861600"/>
              <a:gd name="connsiteX76" fmla="*/ 11426338 w 12193200"/>
              <a:gd name="connsiteY76" fmla="*/ 6244413 h 6861600"/>
              <a:gd name="connsiteX77" fmla="*/ 11400303 w 12193200"/>
              <a:gd name="connsiteY77" fmla="*/ 6244413 h 6861600"/>
              <a:gd name="connsiteX78" fmla="*/ 11400296 w 12193200"/>
              <a:gd name="connsiteY78" fmla="*/ 6244413 h 6861600"/>
              <a:gd name="connsiteX79" fmla="*/ 11394564 w 12193200"/>
              <a:gd name="connsiteY79" fmla="*/ 6250145 h 6861600"/>
              <a:gd name="connsiteX80" fmla="*/ 11394564 w 12193200"/>
              <a:gd name="connsiteY80" fmla="*/ 6419926 h 6861600"/>
              <a:gd name="connsiteX81" fmla="*/ 11394564 w 12193200"/>
              <a:gd name="connsiteY81" fmla="*/ 6419932 h 6861600"/>
              <a:gd name="connsiteX82" fmla="*/ 11400303 w 12193200"/>
              <a:gd name="connsiteY82" fmla="*/ 6425658 h 6861600"/>
              <a:gd name="connsiteX83" fmla="*/ 11426338 w 12193200"/>
              <a:gd name="connsiteY83" fmla="*/ 6425658 h 6861600"/>
              <a:gd name="connsiteX84" fmla="*/ 11432076 w 12193200"/>
              <a:gd name="connsiteY84" fmla="*/ 6419932 h 6861600"/>
              <a:gd name="connsiteX85" fmla="*/ 11432076 w 12193200"/>
              <a:gd name="connsiteY85" fmla="*/ 6324347 h 6861600"/>
              <a:gd name="connsiteX86" fmla="*/ 11444403 w 12193200"/>
              <a:gd name="connsiteY86" fmla="*/ 6287032 h 6861600"/>
              <a:gd name="connsiteX87" fmla="*/ 11477802 w 12193200"/>
              <a:gd name="connsiteY87" fmla="*/ 6274031 h 6861600"/>
              <a:gd name="connsiteX88" fmla="*/ 11511024 w 12193200"/>
              <a:gd name="connsiteY88" fmla="*/ 6287004 h 6861600"/>
              <a:gd name="connsiteX89" fmla="*/ 11523188 w 12193200"/>
              <a:gd name="connsiteY89" fmla="*/ 6324347 h 6861600"/>
              <a:gd name="connsiteX90" fmla="*/ 11523188 w 12193200"/>
              <a:gd name="connsiteY90" fmla="*/ 6419926 h 6861600"/>
              <a:gd name="connsiteX91" fmla="*/ 11523188 w 12193200"/>
              <a:gd name="connsiteY91" fmla="*/ 6419932 h 6861600"/>
              <a:gd name="connsiteX92" fmla="*/ 11528927 w 12193200"/>
              <a:gd name="connsiteY92" fmla="*/ 6425658 h 6861600"/>
              <a:gd name="connsiteX93" fmla="*/ 11554642 w 12193200"/>
              <a:gd name="connsiteY93" fmla="*/ 6425658 h 6861600"/>
              <a:gd name="connsiteX94" fmla="*/ 11554655 w 12193200"/>
              <a:gd name="connsiteY94" fmla="*/ 6425658 h 6861600"/>
              <a:gd name="connsiteX95" fmla="*/ 11560381 w 12193200"/>
              <a:gd name="connsiteY95" fmla="*/ 6419932 h 6861600"/>
              <a:gd name="connsiteX96" fmla="*/ 11560381 w 12193200"/>
              <a:gd name="connsiteY96" fmla="*/ 6318758 h 6861600"/>
              <a:gd name="connsiteX97" fmla="*/ 11550861 w 12193200"/>
              <a:gd name="connsiteY97" fmla="*/ 6276642 h 6861600"/>
              <a:gd name="connsiteX98" fmla="*/ 11524344 w 12193200"/>
              <a:gd name="connsiteY98" fmla="*/ 6250329 h 6861600"/>
              <a:gd name="connsiteX99" fmla="*/ 11486016 w 12193200"/>
              <a:gd name="connsiteY99" fmla="*/ 6241408 h 6861600"/>
              <a:gd name="connsiteX100" fmla="*/ 11350417 w 12193200"/>
              <a:gd name="connsiteY100" fmla="*/ 6235847 h 6861600"/>
              <a:gd name="connsiteX101" fmla="*/ 11326708 w 12193200"/>
              <a:gd name="connsiteY101" fmla="*/ 6259556 h 6861600"/>
              <a:gd name="connsiteX102" fmla="*/ 11350417 w 12193200"/>
              <a:gd name="connsiteY102" fmla="*/ 6283266 h 6861600"/>
              <a:gd name="connsiteX103" fmla="*/ 11374127 w 12193200"/>
              <a:gd name="connsiteY103" fmla="*/ 6259556 h 6861600"/>
              <a:gd name="connsiteX104" fmla="*/ 11350417 w 12193200"/>
              <a:gd name="connsiteY104" fmla="*/ 6235847 h 6861600"/>
              <a:gd name="connsiteX105" fmla="*/ 11276288 w 12193200"/>
              <a:gd name="connsiteY105" fmla="*/ 6199340 h 6861600"/>
              <a:gd name="connsiteX106" fmla="*/ 11270563 w 12193200"/>
              <a:gd name="connsiteY106" fmla="*/ 6205079 h 6861600"/>
              <a:gd name="connsiteX107" fmla="*/ 11270563 w 12193200"/>
              <a:gd name="connsiteY107" fmla="*/ 6238674 h 6861600"/>
              <a:gd name="connsiteX108" fmla="*/ 11264825 w 12193200"/>
              <a:gd name="connsiteY108" fmla="*/ 6244413 h 6861600"/>
              <a:gd name="connsiteX109" fmla="*/ 11242217 w 12193200"/>
              <a:gd name="connsiteY109" fmla="*/ 6244413 h 6861600"/>
              <a:gd name="connsiteX110" fmla="*/ 11242210 w 12193200"/>
              <a:gd name="connsiteY110" fmla="*/ 6244413 h 6861600"/>
              <a:gd name="connsiteX111" fmla="*/ 11236478 w 12193200"/>
              <a:gd name="connsiteY111" fmla="*/ 6250145 h 6861600"/>
              <a:gd name="connsiteX112" fmla="*/ 11236478 w 12193200"/>
              <a:gd name="connsiteY112" fmla="*/ 6269272 h 6861600"/>
              <a:gd name="connsiteX113" fmla="*/ 11242217 w 12193200"/>
              <a:gd name="connsiteY113" fmla="*/ 6274997 h 6861600"/>
              <a:gd name="connsiteX114" fmla="*/ 11264825 w 12193200"/>
              <a:gd name="connsiteY114" fmla="*/ 6274997 h 6861600"/>
              <a:gd name="connsiteX115" fmla="*/ 11270563 w 12193200"/>
              <a:gd name="connsiteY115" fmla="*/ 6280735 h 6861600"/>
              <a:gd name="connsiteX116" fmla="*/ 11270563 w 12193200"/>
              <a:gd name="connsiteY116" fmla="*/ 6375342 h 6861600"/>
              <a:gd name="connsiteX117" fmla="*/ 11284040 w 12193200"/>
              <a:gd name="connsiteY117" fmla="*/ 6413826 h 6861600"/>
              <a:gd name="connsiteX118" fmla="*/ 11322857 w 12193200"/>
              <a:gd name="connsiteY118" fmla="*/ 6425671 h 6861600"/>
              <a:gd name="connsiteX119" fmla="*/ 11346750 w 12193200"/>
              <a:gd name="connsiteY119" fmla="*/ 6425671 h 6861600"/>
              <a:gd name="connsiteX120" fmla="*/ 11346757 w 12193200"/>
              <a:gd name="connsiteY120" fmla="*/ 6425671 h 6861600"/>
              <a:gd name="connsiteX121" fmla="*/ 11352489 w 12193200"/>
              <a:gd name="connsiteY121" fmla="*/ 6419939 h 6861600"/>
              <a:gd name="connsiteX122" fmla="*/ 11352489 w 12193200"/>
              <a:gd name="connsiteY122" fmla="*/ 6400153 h 6861600"/>
              <a:gd name="connsiteX123" fmla="*/ 11352489 w 12193200"/>
              <a:gd name="connsiteY123" fmla="*/ 6400146 h 6861600"/>
              <a:gd name="connsiteX124" fmla="*/ 11346750 w 12193200"/>
              <a:gd name="connsiteY124" fmla="*/ 6394421 h 6861600"/>
              <a:gd name="connsiteX125" fmla="*/ 11329466 w 12193200"/>
              <a:gd name="connsiteY125" fmla="*/ 6394421 h 6861600"/>
              <a:gd name="connsiteX126" fmla="*/ 11313148 w 12193200"/>
              <a:gd name="connsiteY126" fmla="*/ 6389988 h 6861600"/>
              <a:gd name="connsiteX127" fmla="*/ 11308388 w 12193200"/>
              <a:gd name="connsiteY127" fmla="*/ 6375342 h 6861600"/>
              <a:gd name="connsiteX128" fmla="*/ 11308388 w 12193200"/>
              <a:gd name="connsiteY128" fmla="*/ 6205079 h 6861600"/>
              <a:gd name="connsiteX129" fmla="*/ 11302650 w 12193200"/>
              <a:gd name="connsiteY129" fmla="*/ 6199340 h 6861600"/>
              <a:gd name="connsiteX130" fmla="*/ 11276295 w 12193200"/>
              <a:gd name="connsiteY130" fmla="*/ 6199340 h 6861600"/>
              <a:gd name="connsiteX131" fmla="*/ 11276288 w 12193200"/>
              <a:gd name="connsiteY131" fmla="*/ 6199340 h 6861600"/>
              <a:gd name="connsiteX132" fmla="*/ 11010705 w 12193200"/>
              <a:gd name="connsiteY132" fmla="*/ 6199340 h 6861600"/>
              <a:gd name="connsiteX133" fmla="*/ 11005007 w 12193200"/>
              <a:gd name="connsiteY133" fmla="*/ 6205038 h 6861600"/>
              <a:gd name="connsiteX134" fmla="*/ 11005007 w 12193200"/>
              <a:gd name="connsiteY134" fmla="*/ 6257903 h 6861600"/>
              <a:gd name="connsiteX135" fmla="*/ 10997106 w 12193200"/>
              <a:gd name="connsiteY135" fmla="*/ 6252953 h 6861600"/>
              <a:gd name="connsiteX136" fmla="*/ 10950068 w 12193200"/>
              <a:gd name="connsiteY136" fmla="*/ 6241428 h 6861600"/>
              <a:gd name="connsiteX137" fmla="*/ 10903016 w 12193200"/>
              <a:gd name="connsiteY137" fmla="*/ 6252953 h 6861600"/>
              <a:gd name="connsiteX138" fmla="*/ 10869794 w 12193200"/>
              <a:gd name="connsiteY138" fmla="*/ 6285848 h 6861600"/>
              <a:gd name="connsiteX139" fmla="*/ 10857637 w 12193200"/>
              <a:gd name="connsiteY139" fmla="*/ 6334872 h 6861600"/>
              <a:gd name="connsiteX140" fmla="*/ 10869482 w 12193200"/>
              <a:gd name="connsiteY140" fmla="*/ 6384052 h 6861600"/>
              <a:gd name="connsiteX141" fmla="*/ 10902051 w 12193200"/>
              <a:gd name="connsiteY141" fmla="*/ 6416954 h 6861600"/>
              <a:gd name="connsiteX142" fmla="*/ 10948429 w 12193200"/>
              <a:gd name="connsiteY142" fmla="*/ 6428622 h 6861600"/>
              <a:gd name="connsiteX143" fmla="*/ 10995964 w 12193200"/>
              <a:gd name="connsiteY143" fmla="*/ 6416954 h 6861600"/>
              <a:gd name="connsiteX144" fmla="*/ 11030015 w 12193200"/>
              <a:gd name="connsiteY144" fmla="*/ 6383889 h 6861600"/>
              <a:gd name="connsiteX145" fmla="*/ 11042512 w 12193200"/>
              <a:gd name="connsiteY145" fmla="*/ 6318411 h 6861600"/>
              <a:gd name="connsiteX146" fmla="*/ 11042512 w 12193200"/>
              <a:gd name="connsiteY146" fmla="*/ 6205038 h 6861600"/>
              <a:gd name="connsiteX147" fmla="*/ 11036814 w 12193200"/>
              <a:gd name="connsiteY147" fmla="*/ 6199340 h 6861600"/>
              <a:gd name="connsiteX148" fmla="*/ 433000 w 12193200"/>
              <a:gd name="connsiteY148" fmla="*/ 864356 h 6861600"/>
              <a:gd name="connsiteX149" fmla="*/ 433000 w 12193200"/>
              <a:gd name="connsiteY149" fmla="*/ 5990756 h 6861600"/>
              <a:gd name="connsiteX150" fmla="*/ 559000 w 12193200"/>
              <a:gd name="connsiteY150" fmla="*/ 5990756 h 6861600"/>
              <a:gd name="connsiteX151" fmla="*/ 559000 w 12193200"/>
              <a:gd name="connsiteY151" fmla="*/ 864356 h 6861600"/>
              <a:gd name="connsiteX152" fmla="*/ 0 w 12193200"/>
              <a:gd name="connsiteY152" fmla="*/ 0 h 6861600"/>
              <a:gd name="connsiteX153" fmla="*/ 12193200 w 12193200"/>
              <a:gd name="connsiteY153" fmla="*/ 0 h 6861600"/>
              <a:gd name="connsiteX154" fmla="*/ 12193200 w 12193200"/>
              <a:gd name="connsiteY154" fmla="*/ 6861600 h 6861600"/>
              <a:gd name="connsiteX155" fmla="*/ 0 w 12193200"/>
              <a:gd name="connsiteY155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2193200" h="6861600">
                <a:moveTo>
                  <a:pt x="10949429" y="6274031"/>
                </a:moveTo>
                <a:cubicBezTo>
                  <a:pt x="10958866" y="6273979"/>
                  <a:pt x="10968156" y="6276363"/>
                  <a:pt x="10976402" y="6280953"/>
                </a:cubicBezTo>
                <a:cubicBezTo>
                  <a:pt x="10984711" y="6285540"/>
                  <a:pt x="10991394" y="6292385"/>
                  <a:pt x="10996453" y="6301487"/>
                </a:cubicBezTo>
                <a:cubicBezTo>
                  <a:pt x="11001512" y="6310589"/>
                  <a:pt x="11004032" y="6321717"/>
                  <a:pt x="11004014" y="6334872"/>
                </a:cubicBezTo>
                <a:cubicBezTo>
                  <a:pt x="11004014" y="6348031"/>
                  <a:pt x="11001383" y="6359216"/>
                  <a:pt x="10996120" y="6368427"/>
                </a:cubicBezTo>
                <a:cubicBezTo>
                  <a:pt x="10990857" y="6377642"/>
                  <a:pt x="10984004" y="6384550"/>
                  <a:pt x="10975559" y="6389151"/>
                </a:cubicBezTo>
                <a:cubicBezTo>
                  <a:pt x="10967247" y="6393722"/>
                  <a:pt x="10957907" y="6396100"/>
                  <a:pt x="10948422" y="6396060"/>
                </a:cubicBezTo>
                <a:cubicBezTo>
                  <a:pt x="10933287" y="6396060"/>
                  <a:pt x="10920731" y="6390740"/>
                  <a:pt x="10910754" y="6380101"/>
                </a:cubicBezTo>
                <a:cubicBezTo>
                  <a:pt x="10900777" y="6369462"/>
                  <a:pt x="10895790" y="6354386"/>
                  <a:pt x="10895795" y="6334872"/>
                </a:cubicBezTo>
                <a:cubicBezTo>
                  <a:pt x="10895795" y="6321727"/>
                  <a:pt x="10898204" y="6310598"/>
                  <a:pt x="10903023" y="6301487"/>
                </a:cubicBezTo>
                <a:cubicBezTo>
                  <a:pt x="10907842" y="6292376"/>
                  <a:pt x="10914371" y="6285522"/>
                  <a:pt x="10922612" y="6280926"/>
                </a:cubicBezTo>
                <a:cubicBezTo>
                  <a:pt x="10930796" y="6276326"/>
                  <a:pt x="10940041" y="6273949"/>
                  <a:pt x="10949429" y="6274031"/>
                </a:cubicBezTo>
                <a:close/>
                <a:moveTo>
                  <a:pt x="11727068" y="6244407"/>
                </a:moveTo>
                <a:cubicBezTo>
                  <a:pt x="11724690" y="6244407"/>
                  <a:pt x="11722560" y="6245873"/>
                  <a:pt x="11721710" y="6248092"/>
                </a:cubicBezTo>
                <a:lnTo>
                  <a:pt x="11670163" y="6382577"/>
                </a:lnTo>
                <a:lnTo>
                  <a:pt x="11620528" y="6248194"/>
                </a:lnTo>
                <a:cubicBezTo>
                  <a:pt x="11619697" y="6245941"/>
                  <a:pt x="11617551" y="6244443"/>
                  <a:pt x="11615150" y="6244441"/>
                </a:cubicBezTo>
                <a:lnTo>
                  <a:pt x="11585851" y="6244441"/>
                </a:lnTo>
                <a:cubicBezTo>
                  <a:pt x="11582682" y="6244459"/>
                  <a:pt x="11580127" y="6247043"/>
                  <a:pt x="11580145" y="6250212"/>
                </a:cubicBezTo>
                <a:cubicBezTo>
                  <a:pt x="11580149" y="6250918"/>
                  <a:pt x="11580283" y="6251617"/>
                  <a:pt x="11580541" y="6252274"/>
                </a:cubicBezTo>
                <a:lnTo>
                  <a:pt x="11648922" y="6425658"/>
                </a:lnTo>
                <a:cubicBezTo>
                  <a:pt x="11648361" y="6428606"/>
                  <a:pt x="11647504" y="6431490"/>
                  <a:pt x="11646366" y="6434266"/>
                </a:cubicBezTo>
                <a:cubicBezTo>
                  <a:pt x="11638438" y="6454086"/>
                  <a:pt x="11623928" y="6468854"/>
                  <a:pt x="11600517" y="6471527"/>
                </a:cubicBezTo>
                <a:cubicBezTo>
                  <a:pt x="11597453" y="6471973"/>
                  <a:pt x="11595205" y="6474639"/>
                  <a:pt x="11595282" y="6477734"/>
                </a:cubicBezTo>
                <a:cubicBezTo>
                  <a:pt x="11595282" y="6480230"/>
                  <a:pt x="11595003" y="6497697"/>
                  <a:pt x="11595003" y="6501933"/>
                </a:cubicBezTo>
                <a:cubicBezTo>
                  <a:pt x="11595003" y="6506170"/>
                  <a:pt x="11597213" y="6507937"/>
                  <a:pt x="11601238" y="6507937"/>
                </a:cubicBezTo>
                <a:cubicBezTo>
                  <a:pt x="11604090" y="6507963"/>
                  <a:pt x="11606939" y="6507761"/>
                  <a:pt x="11609758" y="6507332"/>
                </a:cubicBezTo>
                <a:cubicBezTo>
                  <a:pt x="11642497" y="6501893"/>
                  <a:pt x="11660848" y="6484581"/>
                  <a:pt x="11671904" y="6459057"/>
                </a:cubicBezTo>
                <a:cubicBezTo>
                  <a:pt x="11674937" y="6452060"/>
                  <a:pt x="11677133" y="6446668"/>
                  <a:pt x="11679540" y="6440855"/>
                </a:cubicBezTo>
                <a:lnTo>
                  <a:pt x="11758623" y="6252355"/>
                </a:lnTo>
                <a:cubicBezTo>
                  <a:pt x="11759844" y="6249430"/>
                  <a:pt x="11758462" y="6246070"/>
                  <a:pt x="11755537" y="6244849"/>
                </a:cubicBezTo>
                <a:cubicBezTo>
                  <a:pt x="11754837" y="6244557"/>
                  <a:pt x="11754086" y="6244407"/>
                  <a:pt x="11753327" y="6244407"/>
                </a:cubicBezTo>
                <a:close/>
                <a:moveTo>
                  <a:pt x="11147569" y="6241435"/>
                </a:moveTo>
                <a:cubicBezTo>
                  <a:pt x="11133721" y="6241439"/>
                  <a:pt x="11121487" y="6243747"/>
                  <a:pt x="11110866" y="6248357"/>
                </a:cubicBezTo>
                <a:cubicBezTo>
                  <a:pt x="11100246" y="6252967"/>
                  <a:pt x="11092086" y="6259272"/>
                  <a:pt x="11086389" y="6267273"/>
                </a:cubicBezTo>
                <a:cubicBezTo>
                  <a:pt x="11080814" y="6274932"/>
                  <a:pt x="11077823" y="6284167"/>
                  <a:pt x="11077849" y="6293641"/>
                </a:cubicBezTo>
                <a:cubicBezTo>
                  <a:pt x="11077849" y="6305467"/>
                  <a:pt x="11080976" y="6315006"/>
                  <a:pt x="11087232" y="6322259"/>
                </a:cubicBezTo>
                <a:cubicBezTo>
                  <a:pt x="11093234" y="6329329"/>
                  <a:pt x="11100844" y="6334855"/>
                  <a:pt x="11109425" y="6338374"/>
                </a:cubicBezTo>
                <a:cubicBezTo>
                  <a:pt x="11117983" y="6341909"/>
                  <a:pt x="11129061" y="6345536"/>
                  <a:pt x="11142660" y="6349253"/>
                </a:cubicBezTo>
                <a:cubicBezTo>
                  <a:pt x="11156690" y="6353214"/>
                  <a:pt x="11166939" y="6356841"/>
                  <a:pt x="11173407" y="6360132"/>
                </a:cubicBezTo>
                <a:cubicBezTo>
                  <a:pt x="11179876" y="6363423"/>
                  <a:pt x="11183110" y="6368468"/>
                  <a:pt x="11183110" y="6375267"/>
                </a:cubicBezTo>
                <a:cubicBezTo>
                  <a:pt x="11183110" y="6381636"/>
                  <a:pt x="11180206" y="6386849"/>
                  <a:pt x="11174400" y="6390906"/>
                </a:cubicBezTo>
                <a:cubicBezTo>
                  <a:pt x="11168593" y="6394963"/>
                  <a:pt x="11160422" y="6396991"/>
                  <a:pt x="11149888" y="6396991"/>
                </a:cubicBezTo>
                <a:cubicBezTo>
                  <a:pt x="11139807" y="6397000"/>
                  <a:pt x="11131421" y="6394421"/>
                  <a:pt x="11124730" y="6389253"/>
                </a:cubicBezTo>
                <a:cubicBezTo>
                  <a:pt x="11119309" y="6385101"/>
                  <a:pt x="11115871" y="6380115"/>
                  <a:pt x="11114416" y="6374295"/>
                </a:cubicBezTo>
                <a:cubicBezTo>
                  <a:pt x="11113772" y="6371789"/>
                  <a:pt x="11111509" y="6370038"/>
                  <a:pt x="11108922" y="6370045"/>
                </a:cubicBezTo>
                <a:lnTo>
                  <a:pt x="11081269" y="6370045"/>
                </a:lnTo>
                <a:cubicBezTo>
                  <a:pt x="11080971" y="6370046"/>
                  <a:pt x="11080675" y="6370070"/>
                  <a:pt x="11080382" y="6370116"/>
                </a:cubicBezTo>
                <a:cubicBezTo>
                  <a:pt x="11077222" y="6370616"/>
                  <a:pt x="11075064" y="6373582"/>
                  <a:pt x="11075564" y="6376743"/>
                </a:cubicBezTo>
                <a:cubicBezTo>
                  <a:pt x="11076938" y="6385117"/>
                  <a:pt x="11080318" y="6393035"/>
                  <a:pt x="11085416" y="6399820"/>
                </a:cubicBezTo>
                <a:cubicBezTo>
                  <a:pt x="11091984" y="6408722"/>
                  <a:pt x="11100914" y="6415749"/>
                  <a:pt x="11112206" y="6420898"/>
                </a:cubicBezTo>
                <a:cubicBezTo>
                  <a:pt x="11123502" y="6426047"/>
                  <a:pt x="11136269" y="6428622"/>
                  <a:pt x="11150507" y="6428622"/>
                </a:cubicBezTo>
                <a:cubicBezTo>
                  <a:pt x="11164577" y="6428649"/>
                  <a:pt x="11176816" y="6426349"/>
                  <a:pt x="11187223" y="6421721"/>
                </a:cubicBezTo>
                <a:cubicBezTo>
                  <a:pt x="11197631" y="6417092"/>
                  <a:pt x="11205679" y="6410733"/>
                  <a:pt x="11211368" y="6402641"/>
                </a:cubicBezTo>
                <a:cubicBezTo>
                  <a:pt x="11217063" y="6394561"/>
                  <a:pt x="11220057" y="6384887"/>
                  <a:pt x="11219922" y="6375002"/>
                </a:cubicBezTo>
                <a:cubicBezTo>
                  <a:pt x="11219722" y="6363389"/>
                  <a:pt x="11216549" y="6354067"/>
                  <a:pt x="11210402" y="6347036"/>
                </a:cubicBezTo>
                <a:cubicBezTo>
                  <a:pt x="11204411" y="6340136"/>
                  <a:pt x="11196935" y="6334683"/>
                  <a:pt x="11188536" y="6331085"/>
                </a:cubicBezTo>
                <a:cubicBezTo>
                  <a:pt x="11180077" y="6327463"/>
                  <a:pt x="11169275" y="6323902"/>
                  <a:pt x="11156130" y="6320403"/>
                </a:cubicBezTo>
                <a:cubicBezTo>
                  <a:pt x="11146262" y="6317556"/>
                  <a:pt x="11138805" y="6315195"/>
                  <a:pt x="11133760" y="6313318"/>
                </a:cubicBezTo>
                <a:cubicBezTo>
                  <a:pt x="11129188" y="6311701"/>
                  <a:pt x="11124974" y="6309212"/>
                  <a:pt x="11121351" y="6305988"/>
                </a:cubicBezTo>
                <a:cubicBezTo>
                  <a:pt x="11118006" y="6303061"/>
                  <a:pt x="11115967" y="6298920"/>
                  <a:pt x="11115687" y="6294484"/>
                </a:cubicBezTo>
                <a:cubicBezTo>
                  <a:pt x="11115370" y="6287843"/>
                  <a:pt x="11117994" y="6282567"/>
                  <a:pt x="11123561" y="6278655"/>
                </a:cubicBezTo>
                <a:cubicBezTo>
                  <a:pt x="11128828" y="6274929"/>
                  <a:pt x="11136393" y="6273066"/>
                  <a:pt x="11146257" y="6273066"/>
                </a:cubicBezTo>
                <a:cubicBezTo>
                  <a:pt x="11156375" y="6273061"/>
                  <a:pt x="11164380" y="6275470"/>
                  <a:pt x="11170273" y="6280293"/>
                </a:cubicBezTo>
                <a:cubicBezTo>
                  <a:pt x="11174982" y="6284063"/>
                  <a:pt x="11178238" y="6289350"/>
                  <a:pt x="11179486" y="6295252"/>
                </a:cubicBezTo>
                <a:cubicBezTo>
                  <a:pt x="11180069" y="6297841"/>
                  <a:pt x="11182374" y="6299676"/>
                  <a:pt x="11185027" y="6299665"/>
                </a:cubicBezTo>
                <a:lnTo>
                  <a:pt x="11211327" y="6299665"/>
                </a:lnTo>
                <a:cubicBezTo>
                  <a:pt x="11211583" y="6299664"/>
                  <a:pt x="11211839" y="6299647"/>
                  <a:pt x="11212093" y="6299613"/>
                </a:cubicBezTo>
                <a:cubicBezTo>
                  <a:pt x="11215256" y="6299184"/>
                  <a:pt x="11217474" y="6296273"/>
                  <a:pt x="11217045" y="6293110"/>
                </a:cubicBezTo>
                <a:cubicBezTo>
                  <a:pt x="11214992" y="6278201"/>
                  <a:pt x="11208447" y="6266189"/>
                  <a:pt x="11197409" y="6257073"/>
                </a:cubicBezTo>
                <a:cubicBezTo>
                  <a:pt x="11184798" y="6246648"/>
                  <a:pt x="11168185" y="6241435"/>
                  <a:pt x="11147569" y="6241435"/>
                </a:cubicBezTo>
                <a:close/>
                <a:moveTo>
                  <a:pt x="11486016" y="6241408"/>
                </a:moveTo>
                <a:cubicBezTo>
                  <a:pt x="11475551" y="6241355"/>
                  <a:pt x="11465190" y="6243485"/>
                  <a:pt x="11455595" y="6247663"/>
                </a:cubicBezTo>
                <a:cubicBezTo>
                  <a:pt x="11446044" y="6251834"/>
                  <a:pt x="11438204" y="6257647"/>
                  <a:pt x="11432076" y="6265104"/>
                </a:cubicBezTo>
                <a:lnTo>
                  <a:pt x="11432076" y="6250145"/>
                </a:lnTo>
                <a:cubicBezTo>
                  <a:pt x="11432076" y="6250143"/>
                  <a:pt x="11432076" y="6250140"/>
                  <a:pt x="11432076" y="6250138"/>
                </a:cubicBezTo>
                <a:cubicBezTo>
                  <a:pt x="11432072" y="6246973"/>
                  <a:pt x="11429503" y="6244409"/>
                  <a:pt x="11426338" y="6244413"/>
                </a:cubicBezTo>
                <a:lnTo>
                  <a:pt x="11400303" y="6244413"/>
                </a:lnTo>
                <a:cubicBezTo>
                  <a:pt x="11400301" y="6244413"/>
                  <a:pt x="11400298" y="6244413"/>
                  <a:pt x="11400296" y="6244413"/>
                </a:cubicBezTo>
                <a:cubicBezTo>
                  <a:pt x="11397130" y="6244413"/>
                  <a:pt x="11394564" y="6246979"/>
                  <a:pt x="11394564" y="6250145"/>
                </a:cubicBezTo>
                <a:lnTo>
                  <a:pt x="11394564" y="6419926"/>
                </a:lnTo>
                <a:cubicBezTo>
                  <a:pt x="11394564" y="6419928"/>
                  <a:pt x="11394564" y="6419930"/>
                  <a:pt x="11394564" y="6419932"/>
                </a:cubicBezTo>
                <a:cubicBezTo>
                  <a:pt x="11394568" y="6423098"/>
                  <a:pt x="11397137" y="6425662"/>
                  <a:pt x="11400303" y="6425658"/>
                </a:cubicBezTo>
                <a:lnTo>
                  <a:pt x="11426338" y="6425658"/>
                </a:lnTo>
                <a:cubicBezTo>
                  <a:pt x="11429503" y="6425662"/>
                  <a:pt x="11432072" y="6423098"/>
                  <a:pt x="11432076" y="6419932"/>
                </a:cubicBezTo>
                <a:lnTo>
                  <a:pt x="11432076" y="6324347"/>
                </a:lnTo>
                <a:cubicBezTo>
                  <a:pt x="11432081" y="6308137"/>
                  <a:pt x="11436190" y="6295699"/>
                  <a:pt x="11444403" y="6287032"/>
                </a:cubicBezTo>
                <a:cubicBezTo>
                  <a:pt x="11452617" y="6278365"/>
                  <a:pt x="11463750" y="6274031"/>
                  <a:pt x="11477802" y="6274031"/>
                </a:cubicBezTo>
                <a:cubicBezTo>
                  <a:pt x="11491841" y="6274022"/>
                  <a:pt x="11502914" y="6278347"/>
                  <a:pt x="11511024" y="6287004"/>
                </a:cubicBezTo>
                <a:cubicBezTo>
                  <a:pt x="11519133" y="6295662"/>
                  <a:pt x="11523188" y="6308110"/>
                  <a:pt x="11523188" y="6324347"/>
                </a:cubicBezTo>
                <a:lnTo>
                  <a:pt x="11523188" y="6419926"/>
                </a:lnTo>
                <a:cubicBezTo>
                  <a:pt x="11523188" y="6419928"/>
                  <a:pt x="11523188" y="6419930"/>
                  <a:pt x="11523188" y="6419932"/>
                </a:cubicBezTo>
                <a:cubicBezTo>
                  <a:pt x="11523192" y="6423098"/>
                  <a:pt x="11525761" y="6425662"/>
                  <a:pt x="11528927" y="6425658"/>
                </a:cubicBezTo>
                <a:lnTo>
                  <a:pt x="11554642" y="6425658"/>
                </a:lnTo>
                <a:cubicBezTo>
                  <a:pt x="11554647" y="6425658"/>
                  <a:pt x="11554651" y="6425658"/>
                  <a:pt x="11554655" y="6425658"/>
                </a:cubicBezTo>
                <a:cubicBezTo>
                  <a:pt x="11557817" y="6425658"/>
                  <a:pt x="11560381" y="6423094"/>
                  <a:pt x="11560381" y="6419932"/>
                </a:cubicBezTo>
                <a:lnTo>
                  <a:pt x="11560381" y="6318758"/>
                </a:lnTo>
                <a:cubicBezTo>
                  <a:pt x="11560421" y="6302308"/>
                  <a:pt x="11557248" y="6288269"/>
                  <a:pt x="11550861" y="6276642"/>
                </a:cubicBezTo>
                <a:cubicBezTo>
                  <a:pt x="11544475" y="6265015"/>
                  <a:pt x="11535636" y="6256244"/>
                  <a:pt x="11524344" y="6250329"/>
                </a:cubicBezTo>
                <a:cubicBezTo>
                  <a:pt x="11513052" y="6244400"/>
                  <a:pt x="11500276" y="6241426"/>
                  <a:pt x="11486016" y="6241408"/>
                </a:cubicBezTo>
                <a:close/>
                <a:moveTo>
                  <a:pt x="11350417" y="6235847"/>
                </a:moveTo>
                <a:cubicBezTo>
                  <a:pt x="11337323" y="6235847"/>
                  <a:pt x="11326708" y="6246462"/>
                  <a:pt x="11326708" y="6259556"/>
                </a:cubicBezTo>
                <a:cubicBezTo>
                  <a:pt x="11326708" y="6272651"/>
                  <a:pt x="11337323" y="6283266"/>
                  <a:pt x="11350417" y="6283266"/>
                </a:cubicBezTo>
                <a:cubicBezTo>
                  <a:pt x="11363512" y="6283266"/>
                  <a:pt x="11374127" y="6272651"/>
                  <a:pt x="11374127" y="6259556"/>
                </a:cubicBezTo>
                <a:cubicBezTo>
                  <a:pt x="11374127" y="6246462"/>
                  <a:pt x="11363512" y="6235847"/>
                  <a:pt x="11350417" y="6235847"/>
                </a:cubicBezTo>
                <a:close/>
                <a:moveTo>
                  <a:pt x="11276288" y="6199340"/>
                </a:moveTo>
                <a:cubicBezTo>
                  <a:pt x="11273123" y="6199344"/>
                  <a:pt x="11270559" y="6201913"/>
                  <a:pt x="11270563" y="6205079"/>
                </a:cubicBezTo>
                <a:lnTo>
                  <a:pt x="11270563" y="6238674"/>
                </a:lnTo>
                <a:cubicBezTo>
                  <a:pt x="11270563" y="6241844"/>
                  <a:pt x="11267994" y="6244413"/>
                  <a:pt x="11264825" y="6244413"/>
                </a:cubicBezTo>
                <a:lnTo>
                  <a:pt x="11242217" y="6244413"/>
                </a:lnTo>
                <a:cubicBezTo>
                  <a:pt x="11242215" y="6244413"/>
                  <a:pt x="11242212" y="6244413"/>
                  <a:pt x="11242210" y="6244413"/>
                </a:cubicBezTo>
                <a:cubicBezTo>
                  <a:pt x="11239044" y="6244413"/>
                  <a:pt x="11236478" y="6246979"/>
                  <a:pt x="11236478" y="6250145"/>
                </a:cubicBezTo>
                <a:lnTo>
                  <a:pt x="11236478" y="6269272"/>
                </a:lnTo>
                <a:cubicBezTo>
                  <a:pt x="11236485" y="6272436"/>
                  <a:pt x="11239053" y="6274997"/>
                  <a:pt x="11242217" y="6274997"/>
                </a:cubicBezTo>
                <a:lnTo>
                  <a:pt x="11264825" y="6274997"/>
                </a:lnTo>
                <a:cubicBezTo>
                  <a:pt x="11267994" y="6274997"/>
                  <a:pt x="11270563" y="6277566"/>
                  <a:pt x="11270563" y="6280735"/>
                </a:cubicBezTo>
                <a:lnTo>
                  <a:pt x="11270563" y="6375342"/>
                </a:lnTo>
                <a:cubicBezTo>
                  <a:pt x="11270559" y="6393102"/>
                  <a:pt x="11275051" y="6405930"/>
                  <a:pt x="11284040" y="6413826"/>
                </a:cubicBezTo>
                <a:cubicBezTo>
                  <a:pt x="11293028" y="6421723"/>
                  <a:pt x="11305968" y="6425671"/>
                  <a:pt x="11322857" y="6425671"/>
                </a:cubicBezTo>
                <a:lnTo>
                  <a:pt x="11346750" y="6425671"/>
                </a:lnTo>
                <a:cubicBezTo>
                  <a:pt x="11346752" y="6425671"/>
                  <a:pt x="11346755" y="6425671"/>
                  <a:pt x="11346757" y="6425671"/>
                </a:cubicBezTo>
                <a:cubicBezTo>
                  <a:pt x="11349923" y="6425671"/>
                  <a:pt x="11352489" y="6423105"/>
                  <a:pt x="11352489" y="6419939"/>
                </a:cubicBezTo>
                <a:lnTo>
                  <a:pt x="11352489" y="6400153"/>
                </a:lnTo>
                <a:cubicBezTo>
                  <a:pt x="11352489" y="6400151"/>
                  <a:pt x="11352489" y="6400148"/>
                  <a:pt x="11352489" y="6400146"/>
                </a:cubicBezTo>
                <a:cubicBezTo>
                  <a:pt x="11352485" y="6396980"/>
                  <a:pt x="11349916" y="6394417"/>
                  <a:pt x="11346750" y="6394421"/>
                </a:cubicBezTo>
                <a:lnTo>
                  <a:pt x="11329466" y="6394421"/>
                </a:lnTo>
                <a:cubicBezTo>
                  <a:pt x="11321756" y="6394421"/>
                  <a:pt x="11316330" y="6392959"/>
                  <a:pt x="11313148" y="6389988"/>
                </a:cubicBezTo>
                <a:cubicBezTo>
                  <a:pt x="11309966" y="6387016"/>
                  <a:pt x="11308388" y="6382141"/>
                  <a:pt x="11308388" y="6375342"/>
                </a:cubicBezTo>
                <a:lnTo>
                  <a:pt x="11308388" y="6205079"/>
                </a:lnTo>
                <a:cubicBezTo>
                  <a:pt x="11308388" y="6201909"/>
                  <a:pt x="11305819" y="6199340"/>
                  <a:pt x="11302650" y="6199340"/>
                </a:cubicBezTo>
                <a:lnTo>
                  <a:pt x="11276295" y="6199340"/>
                </a:lnTo>
                <a:cubicBezTo>
                  <a:pt x="11276293" y="6199340"/>
                  <a:pt x="11276290" y="6199340"/>
                  <a:pt x="11276288" y="6199340"/>
                </a:cubicBezTo>
                <a:close/>
                <a:moveTo>
                  <a:pt x="11010705" y="6199340"/>
                </a:moveTo>
                <a:cubicBezTo>
                  <a:pt x="11007558" y="6199340"/>
                  <a:pt x="11005007" y="6201891"/>
                  <a:pt x="11005007" y="6205038"/>
                </a:cubicBezTo>
                <a:lnTo>
                  <a:pt x="11005007" y="6257903"/>
                </a:lnTo>
                <a:cubicBezTo>
                  <a:pt x="11002465" y="6256112"/>
                  <a:pt x="10999827" y="6254459"/>
                  <a:pt x="10997106" y="6252953"/>
                </a:cubicBezTo>
                <a:cubicBezTo>
                  <a:pt x="10983054" y="6245247"/>
                  <a:pt x="10967374" y="6241405"/>
                  <a:pt x="10950068" y="6241428"/>
                </a:cubicBezTo>
                <a:cubicBezTo>
                  <a:pt x="10932761" y="6241451"/>
                  <a:pt x="10917077" y="6245292"/>
                  <a:pt x="10903016" y="6252953"/>
                </a:cubicBezTo>
                <a:cubicBezTo>
                  <a:pt x="10889055" y="6260557"/>
                  <a:pt x="10877535" y="6271963"/>
                  <a:pt x="10869794" y="6285848"/>
                </a:cubicBezTo>
                <a:cubicBezTo>
                  <a:pt x="10861689" y="6300104"/>
                  <a:pt x="10857637" y="6316446"/>
                  <a:pt x="10857637" y="6334872"/>
                </a:cubicBezTo>
                <a:cubicBezTo>
                  <a:pt x="10857637" y="6353516"/>
                  <a:pt x="10861585" y="6369909"/>
                  <a:pt x="10869482" y="6384052"/>
                </a:cubicBezTo>
                <a:cubicBezTo>
                  <a:pt x="10877030" y="6397862"/>
                  <a:pt x="10888318" y="6409265"/>
                  <a:pt x="10902051" y="6416954"/>
                </a:cubicBezTo>
                <a:cubicBezTo>
                  <a:pt x="10915858" y="6424733"/>
                  <a:pt x="10931317" y="6428622"/>
                  <a:pt x="10948429" y="6428622"/>
                </a:cubicBezTo>
                <a:cubicBezTo>
                  <a:pt x="10965754" y="6428622"/>
                  <a:pt x="10981599" y="6424733"/>
                  <a:pt x="10995964" y="6416954"/>
                </a:cubicBezTo>
                <a:cubicBezTo>
                  <a:pt x="11010324" y="6409162"/>
                  <a:pt x="11022005" y="6398331"/>
                  <a:pt x="11030015" y="6383889"/>
                </a:cubicBezTo>
                <a:cubicBezTo>
                  <a:pt x="11040425" y="6365129"/>
                  <a:pt x="11042512" y="6348022"/>
                  <a:pt x="11042512" y="6318411"/>
                </a:cubicBezTo>
                <a:lnTo>
                  <a:pt x="11042512" y="6205038"/>
                </a:lnTo>
                <a:cubicBezTo>
                  <a:pt x="11042512" y="6201891"/>
                  <a:pt x="11039961" y="6199340"/>
                  <a:pt x="11036814" y="6199340"/>
                </a:cubicBezTo>
                <a:close/>
                <a:moveTo>
                  <a:pt x="433000" y="864356"/>
                </a:moveTo>
                <a:lnTo>
                  <a:pt x="433000" y="5990756"/>
                </a:lnTo>
                <a:lnTo>
                  <a:pt x="559000" y="5990756"/>
                </a:lnTo>
                <a:lnTo>
                  <a:pt x="559000" y="864356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990000" y="864000"/>
            <a:ext cx="2930400" cy="5126400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DA8A14E-DC03-49C9-92CA-121CFBEC32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9799200" y="864000"/>
            <a:ext cx="1954800" cy="5126400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3pPr>
            <a:lvl4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 cap="none" baseline="0">
                <a:solidFill>
                  <a:schemeClr val="bg1"/>
                </a:solidFill>
              </a:defRPr>
            </a:lvl4pPr>
            <a:lvl5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6pPr>
            <a:lvl7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7pPr>
            <a:lvl8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8pPr>
            <a:lvl9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F36C25B-EFDD-4B87-A607-B8183191C162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5FBD6A-F375-4520-BDB0-BF87DF76281E}" type="datetime1">
              <a:rPr lang="en-GB" smtClean="0"/>
              <a:pPr/>
              <a:t>15/11/2023</a:t>
            </a:fld>
            <a:endParaRPr lang="en-GB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5A5089DE-3A5D-4836-9D47-6BDBF8FAAE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0B90375-CCC9-436F-8691-66054ECC60F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0225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Three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">
            <a:extLst>
              <a:ext uri="{FF2B5EF4-FFF2-40B4-BE49-F238E27FC236}">
                <a16:creationId xmlns:a16="http://schemas.microsoft.com/office/drawing/2014/main" id="{F03AC526-60AF-400B-958A-EFA1393D6F3A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64000"/>
            <a:ext cx="2505600" cy="2347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20400" y="864000"/>
            <a:ext cx="4892400" cy="51264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252000" y="864000"/>
            <a:ext cx="2505600" cy="51264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Enter &amp; TAB for next text level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7600" y="5991225"/>
            <a:ext cx="4892400" cy="138113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CA41F9-B3AB-4ABF-9E7C-D0B105A19F6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D7391-3B33-41C9-8269-95E34C967C0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4685DB-542A-4253-8885-33548C2CDA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829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26">
          <p15:clr>
            <a:srgbClr val="F26B43"/>
          </p15:clr>
        </p15:guide>
        <p15:guide id="2" orient="horz" pos="2291">
          <p15:clr>
            <a:srgbClr val="F26B43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, Title and Text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10732458" y="5991225"/>
            <a:ext cx="1097592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1319872" y="6213914"/>
            <a:ext cx="60070" cy="834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0661E8-4F26-4A53-B447-6F2633036C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10949429 w 12193200"/>
              <a:gd name="connsiteY0" fmla="*/ 6274031 h 6861600"/>
              <a:gd name="connsiteX1" fmla="*/ 10976402 w 12193200"/>
              <a:gd name="connsiteY1" fmla="*/ 6280953 h 6861600"/>
              <a:gd name="connsiteX2" fmla="*/ 10996453 w 12193200"/>
              <a:gd name="connsiteY2" fmla="*/ 6301487 h 6861600"/>
              <a:gd name="connsiteX3" fmla="*/ 11004014 w 12193200"/>
              <a:gd name="connsiteY3" fmla="*/ 6334872 h 6861600"/>
              <a:gd name="connsiteX4" fmla="*/ 10996120 w 12193200"/>
              <a:gd name="connsiteY4" fmla="*/ 6368427 h 6861600"/>
              <a:gd name="connsiteX5" fmla="*/ 10975559 w 12193200"/>
              <a:gd name="connsiteY5" fmla="*/ 6389151 h 6861600"/>
              <a:gd name="connsiteX6" fmla="*/ 10948422 w 12193200"/>
              <a:gd name="connsiteY6" fmla="*/ 6396060 h 6861600"/>
              <a:gd name="connsiteX7" fmla="*/ 10910754 w 12193200"/>
              <a:gd name="connsiteY7" fmla="*/ 6380101 h 6861600"/>
              <a:gd name="connsiteX8" fmla="*/ 10895795 w 12193200"/>
              <a:gd name="connsiteY8" fmla="*/ 6334872 h 6861600"/>
              <a:gd name="connsiteX9" fmla="*/ 10903023 w 12193200"/>
              <a:gd name="connsiteY9" fmla="*/ 6301487 h 6861600"/>
              <a:gd name="connsiteX10" fmla="*/ 10922612 w 12193200"/>
              <a:gd name="connsiteY10" fmla="*/ 6280926 h 6861600"/>
              <a:gd name="connsiteX11" fmla="*/ 10949429 w 12193200"/>
              <a:gd name="connsiteY11" fmla="*/ 6274031 h 6861600"/>
              <a:gd name="connsiteX12" fmla="*/ 11727068 w 12193200"/>
              <a:gd name="connsiteY12" fmla="*/ 6244407 h 6861600"/>
              <a:gd name="connsiteX13" fmla="*/ 11721710 w 12193200"/>
              <a:gd name="connsiteY13" fmla="*/ 6248092 h 6861600"/>
              <a:gd name="connsiteX14" fmla="*/ 11670163 w 12193200"/>
              <a:gd name="connsiteY14" fmla="*/ 6382577 h 6861600"/>
              <a:gd name="connsiteX15" fmla="*/ 11620528 w 12193200"/>
              <a:gd name="connsiteY15" fmla="*/ 6248194 h 6861600"/>
              <a:gd name="connsiteX16" fmla="*/ 11615150 w 12193200"/>
              <a:gd name="connsiteY16" fmla="*/ 6244441 h 6861600"/>
              <a:gd name="connsiteX17" fmla="*/ 11585851 w 12193200"/>
              <a:gd name="connsiteY17" fmla="*/ 6244441 h 6861600"/>
              <a:gd name="connsiteX18" fmla="*/ 11580145 w 12193200"/>
              <a:gd name="connsiteY18" fmla="*/ 6250212 h 6861600"/>
              <a:gd name="connsiteX19" fmla="*/ 11580541 w 12193200"/>
              <a:gd name="connsiteY19" fmla="*/ 6252274 h 6861600"/>
              <a:gd name="connsiteX20" fmla="*/ 11648922 w 12193200"/>
              <a:gd name="connsiteY20" fmla="*/ 6425658 h 6861600"/>
              <a:gd name="connsiteX21" fmla="*/ 11646366 w 12193200"/>
              <a:gd name="connsiteY21" fmla="*/ 6434266 h 6861600"/>
              <a:gd name="connsiteX22" fmla="*/ 11600517 w 12193200"/>
              <a:gd name="connsiteY22" fmla="*/ 6471527 h 6861600"/>
              <a:gd name="connsiteX23" fmla="*/ 11595282 w 12193200"/>
              <a:gd name="connsiteY23" fmla="*/ 6477734 h 6861600"/>
              <a:gd name="connsiteX24" fmla="*/ 11595003 w 12193200"/>
              <a:gd name="connsiteY24" fmla="*/ 6501933 h 6861600"/>
              <a:gd name="connsiteX25" fmla="*/ 11601238 w 12193200"/>
              <a:gd name="connsiteY25" fmla="*/ 6507937 h 6861600"/>
              <a:gd name="connsiteX26" fmla="*/ 11609758 w 12193200"/>
              <a:gd name="connsiteY26" fmla="*/ 6507332 h 6861600"/>
              <a:gd name="connsiteX27" fmla="*/ 11671904 w 12193200"/>
              <a:gd name="connsiteY27" fmla="*/ 6459057 h 6861600"/>
              <a:gd name="connsiteX28" fmla="*/ 11679540 w 12193200"/>
              <a:gd name="connsiteY28" fmla="*/ 6440855 h 6861600"/>
              <a:gd name="connsiteX29" fmla="*/ 11758623 w 12193200"/>
              <a:gd name="connsiteY29" fmla="*/ 6252355 h 6861600"/>
              <a:gd name="connsiteX30" fmla="*/ 11755537 w 12193200"/>
              <a:gd name="connsiteY30" fmla="*/ 6244849 h 6861600"/>
              <a:gd name="connsiteX31" fmla="*/ 11753327 w 12193200"/>
              <a:gd name="connsiteY31" fmla="*/ 6244407 h 6861600"/>
              <a:gd name="connsiteX32" fmla="*/ 11147569 w 12193200"/>
              <a:gd name="connsiteY32" fmla="*/ 6241435 h 6861600"/>
              <a:gd name="connsiteX33" fmla="*/ 11110866 w 12193200"/>
              <a:gd name="connsiteY33" fmla="*/ 6248357 h 6861600"/>
              <a:gd name="connsiteX34" fmla="*/ 11086389 w 12193200"/>
              <a:gd name="connsiteY34" fmla="*/ 6267273 h 6861600"/>
              <a:gd name="connsiteX35" fmla="*/ 11077849 w 12193200"/>
              <a:gd name="connsiteY35" fmla="*/ 6293641 h 6861600"/>
              <a:gd name="connsiteX36" fmla="*/ 11087232 w 12193200"/>
              <a:gd name="connsiteY36" fmla="*/ 6322259 h 6861600"/>
              <a:gd name="connsiteX37" fmla="*/ 11109425 w 12193200"/>
              <a:gd name="connsiteY37" fmla="*/ 6338374 h 6861600"/>
              <a:gd name="connsiteX38" fmla="*/ 11142660 w 12193200"/>
              <a:gd name="connsiteY38" fmla="*/ 6349253 h 6861600"/>
              <a:gd name="connsiteX39" fmla="*/ 11173407 w 12193200"/>
              <a:gd name="connsiteY39" fmla="*/ 6360132 h 6861600"/>
              <a:gd name="connsiteX40" fmla="*/ 11183110 w 12193200"/>
              <a:gd name="connsiteY40" fmla="*/ 6375267 h 6861600"/>
              <a:gd name="connsiteX41" fmla="*/ 11174400 w 12193200"/>
              <a:gd name="connsiteY41" fmla="*/ 6390906 h 6861600"/>
              <a:gd name="connsiteX42" fmla="*/ 11149888 w 12193200"/>
              <a:gd name="connsiteY42" fmla="*/ 6396991 h 6861600"/>
              <a:gd name="connsiteX43" fmla="*/ 11124730 w 12193200"/>
              <a:gd name="connsiteY43" fmla="*/ 6389253 h 6861600"/>
              <a:gd name="connsiteX44" fmla="*/ 11114416 w 12193200"/>
              <a:gd name="connsiteY44" fmla="*/ 6374295 h 6861600"/>
              <a:gd name="connsiteX45" fmla="*/ 11108922 w 12193200"/>
              <a:gd name="connsiteY45" fmla="*/ 6370045 h 6861600"/>
              <a:gd name="connsiteX46" fmla="*/ 11081269 w 12193200"/>
              <a:gd name="connsiteY46" fmla="*/ 6370045 h 6861600"/>
              <a:gd name="connsiteX47" fmla="*/ 11080382 w 12193200"/>
              <a:gd name="connsiteY47" fmla="*/ 6370116 h 6861600"/>
              <a:gd name="connsiteX48" fmla="*/ 11075564 w 12193200"/>
              <a:gd name="connsiteY48" fmla="*/ 6376743 h 6861600"/>
              <a:gd name="connsiteX49" fmla="*/ 11085416 w 12193200"/>
              <a:gd name="connsiteY49" fmla="*/ 6399820 h 6861600"/>
              <a:gd name="connsiteX50" fmla="*/ 11112206 w 12193200"/>
              <a:gd name="connsiteY50" fmla="*/ 6420898 h 6861600"/>
              <a:gd name="connsiteX51" fmla="*/ 11150507 w 12193200"/>
              <a:gd name="connsiteY51" fmla="*/ 6428622 h 6861600"/>
              <a:gd name="connsiteX52" fmla="*/ 11187223 w 12193200"/>
              <a:gd name="connsiteY52" fmla="*/ 6421721 h 6861600"/>
              <a:gd name="connsiteX53" fmla="*/ 11211368 w 12193200"/>
              <a:gd name="connsiteY53" fmla="*/ 6402641 h 6861600"/>
              <a:gd name="connsiteX54" fmla="*/ 11219922 w 12193200"/>
              <a:gd name="connsiteY54" fmla="*/ 6375002 h 6861600"/>
              <a:gd name="connsiteX55" fmla="*/ 11210402 w 12193200"/>
              <a:gd name="connsiteY55" fmla="*/ 6347036 h 6861600"/>
              <a:gd name="connsiteX56" fmla="*/ 11188536 w 12193200"/>
              <a:gd name="connsiteY56" fmla="*/ 6331085 h 6861600"/>
              <a:gd name="connsiteX57" fmla="*/ 11156130 w 12193200"/>
              <a:gd name="connsiteY57" fmla="*/ 6320403 h 6861600"/>
              <a:gd name="connsiteX58" fmla="*/ 11133760 w 12193200"/>
              <a:gd name="connsiteY58" fmla="*/ 6313318 h 6861600"/>
              <a:gd name="connsiteX59" fmla="*/ 11121351 w 12193200"/>
              <a:gd name="connsiteY59" fmla="*/ 6305988 h 6861600"/>
              <a:gd name="connsiteX60" fmla="*/ 11115687 w 12193200"/>
              <a:gd name="connsiteY60" fmla="*/ 6294484 h 6861600"/>
              <a:gd name="connsiteX61" fmla="*/ 11123561 w 12193200"/>
              <a:gd name="connsiteY61" fmla="*/ 6278655 h 6861600"/>
              <a:gd name="connsiteX62" fmla="*/ 11146257 w 12193200"/>
              <a:gd name="connsiteY62" fmla="*/ 6273066 h 6861600"/>
              <a:gd name="connsiteX63" fmla="*/ 11170273 w 12193200"/>
              <a:gd name="connsiteY63" fmla="*/ 6280293 h 6861600"/>
              <a:gd name="connsiteX64" fmla="*/ 11179486 w 12193200"/>
              <a:gd name="connsiteY64" fmla="*/ 6295252 h 6861600"/>
              <a:gd name="connsiteX65" fmla="*/ 11185027 w 12193200"/>
              <a:gd name="connsiteY65" fmla="*/ 6299665 h 6861600"/>
              <a:gd name="connsiteX66" fmla="*/ 11211327 w 12193200"/>
              <a:gd name="connsiteY66" fmla="*/ 6299665 h 6861600"/>
              <a:gd name="connsiteX67" fmla="*/ 11212093 w 12193200"/>
              <a:gd name="connsiteY67" fmla="*/ 6299613 h 6861600"/>
              <a:gd name="connsiteX68" fmla="*/ 11217045 w 12193200"/>
              <a:gd name="connsiteY68" fmla="*/ 6293110 h 6861600"/>
              <a:gd name="connsiteX69" fmla="*/ 11197409 w 12193200"/>
              <a:gd name="connsiteY69" fmla="*/ 6257073 h 6861600"/>
              <a:gd name="connsiteX70" fmla="*/ 11147569 w 12193200"/>
              <a:gd name="connsiteY70" fmla="*/ 6241435 h 6861600"/>
              <a:gd name="connsiteX71" fmla="*/ 11486016 w 12193200"/>
              <a:gd name="connsiteY71" fmla="*/ 6241408 h 6861600"/>
              <a:gd name="connsiteX72" fmla="*/ 11455595 w 12193200"/>
              <a:gd name="connsiteY72" fmla="*/ 6247663 h 6861600"/>
              <a:gd name="connsiteX73" fmla="*/ 11432076 w 12193200"/>
              <a:gd name="connsiteY73" fmla="*/ 6265104 h 6861600"/>
              <a:gd name="connsiteX74" fmla="*/ 11432076 w 12193200"/>
              <a:gd name="connsiteY74" fmla="*/ 6250145 h 6861600"/>
              <a:gd name="connsiteX75" fmla="*/ 11432076 w 12193200"/>
              <a:gd name="connsiteY75" fmla="*/ 6250138 h 6861600"/>
              <a:gd name="connsiteX76" fmla="*/ 11426338 w 12193200"/>
              <a:gd name="connsiteY76" fmla="*/ 6244413 h 6861600"/>
              <a:gd name="connsiteX77" fmla="*/ 11400303 w 12193200"/>
              <a:gd name="connsiteY77" fmla="*/ 6244413 h 6861600"/>
              <a:gd name="connsiteX78" fmla="*/ 11400296 w 12193200"/>
              <a:gd name="connsiteY78" fmla="*/ 6244413 h 6861600"/>
              <a:gd name="connsiteX79" fmla="*/ 11394564 w 12193200"/>
              <a:gd name="connsiteY79" fmla="*/ 6250145 h 6861600"/>
              <a:gd name="connsiteX80" fmla="*/ 11394564 w 12193200"/>
              <a:gd name="connsiteY80" fmla="*/ 6419926 h 6861600"/>
              <a:gd name="connsiteX81" fmla="*/ 11394564 w 12193200"/>
              <a:gd name="connsiteY81" fmla="*/ 6419932 h 6861600"/>
              <a:gd name="connsiteX82" fmla="*/ 11400303 w 12193200"/>
              <a:gd name="connsiteY82" fmla="*/ 6425658 h 6861600"/>
              <a:gd name="connsiteX83" fmla="*/ 11426338 w 12193200"/>
              <a:gd name="connsiteY83" fmla="*/ 6425658 h 6861600"/>
              <a:gd name="connsiteX84" fmla="*/ 11432076 w 12193200"/>
              <a:gd name="connsiteY84" fmla="*/ 6419932 h 6861600"/>
              <a:gd name="connsiteX85" fmla="*/ 11432076 w 12193200"/>
              <a:gd name="connsiteY85" fmla="*/ 6324347 h 6861600"/>
              <a:gd name="connsiteX86" fmla="*/ 11444403 w 12193200"/>
              <a:gd name="connsiteY86" fmla="*/ 6287032 h 6861600"/>
              <a:gd name="connsiteX87" fmla="*/ 11477802 w 12193200"/>
              <a:gd name="connsiteY87" fmla="*/ 6274031 h 6861600"/>
              <a:gd name="connsiteX88" fmla="*/ 11511024 w 12193200"/>
              <a:gd name="connsiteY88" fmla="*/ 6287004 h 6861600"/>
              <a:gd name="connsiteX89" fmla="*/ 11523188 w 12193200"/>
              <a:gd name="connsiteY89" fmla="*/ 6324347 h 6861600"/>
              <a:gd name="connsiteX90" fmla="*/ 11523188 w 12193200"/>
              <a:gd name="connsiteY90" fmla="*/ 6419926 h 6861600"/>
              <a:gd name="connsiteX91" fmla="*/ 11523188 w 12193200"/>
              <a:gd name="connsiteY91" fmla="*/ 6419932 h 6861600"/>
              <a:gd name="connsiteX92" fmla="*/ 11528927 w 12193200"/>
              <a:gd name="connsiteY92" fmla="*/ 6425658 h 6861600"/>
              <a:gd name="connsiteX93" fmla="*/ 11554642 w 12193200"/>
              <a:gd name="connsiteY93" fmla="*/ 6425658 h 6861600"/>
              <a:gd name="connsiteX94" fmla="*/ 11554655 w 12193200"/>
              <a:gd name="connsiteY94" fmla="*/ 6425658 h 6861600"/>
              <a:gd name="connsiteX95" fmla="*/ 11560381 w 12193200"/>
              <a:gd name="connsiteY95" fmla="*/ 6419932 h 6861600"/>
              <a:gd name="connsiteX96" fmla="*/ 11560381 w 12193200"/>
              <a:gd name="connsiteY96" fmla="*/ 6318758 h 6861600"/>
              <a:gd name="connsiteX97" fmla="*/ 11550861 w 12193200"/>
              <a:gd name="connsiteY97" fmla="*/ 6276642 h 6861600"/>
              <a:gd name="connsiteX98" fmla="*/ 11524344 w 12193200"/>
              <a:gd name="connsiteY98" fmla="*/ 6250329 h 6861600"/>
              <a:gd name="connsiteX99" fmla="*/ 11486016 w 12193200"/>
              <a:gd name="connsiteY99" fmla="*/ 6241408 h 6861600"/>
              <a:gd name="connsiteX100" fmla="*/ 11350417 w 12193200"/>
              <a:gd name="connsiteY100" fmla="*/ 6235847 h 6861600"/>
              <a:gd name="connsiteX101" fmla="*/ 11326708 w 12193200"/>
              <a:gd name="connsiteY101" fmla="*/ 6259556 h 6861600"/>
              <a:gd name="connsiteX102" fmla="*/ 11350417 w 12193200"/>
              <a:gd name="connsiteY102" fmla="*/ 6283266 h 6861600"/>
              <a:gd name="connsiteX103" fmla="*/ 11374127 w 12193200"/>
              <a:gd name="connsiteY103" fmla="*/ 6259556 h 6861600"/>
              <a:gd name="connsiteX104" fmla="*/ 11350417 w 12193200"/>
              <a:gd name="connsiteY104" fmla="*/ 6235847 h 6861600"/>
              <a:gd name="connsiteX105" fmla="*/ 11276288 w 12193200"/>
              <a:gd name="connsiteY105" fmla="*/ 6199340 h 6861600"/>
              <a:gd name="connsiteX106" fmla="*/ 11270563 w 12193200"/>
              <a:gd name="connsiteY106" fmla="*/ 6205079 h 6861600"/>
              <a:gd name="connsiteX107" fmla="*/ 11270563 w 12193200"/>
              <a:gd name="connsiteY107" fmla="*/ 6238674 h 6861600"/>
              <a:gd name="connsiteX108" fmla="*/ 11264825 w 12193200"/>
              <a:gd name="connsiteY108" fmla="*/ 6244413 h 6861600"/>
              <a:gd name="connsiteX109" fmla="*/ 11242217 w 12193200"/>
              <a:gd name="connsiteY109" fmla="*/ 6244413 h 6861600"/>
              <a:gd name="connsiteX110" fmla="*/ 11242210 w 12193200"/>
              <a:gd name="connsiteY110" fmla="*/ 6244413 h 6861600"/>
              <a:gd name="connsiteX111" fmla="*/ 11236478 w 12193200"/>
              <a:gd name="connsiteY111" fmla="*/ 6250145 h 6861600"/>
              <a:gd name="connsiteX112" fmla="*/ 11236478 w 12193200"/>
              <a:gd name="connsiteY112" fmla="*/ 6269272 h 6861600"/>
              <a:gd name="connsiteX113" fmla="*/ 11242217 w 12193200"/>
              <a:gd name="connsiteY113" fmla="*/ 6274997 h 6861600"/>
              <a:gd name="connsiteX114" fmla="*/ 11264825 w 12193200"/>
              <a:gd name="connsiteY114" fmla="*/ 6274997 h 6861600"/>
              <a:gd name="connsiteX115" fmla="*/ 11270563 w 12193200"/>
              <a:gd name="connsiteY115" fmla="*/ 6280735 h 6861600"/>
              <a:gd name="connsiteX116" fmla="*/ 11270563 w 12193200"/>
              <a:gd name="connsiteY116" fmla="*/ 6375342 h 6861600"/>
              <a:gd name="connsiteX117" fmla="*/ 11284040 w 12193200"/>
              <a:gd name="connsiteY117" fmla="*/ 6413826 h 6861600"/>
              <a:gd name="connsiteX118" fmla="*/ 11322857 w 12193200"/>
              <a:gd name="connsiteY118" fmla="*/ 6425671 h 6861600"/>
              <a:gd name="connsiteX119" fmla="*/ 11346750 w 12193200"/>
              <a:gd name="connsiteY119" fmla="*/ 6425671 h 6861600"/>
              <a:gd name="connsiteX120" fmla="*/ 11346757 w 12193200"/>
              <a:gd name="connsiteY120" fmla="*/ 6425671 h 6861600"/>
              <a:gd name="connsiteX121" fmla="*/ 11352489 w 12193200"/>
              <a:gd name="connsiteY121" fmla="*/ 6419939 h 6861600"/>
              <a:gd name="connsiteX122" fmla="*/ 11352489 w 12193200"/>
              <a:gd name="connsiteY122" fmla="*/ 6400153 h 6861600"/>
              <a:gd name="connsiteX123" fmla="*/ 11352489 w 12193200"/>
              <a:gd name="connsiteY123" fmla="*/ 6400146 h 6861600"/>
              <a:gd name="connsiteX124" fmla="*/ 11346750 w 12193200"/>
              <a:gd name="connsiteY124" fmla="*/ 6394421 h 6861600"/>
              <a:gd name="connsiteX125" fmla="*/ 11329466 w 12193200"/>
              <a:gd name="connsiteY125" fmla="*/ 6394421 h 6861600"/>
              <a:gd name="connsiteX126" fmla="*/ 11313148 w 12193200"/>
              <a:gd name="connsiteY126" fmla="*/ 6389988 h 6861600"/>
              <a:gd name="connsiteX127" fmla="*/ 11308388 w 12193200"/>
              <a:gd name="connsiteY127" fmla="*/ 6375342 h 6861600"/>
              <a:gd name="connsiteX128" fmla="*/ 11308388 w 12193200"/>
              <a:gd name="connsiteY128" fmla="*/ 6205079 h 6861600"/>
              <a:gd name="connsiteX129" fmla="*/ 11302650 w 12193200"/>
              <a:gd name="connsiteY129" fmla="*/ 6199340 h 6861600"/>
              <a:gd name="connsiteX130" fmla="*/ 11276295 w 12193200"/>
              <a:gd name="connsiteY130" fmla="*/ 6199340 h 6861600"/>
              <a:gd name="connsiteX131" fmla="*/ 11276288 w 12193200"/>
              <a:gd name="connsiteY131" fmla="*/ 6199340 h 6861600"/>
              <a:gd name="connsiteX132" fmla="*/ 11010705 w 12193200"/>
              <a:gd name="connsiteY132" fmla="*/ 6199340 h 6861600"/>
              <a:gd name="connsiteX133" fmla="*/ 11005007 w 12193200"/>
              <a:gd name="connsiteY133" fmla="*/ 6205038 h 6861600"/>
              <a:gd name="connsiteX134" fmla="*/ 11005007 w 12193200"/>
              <a:gd name="connsiteY134" fmla="*/ 6257903 h 6861600"/>
              <a:gd name="connsiteX135" fmla="*/ 10997106 w 12193200"/>
              <a:gd name="connsiteY135" fmla="*/ 6252953 h 6861600"/>
              <a:gd name="connsiteX136" fmla="*/ 10950068 w 12193200"/>
              <a:gd name="connsiteY136" fmla="*/ 6241428 h 6861600"/>
              <a:gd name="connsiteX137" fmla="*/ 10903016 w 12193200"/>
              <a:gd name="connsiteY137" fmla="*/ 6252953 h 6861600"/>
              <a:gd name="connsiteX138" fmla="*/ 10869794 w 12193200"/>
              <a:gd name="connsiteY138" fmla="*/ 6285848 h 6861600"/>
              <a:gd name="connsiteX139" fmla="*/ 10857637 w 12193200"/>
              <a:gd name="connsiteY139" fmla="*/ 6334872 h 6861600"/>
              <a:gd name="connsiteX140" fmla="*/ 10869482 w 12193200"/>
              <a:gd name="connsiteY140" fmla="*/ 6384052 h 6861600"/>
              <a:gd name="connsiteX141" fmla="*/ 10902051 w 12193200"/>
              <a:gd name="connsiteY141" fmla="*/ 6416954 h 6861600"/>
              <a:gd name="connsiteX142" fmla="*/ 10948429 w 12193200"/>
              <a:gd name="connsiteY142" fmla="*/ 6428622 h 6861600"/>
              <a:gd name="connsiteX143" fmla="*/ 10995964 w 12193200"/>
              <a:gd name="connsiteY143" fmla="*/ 6416954 h 6861600"/>
              <a:gd name="connsiteX144" fmla="*/ 11030015 w 12193200"/>
              <a:gd name="connsiteY144" fmla="*/ 6383889 h 6861600"/>
              <a:gd name="connsiteX145" fmla="*/ 11042512 w 12193200"/>
              <a:gd name="connsiteY145" fmla="*/ 6318411 h 6861600"/>
              <a:gd name="connsiteX146" fmla="*/ 11042512 w 12193200"/>
              <a:gd name="connsiteY146" fmla="*/ 6205038 h 6861600"/>
              <a:gd name="connsiteX147" fmla="*/ 11036814 w 12193200"/>
              <a:gd name="connsiteY147" fmla="*/ 6199340 h 6861600"/>
              <a:gd name="connsiteX148" fmla="*/ 0 w 12193200"/>
              <a:gd name="connsiteY148" fmla="*/ 0 h 6861600"/>
              <a:gd name="connsiteX149" fmla="*/ 12193200 w 12193200"/>
              <a:gd name="connsiteY149" fmla="*/ 0 h 6861600"/>
              <a:gd name="connsiteX150" fmla="*/ 12193200 w 12193200"/>
              <a:gd name="connsiteY150" fmla="*/ 6861600 h 6861600"/>
              <a:gd name="connsiteX151" fmla="*/ 0 w 12193200"/>
              <a:gd name="connsiteY151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12193200" h="6861600">
                <a:moveTo>
                  <a:pt x="10949429" y="6274031"/>
                </a:moveTo>
                <a:cubicBezTo>
                  <a:pt x="10958866" y="6273979"/>
                  <a:pt x="10968156" y="6276363"/>
                  <a:pt x="10976402" y="6280953"/>
                </a:cubicBezTo>
                <a:cubicBezTo>
                  <a:pt x="10984711" y="6285540"/>
                  <a:pt x="10991394" y="6292385"/>
                  <a:pt x="10996453" y="6301487"/>
                </a:cubicBezTo>
                <a:cubicBezTo>
                  <a:pt x="11001512" y="6310589"/>
                  <a:pt x="11004032" y="6321717"/>
                  <a:pt x="11004014" y="6334872"/>
                </a:cubicBezTo>
                <a:cubicBezTo>
                  <a:pt x="11004014" y="6348031"/>
                  <a:pt x="11001383" y="6359216"/>
                  <a:pt x="10996120" y="6368427"/>
                </a:cubicBezTo>
                <a:cubicBezTo>
                  <a:pt x="10990857" y="6377642"/>
                  <a:pt x="10984004" y="6384550"/>
                  <a:pt x="10975559" y="6389151"/>
                </a:cubicBezTo>
                <a:cubicBezTo>
                  <a:pt x="10967247" y="6393722"/>
                  <a:pt x="10957907" y="6396100"/>
                  <a:pt x="10948422" y="6396060"/>
                </a:cubicBezTo>
                <a:cubicBezTo>
                  <a:pt x="10933287" y="6396060"/>
                  <a:pt x="10920731" y="6390740"/>
                  <a:pt x="10910754" y="6380101"/>
                </a:cubicBezTo>
                <a:cubicBezTo>
                  <a:pt x="10900777" y="6369462"/>
                  <a:pt x="10895790" y="6354386"/>
                  <a:pt x="10895795" y="6334872"/>
                </a:cubicBezTo>
                <a:cubicBezTo>
                  <a:pt x="10895795" y="6321727"/>
                  <a:pt x="10898204" y="6310598"/>
                  <a:pt x="10903023" y="6301487"/>
                </a:cubicBezTo>
                <a:cubicBezTo>
                  <a:pt x="10907842" y="6292376"/>
                  <a:pt x="10914371" y="6285522"/>
                  <a:pt x="10922612" y="6280926"/>
                </a:cubicBezTo>
                <a:cubicBezTo>
                  <a:pt x="10930796" y="6276326"/>
                  <a:pt x="10940041" y="6273949"/>
                  <a:pt x="10949429" y="6274031"/>
                </a:cubicBezTo>
                <a:close/>
                <a:moveTo>
                  <a:pt x="11727068" y="6244407"/>
                </a:moveTo>
                <a:cubicBezTo>
                  <a:pt x="11724690" y="6244407"/>
                  <a:pt x="11722560" y="6245873"/>
                  <a:pt x="11721710" y="6248092"/>
                </a:cubicBezTo>
                <a:lnTo>
                  <a:pt x="11670163" y="6382577"/>
                </a:lnTo>
                <a:lnTo>
                  <a:pt x="11620528" y="6248194"/>
                </a:lnTo>
                <a:cubicBezTo>
                  <a:pt x="11619697" y="6245941"/>
                  <a:pt x="11617551" y="6244443"/>
                  <a:pt x="11615150" y="6244441"/>
                </a:cubicBezTo>
                <a:lnTo>
                  <a:pt x="11585851" y="6244441"/>
                </a:lnTo>
                <a:cubicBezTo>
                  <a:pt x="11582682" y="6244459"/>
                  <a:pt x="11580127" y="6247043"/>
                  <a:pt x="11580145" y="6250212"/>
                </a:cubicBezTo>
                <a:cubicBezTo>
                  <a:pt x="11580149" y="6250918"/>
                  <a:pt x="11580283" y="6251617"/>
                  <a:pt x="11580541" y="6252274"/>
                </a:cubicBezTo>
                <a:lnTo>
                  <a:pt x="11648922" y="6425658"/>
                </a:lnTo>
                <a:cubicBezTo>
                  <a:pt x="11648361" y="6428606"/>
                  <a:pt x="11647504" y="6431490"/>
                  <a:pt x="11646366" y="6434266"/>
                </a:cubicBezTo>
                <a:cubicBezTo>
                  <a:pt x="11638438" y="6454086"/>
                  <a:pt x="11623928" y="6468854"/>
                  <a:pt x="11600517" y="6471527"/>
                </a:cubicBezTo>
                <a:cubicBezTo>
                  <a:pt x="11597453" y="6471973"/>
                  <a:pt x="11595205" y="6474639"/>
                  <a:pt x="11595282" y="6477734"/>
                </a:cubicBezTo>
                <a:cubicBezTo>
                  <a:pt x="11595282" y="6480230"/>
                  <a:pt x="11595003" y="6497697"/>
                  <a:pt x="11595003" y="6501933"/>
                </a:cubicBezTo>
                <a:cubicBezTo>
                  <a:pt x="11595003" y="6506170"/>
                  <a:pt x="11597213" y="6507937"/>
                  <a:pt x="11601238" y="6507937"/>
                </a:cubicBezTo>
                <a:cubicBezTo>
                  <a:pt x="11604090" y="6507963"/>
                  <a:pt x="11606939" y="6507761"/>
                  <a:pt x="11609758" y="6507332"/>
                </a:cubicBezTo>
                <a:cubicBezTo>
                  <a:pt x="11642497" y="6501893"/>
                  <a:pt x="11660848" y="6484581"/>
                  <a:pt x="11671904" y="6459057"/>
                </a:cubicBezTo>
                <a:cubicBezTo>
                  <a:pt x="11674937" y="6452060"/>
                  <a:pt x="11677133" y="6446668"/>
                  <a:pt x="11679540" y="6440855"/>
                </a:cubicBezTo>
                <a:lnTo>
                  <a:pt x="11758623" y="6252355"/>
                </a:lnTo>
                <a:cubicBezTo>
                  <a:pt x="11759844" y="6249430"/>
                  <a:pt x="11758462" y="6246070"/>
                  <a:pt x="11755537" y="6244849"/>
                </a:cubicBezTo>
                <a:cubicBezTo>
                  <a:pt x="11754837" y="6244557"/>
                  <a:pt x="11754086" y="6244407"/>
                  <a:pt x="11753327" y="6244407"/>
                </a:cubicBezTo>
                <a:close/>
                <a:moveTo>
                  <a:pt x="11147569" y="6241435"/>
                </a:moveTo>
                <a:cubicBezTo>
                  <a:pt x="11133721" y="6241439"/>
                  <a:pt x="11121487" y="6243747"/>
                  <a:pt x="11110866" y="6248357"/>
                </a:cubicBezTo>
                <a:cubicBezTo>
                  <a:pt x="11100246" y="6252967"/>
                  <a:pt x="11092086" y="6259272"/>
                  <a:pt x="11086389" y="6267273"/>
                </a:cubicBezTo>
                <a:cubicBezTo>
                  <a:pt x="11080814" y="6274932"/>
                  <a:pt x="11077823" y="6284167"/>
                  <a:pt x="11077849" y="6293641"/>
                </a:cubicBezTo>
                <a:cubicBezTo>
                  <a:pt x="11077849" y="6305467"/>
                  <a:pt x="11080976" y="6315006"/>
                  <a:pt x="11087232" y="6322259"/>
                </a:cubicBezTo>
                <a:cubicBezTo>
                  <a:pt x="11093234" y="6329329"/>
                  <a:pt x="11100844" y="6334855"/>
                  <a:pt x="11109425" y="6338374"/>
                </a:cubicBezTo>
                <a:cubicBezTo>
                  <a:pt x="11117983" y="6341909"/>
                  <a:pt x="11129061" y="6345536"/>
                  <a:pt x="11142660" y="6349253"/>
                </a:cubicBezTo>
                <a:cubicBezTo>
                  <a:pt x="11156690" y="6353214"/>
                  <a:pt x="11166939" y="6356841"/>
                  <a:pt x="11173407" y="6360132"/>
                </a:cubicBezTo>
                <a:cubicBezTo>
                  <a:pt x="11179876" y="6363423"/>
                  <a:pt x="11183110" y="6368468"/>
                  <a:pt x="11183110" y="6375267"/>
                </a:cubicBezTo>
                <a:cubicBezTo>
                  <a:pt x="11183110" y="6381636"/>
                  <a:pt x="11180206" y="6386849"/>
                  <a:pt x="11174400" y="6390906"/>
                </a:cubicBezTo>
                <a:cubicBezTo>
                  <a:pt x="11168593" y="6394963"/>
                  <a:pt x="11160422" y="6396991"/>
                  <a:pt x="11149888" y="6396991"/>
                </a:cubicBezTo>
                <a:cubicBezTo>
                  <a:pt x="11139807" y="6397000"/>
                  <a:pt x="11131421" y="6394421"/>
                  <a:pt x="11124730" y="6389253"/>
                </a:cubicBezTo>
                <a:cubicBezTo>
                  <a:pt x="11119309" y="6385101"/>
                  <a:pt x="11115871" y="6380115"/>
                  <a:pt x="11114416" y="6374295"/>
                </a:cubicBezTo>
                <a:cubicBezTo>
                  <a:pt x="11113772" y="6371789"/>
                  <a:pt x="11111509" y="6370038"/>
                  <a:pt x="11108922" y="6370045"/>
                </a:cubicBezTo>
                <a:lnTo>
                  <a:pt x="11081269" y="6370045"/>
                </a:lnTo>
                <a:cubicBezTo>
                  <a:pt x="11080971" y="6370046"/>
                  <a:pt x="11080675" y="6370070"/>
                  <a:pt x="11080382" y="6370116"/>
                </a:cubicBezTo>
                <a:cubicBezTo>
                  <a:pt x="11077222" y="6370616"/>
                  <a:pt x="11075064" y="6373582"/>
                  <a:pt x="11075564" y="6376743"/>
                </a:cubicBezTo>
                <a:cubicBezTo>
                  <a:pt x="11076938" y="6385117"/>
                  <a:pt x="11080318" y="6393035"/>
                  <a:pt x="11085416" y="6399820"/>
                </a:cubicBezTo>
                <a:cubicBezTo>
                  <a:pt x="11091984" y="6408722"/>
                  <a:pt x="11100914" y="6415749"/>
                  <a:pt x="11112206" y="6420898"/>
                </a:cubicBezTo>
                <a:cubicBezTo>
                  <a:pt x="11123502" y="6426047"/>
                  <a:pt x="11136269" y="6428622"/>
                  <a:pt x="11150507" y="6428622"/>
                </a:cubicBezTo>
                <a:cubicBezTo>
                  <a:pt x="11164577" y="6428649"/>
                  <a:pt x="11176816" y="6426349"/>
                  <a:pt x="11187223" y="6421721"/>
                </a:cubicBezTo>
                <a:cubicBezTo>
                  <a:pt x="11197631" y="6417092"/>
                  <a:pt x="11205679" y="6410733"/>
                  <a:pt x="11211368" y="6402641"/>
                </a:cubicBezTo>
                <a:cubicBezTo>
                  <a:pt x="11217063" y="6394561"/>
                  <a:pt x="11220057" y="6384887"/>
                  <a:pt x="11219922" y="6375002"/>
                </a:cubicBezTo>
                <a:cubicBezTo>
                  <a:pt x="11219722" y="6363389"/>
                  <a:pt x="11216549" y="6354067"/>
                  <a:pt x="11210402" y="6347036"/>
                </a:cubicBezTo>
                <a:cubicBezTo>
                  <a:pt x="11204411" y="6340136"/>
                  <a:pt x="11196935" y="6334683"/>
                  <a:pt x="11188536" y="6331085"/>
                </a:cubicBezTo>
                <a:cubicBezTo>
                  <a:pt x="11180077" y="6327463"/>
                  <a:pt x="11169275" y="6323902"/>
                  <a:pt x="11156130" y="6320403"/>
                </a:cubicBezTo>
                <a:cubicBezTo>
                  <a:pt x="11146262" y="6317556"/>
                  <a:pt x="11138805" y="6315195"/>
                  <a:pt x="11133760" y="6313318"/>
                </a:cubicBezTo>
                <a:cubicBezTo>
                  <a:pt x="11129188" y="6311701"/>
                  <a:pt x="11124974" y="6309212"/>
                  <a:pt x="11121351" y="6305988"/>
                </a:cubicBezTo>
                <a:cubicBezTo>
                  <a:pt x="11118006" y="6303061"/>
                  <a:pt x="11115967" y="6298920"/>
                  <a:pt x="11115687" y="6294484"/>
                </a:cubicBezTo>
                <a:cubicBezTo>
                  <a:pt x="11115370" y="6287843"/>
                  <a:pt x="11117994" y="6282567"/>
                  <a:pt x="11123561" y="6278655"/>
                </a:cubicBezTo>
                <a:cubicBezTo>
                  <a:pt x="11128828" y="6274929"/>
                  <a:pt x="11136393" y="6273066"/>
                  <a:pt x="11146257" y="6273066"/>
                </a:cubicBezTo>
                <a:cubicBezTo>
                  <a:pt x="11156375" y="6273061"/>
                  <a:pt x="11164380" y="6275470"/>
                  <a:pt x="11170273" y="6280293"/>
                </a:cubicBezTo>
                <a:cubicBezTo>
                  <a:pt x="11174982" y="6284063"/>
                  <a:pt x="11178238" y="6289350"/>
                  <a:pt x="11179486" y="6295252"/>
                </a:cubicBezTo>
                <a:cubicBezTo>
                  <a:pt x="11180069" y="6297841"/>
                  <a:pt x="11182374" y="6299676"/>
                  <a:pt x="11185027" y="6299665"/>
                </a:cubicBezTo>
                <a:lnTo>
                  <a:pt x="11211327" y="6299665"/>
                </a:lnTo>
                <a:cubicBezTo>
                  <a:pt x="11211583" y="6299664"/>
                  <a:pt x="11211839" y="6299647"/>
                  <a:pt x="11212093" y="6299613"/>
                </a:cubicBezTo>
                <a:cubicBezTo>
                  <a:pt x="11215256" y="6299184"/>
                  <a:pt x="11217474" y="6296273"/>
                  <a:pt x="11217045" y="6293110"/>
                </a:cubicBezTo>
                <a:cubicBezTo>
                  <a:pt x="11214992" y="6278201"/>
                  <a:pt x="11208447" y="6266189"/>
                  <a:pt x="11197409" y="6257073"/>
                </a:cubicBezTo>
                <a:cubicBezTo>
                  <a:pt x="11184798" y="6246648"/>
                  <a:pt x="11168185" y="6241435"/>
                  <a:pt x="11147569" y="6241435"/>
                </a:cubicBezTo>
                <a:close/>
                <a:moveTo>
                  <a:pt x="11486016" y="6241408"/>
                </a:moveTo>
                <a:cubicBezTo>
                  <a:pt x="11475551" y="6241355"/>
                  <a:pt x="11465190" y="6243485"/>
                  <a:pt x="11455595" y="6247663"/>
                </a:cubicBezTo>
                <a:cubicBezTo>
                  <a:pt x="11446044" y="6251834"/>
                  <a:pt x="11438204" y="6257647"/>
                  <a:pt x="11432076" y="6265104"/>
                </a:cubicBezTo>
                <a:lnTo>
                  <a:pt x="11432076" y="6250145"/>
                </a:lnTo>
                <a:cubicBezTo>
                  <a:pt x="11432076" y="6250143"/>
                  <a:pt x="11432076" y="6250140"/>
                  <a:pt x="11432076" y="6250138"/>
                </a:cubicBezTo>
                <a:cubicBezTo>
                  <a:pt x="11432072" y="6246973"/>
                  <a:pt x="11429503" y="6244409"/>
                  <a:pt x="11426338" y="6244413"/>
                </a:cubicBezTo>
                <a:lnTo>
                  <a:pt x="11400303" y="6244413"/>
                </a:lnTo>
                <a:cubicBezTo>
                  <a:pt x="11400301" y="6244413"/>
                  <a:pt x="11400298" y="6244413"/>
                  <a:pt x="11400296" y="6244413"/>
                </a:cubicBezTo>
                <a:cubicBezTo>
                  <a:pt x="11397130" y="6244413"/>
                  <a:pt x="11394564" y="6246979"/>
                  <a:pt x="11394564" y="6250145"/>
                </a:cubicBezTo>
                <a:lnTo>
                  <a:pt x="11394564" y="6419926"/>
                </a:lnTo>
                <a:cubicBezTo>
                  <a:pt x="11394564" y="6419928"/>
                  <a:pt x="11394564" y="6419930"/>
                  <a:pt x="11394564" y="6419932"/>
                </a:cubicBezTo>
                <a:cubicBezTo>
                  <a:pt x="11394568" y="6423098"/>
                  <a:pt x="11397137" y="6425662"/>
                  <a:pt x="11400303" y="6425658"/>
                </a:cubicBezTo>
                <a:lnTo>
                  <a:pt x="11426338" y="6425658"/>
                </a:lnTo>
                <a:cubicBezTo>
                  <a:pt x="11429503" y="6425662"/>
                  <a:pt x="11432072" y="6423098"/>
                  <a:pt x="11432076" y="6419932"/>
                </a:cubicBezTo>
                <a:lnTo>
                  <a:pt x="11432076" y="6324347"/>
                </a:lnTo>
                <a:cubicBezTo>
                  <a:pt x="11432081" y="6308137"/>
                  <a:pt x="11436190" y="6295699"/>
                  <a:pt x="11444403" y="6287032"/>
                </a:cubicBezTo>
                <a:cubicBezTo>
                  <a:pt x="11452617" y="6278365"/>
                  <a:pt x="11463750" y="6274031"/>
                  <a:pt x="11477802" y="6274031"/>
                </a:cubicBezTo>
                <a:cubicBezTo>
                  <a:pt x="11491841" y="6274022"/>
                  <a:pt x="11502914" y="6278347"/>
                  <a:pt x="11511024" y="6287004"/>
                </a:cubicBezTo>
                <a:cubicBezTo>
                  <a:pt x="11519133" y="6295662"/>
                  <a:pt x="11523188" y="6308110"/>
                  <a:pt x="11523188" y="6324347"/>
                </a:cubicBezTo>
                <a:lnTo>
                  <a:pt x="11523188" y="6419926"/>
                </a:lnTo>
                <a:cubicBezTo>
                  <a:pt x="11523188" y="6419928"/>
                  <a:pt x="11523188" y="6419930"/>
                  <a:pt x="11523188" y="6419932"/>
                </a:cubicBezTo>
                <a:cubicBezTo>
                  <a:pt x="11523192" y="6423098"/>
                  <a:pt x="11525761" y="6425662"/>
                  <a:pt x="11528927" y="6425658"/>
                </a:cubicBezTo>
                <a:lnTo>
                  <a:pt x="11554642" y="6425658"/>
                </a:lnTo>
                <a:cubicBezTo>
                  <a:pt x="11554647" y="6425658"/>
                  <a:pt x="11554651" y="6425658"/>
                  <a:pt x="11554655" y="6425658"/>
                </a:cubicBezTo>
                <a:cubicBezTo>
                  <a:pt x="11557817" y="6425658"/>
                  <a:pt x="11560381" y="6423094"/>
                  <a:pt x="11560381" y="6419932"/>
                </a:cubicBezTo>
                <a:lnTo>
                  <a:pt x="11560381" y="6318758"/>
                </a:lnTo>
                <a:cubicBezTo>
                  <a:pt x="11560421" y="6302308"/>
                  <a:pt x="11557248" y="6288269"/>
                  <a:pt x="11550861" y="6276642"/>
                </a:cubicBezTo>
                <a:cubicBezTo>
                  <a:pt x="11544475" y="6265015"/>
                  <a:pt x="11535636" y="6256244"/>
                  <a:pt x="11524344" y="6250329"/>
                </a:cubicBezTo>
                <a:cubicBezTo>
                  <a:pt x="11513052" y="6244400"/>
                  <a:pt x="11500276" y="6241426"/>
                  <a:pt x="11486016" y="6241408"/>
                </a:cubicBezTo>
                <a:close/>
                <a:moveTo>
                  <a:pt x="11350417" y="6235847"/>
                </a:moveTo>
                <a:cubicBezTo>
                  <a:pt x="11337323" y="6235847"/>
                  <a:pt x="11326708" y="6246462"/>
                  <a:pt x="11326708" y="6259556"/>
                </a:cubicBezTo>
                <a:cubicBezTo>
                  <a:pt x="11326708" y="6272651"/>
                  <a:pt x="11337323" y="6283266"/>
                  <a:pt x="11350417" y="6283266"/>
                </a:cubicBezTo>
                <a:cubicBezTo>
                  <a:pt x="11363512" y="6283266"/>
                  <a:pt x="11374127" y="6272651"/>
                  <a:pt x="11374127" y="6259556"/>
                </a:cubicBezTo>
                <a:cubicBezTo>
                  <a:pt x="11374127" y="6246462"/>
                  <a:pt x="11363512" y="6235847"/>
                  <a:pt x="11350417" y="6235847"/>
                </a:cubicBezTo>
                <a:close/>
                <a:moveTo>
                  <a:pt x="11276288" y="6199340"/>
                </a:moveTo>
                <a:cubicBezTo>
                  <a:pt x="11273123" y="6199344"/>
                  <a:pt x="11270559" y="6201913"/>
                  <a:pt x="11270563" y="6205079"/>
                </a:cubicBezTo>
                <a:lnTo>
                  <a:pt x="11270563" y="6238674"/>
                </a:lnTo>
                <a:cubicBezTo>
                  <a:pt x="11270563" y="6241844"/>
                  <a:pt x="11267994" y="6244413"/>
                  <a:pt x="11264825" y="6244413"/>
                </a:cubicBezTo>
                <a:lnTo>
                  <a:pt x="11242217" y="6244413"/>
                </a:lnTo>
                <a:cubicBezTo>
                  <a:pt x="11242215" y="6244413"/>
                  <a:pt x="11242212" y="6244413"/>
                  <a:pt x="11242210" y="6244413"/>
                </a:cubicBezTo>
                <a:cubicBezTo>
                  <a:pt x="11239044" y="6244413"/>
                  <a:pt x="11236478" y="6246979"/>
                  <a:pt x="11236478" y="6250145"/>
                </a:cubicBezTo>
                <a:lnTo>
                  <a:pt x="11236478" y="6269272"/>
                </a:lnTo>
                <a:cubicBezTo>
                  <a:pt x="11236485" y="6272436"/>
                  <a:pt x="11239053" y="6274997"/>
                  <a:pt x="11242217" y="6274997"/>
                </a:cubicBezTo>
                <a:lnTo>
                  <a:pt x="11264825" y="6274997"/>
                </a:lnTo>
                <a:cubicBezTo>
                  <a:pt x="11267994" y="6274997"/>
                  <a:pt x="11270563" y="6277566"/>
                  <a:pt x="11270563" y="6280735"/>
                </a:cubicBezTo>
                <a:lnTo>
                  <a:pt x="11270563" y="6375342"/>
                </a:lnTo>
                <a:cubicBezTo>
                  <a:pt x="11270559" y="6393102"/>
                  <a:pt x="11275051" y="6405930"/>
                  <a:pt x="11284040" y="6413826"/>
                </a:cubicBezTo>
                <a:cubicBezTo>
                  <a:pt x="11293028" y="6421723"/>
                  <a:pt x="11305968" y="6425671"/>
                  <a:pt x="11322857" y="6425671"/>
                </a:cubicBezTo>
                <a:lnTo>
                  <a:pt x="11346750" y="6425671"/>
                </a:lnTo>
                <a:cubicBezTo>
                  <a:pt x="11346752" y="6425671"/>
                  <a:pt x="11346755" y="6425671"/>
                  <a:pt x="11346757" y="6425671"/>
                </a:cubicBezTo>
                <a:cubicBezTo>
                  <a:pt x="11349923" y="6425671"/>
                  <a:pt x="11352489" y="6423105"/>
                  <a:pt x="11352489" y="6419939"/>
                </a:cubicBezTo>
                <a:lnTo>
                  <a:pt x="11352489" y="6400153"/>
                </a:lnTo>
                <a:cubicBezTo>
                  <a:pt x="11352489" y="6400151"/>
                  <a:pt x="11352489" y="6400148"/>
                  <a:pt x="11352489" y="6400146"/>
                </a:cubicBezTo>
                <a:cubicBezTo>
                  <a:pt x="11352485" y="6396980"/>
                  <a:pt x="11349916" y="6394417"/>
                  <a:pt x="11346750" y="6394421"/>
                </a:cubicBezTo>
                <a:lnTo>
                  <a:pt x="11329466" y="6394421"/>
                </a:lnTo>
                <a:cubicBezTo>
                  <a:pt x="11321756" y="6394421"/>
                  <a:pt x="11316330" y="6392959"/>
                  <a:pt x="11313148" y="6389988"/>
                </a:cubicBezTo>
                <a:cubicBezTo>
                  <a:pt x="11309966" y="6387016"/>
                  <a:pt x="11308388" y="6382141"/>
                  <a:pt x="11308388" y="6375342"/>
                </a:cubicBezTo>
                <a:lnTo>
                  <a:pt x="11308388" y="6205079"/>
                </a:lnTo>
                <a:cubicBezTo>
                  <a:pt x="11308388" y="6201909"/>
                  <a:pt x="11305819" y="6199340"/>
                  <a:pt x="11302650" y="6199340"/>
                </a:cubicBezTo>
                <a:lnTo>
                  <a:pt x="11276295" y="6199340"/>
                </a:lnTo>
                <a:cubicBezTo>
                  <a:pt x="11276293" y="6199340"/>
                  <a:pt x="11276290" y="6199340"/>
                  <a:pt x="11276288" y="6199340"/>
                </a:cubicBezTo>
                <a:close/>
                <a:moveTo>
                  <a:pt x="11010705" y="6199340"/>
                </a:moveTo>
                <a:cubicBezTo>
                  <a:pt x="11007558" y="6199340"/>
                  <a:pt x="11005007" y="6201891"/>
                  <a:pt x="11005007" y="6205038"/>
                </a:cubicBezTo>
                <a:lnTo>
                  <a:pt x="11005007" y="6257903"/>
                </a:lnTo>
                <a:cubicBezTo>
                  <a:pt x="11002465" y="6256112"/>
                  <a:pt x="10999827" y="6254459"/>
                  <a:pt x="10997106" y="6252953"/>
                </a:cubicBezTo>
                <a:cubicBezTo>
                  <a:pt x="10983054" y="6245247"/>
                  <a:pt x="10967374" y="6241405"/>
                  <a:pt x="10950068" y="6241428"/>
                </a:cubicBezTo>
                <a:cubicBezTo>
                  <a:pt x="10932761" y="6241451"/>
                  <a:pt x="10917077" y="6245292"/>
                  <a:pt x="10903016" y="6252953"/>
                </a:cubicBezTo>
                <a:cubicBezTo>
                  <a:pt x="10889055" y="6260557"/>
                  <a:pt x="10877535" y="6271963"/>
                  <a:pt x="10869794" y="6285848"/>
                </a:cubicBezTo>
                <a:cubicBezTo>
                  <a:pt x="10861689" y="6300104"/>
                  <a:pt x="10857637" y="6316446"/>
                  <a:pt x="10857637" y="6334872"/>
                </a:cubicBezTo>
                <a:cubicBezTo>
                  <a:pt x="10857637" y="6353516"/>
                  <a:pt x="10861585" y="6369909"/>
                  <a:pt x="10869482" y="6384052"/>
                </a:cubicBezTo>
                <a:cubicBezTo>
                  <a:pt x="10877030" y="6397862"/>
                  <a:pt x="10888318" y="6409265"/>
                  <a:pt x="10902051" y="6416954"/>
                </a:cubicBezTo>
                <a:cubicBezTo>
                  <a:pt x="10915858" y="6424733"/>
                  <a:pt x="10931317" y="6428622"/>
                  <a:pt x="10948429" y="6428622"/>
                </a:cubicBezTo>
                <a:cubicBezTo>
                  <a:pt x="10965754" y="6428622"/>
                  <a:pt x="10981599" y="6424733"/>
                  <a:pt x="10995964" y="6416954"/>
                </a:cubicBezTo>
                <a:cubicBezTo>
                  <a:pt x="11010324" y="6409162"/>
                  <a:pt x="11022005" y="6398331"/>
                  <a:pt x="11030015" y="6383889"/>
                </a:cubicBezTo>
                <a:cubicBezTo>
                  <a:pt x="11040425" y="6365129"/>
                  <a:pt x="11042512" y="6348022"/>
                  <a:pt x="11042512" y="6318411"/>
                </a:cubicBezTo>
                <a:lnTo>
                  <a:pt x="11042512" y="6205038"/>
                </a:lnTo>
                <a:cubicBezTo>
                  <a:pt x="11042512" y="6201891"/>
                  <a:pt x="11039961" y="6199340"/>
                  <a:pt x="11036814" y="6199340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0" y="864000"/>
            <a:ext cx="5036400" cy="5126400"/>
          </a:xfrm>
        </p:spPr>
        <p:txBody>
          <a:bodyPr anchor="t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F36C25B-EFDD-4B87-A607-B8183191C162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5FBD6A-F375-4520-BDB0-BF87DF76281E}" type="datetime1">
              <a:rPr lang="en-GB" smtClean="0"/>
              <a:pPr/>
              <a:t>15/11/2023</a:t>
            </a:fld>
            <a:endParaRPr lang="en-GB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5A5089DE-3A5D-4836-9D47-6BDBF8FAAE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0B90375-CCC9-436F-8691-66054ECC60F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46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Three content B">
    <p:bg>
      <p:bgPr>
        <a:gradFill>
          <a:gsLst>
            <a:gs pos="0">
              <a:srgbClr val="1BA9B5"/>
            </a:gs>
            <a:gs pos="95000">
              <a:srgbClr val="005C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A720CB42-81A1-4A6B-977A-543E442C7704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4F0B8F97-F01E-49B6-99DD-0C487D2382B4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4F400C32-FBDE-424B-B4C5-B20E6FA9EC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60801" y="6299695"/>
            <a:ext cx="496797" cy="1700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2000" y="864000"/>
            <a:ext cx="2505600" cy="2347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43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white">
          <a:xfrm>
            <a:off x="3920400" y="864000"/>
            <a:ext cx="4892400" cy="51264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white">
          <a:xfrm>
            <a:off x="9252000" y="864000"/>
            <a:ext cx="2505600" cy="51264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3927600" y="5991225"/>
            <a:ext cx="4892400" cy="138113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CA41F9-B3AB-4ABF-9E7C-D0B105A19F62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D7391-3B33-41C9-8269-95E34C967C0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4685DB-542A-4253-8885-33548C2CDA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9882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026">
          <p15:clr>
            <a:srgbClr val="F26B43"/>
          </p15:clr>
        </p15:guide>
        <p15:guide id="2" orient="horz" pos="2291">
          <p15:clr>
            <a:srgbClr val="F26B43"/>
          </p15:clr>
        </p15:guide>
      </p15:sldGuideLst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Five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">
            <a:extLst>
              <a:ext uri="{FF2B5EF4-FFF2-40B4-BE49-F238E27FC236}">
                <a16:creationId xmlns:a16="http://schemas.microsoft.com/office/drawing/2014/main" id="{F03AC526-60AF-400B-958A-EFA1393D6F3A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64000"/>
            <a:ext cx="2505600" cy="2347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20400" y="864000"/>
            <a:ext cx="48924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920400" y="3643200"/>
            <a:ext cx="48924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68EC61-8561-4994-8A68-09675655FE3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252000" y="8640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80BF4E0-B153-411A-B8D8-A592C7C565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25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7600" y="5991225"/>
            <a:ext cx="4892400" cy="138113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CA41F9-B3AB-4ABF-9E7C-D0B105A19F6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D7391-3B33-41C9-8269-95E34C967C0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4685DB-542A-4253-8885-33548C2CDA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4150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26">
          <p15:clr>
            <a:srgbClr val="F26B43"/>
          </p15:clr>
        </p15:guide>
        <p15:guide id="2" orient="horz" pos="2291">
          <p15:clr>
            <a:srgbClr val="F26B43"/>
          </p15:clr>
        </p15:guide>
      </p15:sldGuideLst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Five content B">
    <p:bg>
      <p:bgPr>
        <a:gradFill>
          <a:gsLst>
            <a:gs pos="0">
              <a:srgbClr val="1BA9B5"/>
            </a:gs>
            <a:gs pos="95000">
              <a:srgbClr val="005C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FD1B9649-FA38-462A-A772-F439A69356A5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4" name="Rectangle">
            <a:extLst>
              <a:ext uri="{FF2B5EF4-FFF2-40B4-BE49-F238E27FC236}">
                <a16:creationId xmlns:a16="http://schemas.microsoft.com/office/drawing/2014/main" id="{F03AC526-60AF-400B-958A-EFA1393D6F3A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5A5521B7-1186-4CA9-A8D4-6E07481414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60801" y="6299695"/>
            <a:ext cx="496797" cy="1700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2000" y="864000"/>
            <a:ext cx="2505600" cy="2347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43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white">
          <a:xfrm>
            <a:off x="3920400" y="864000"/>
            <a:ext cx="48924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white">
          <a:xfrm>
            <a:off x="3920400" y="3643200"/>
            <a:ext cx="48924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68EC61-8561-4994-8A68-09675655FE3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white">
          <a:xfrm>
            <a:off x="9252000" y="8640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80BF4E0-B153-411A-B8D8-A592C7C565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white">
          <a:xfrm>
            <a:off x="925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3927600" y="5991224"/>
            <a:ext cx="4892400" cy="138113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b="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964F4D-7160-4DB8-900F-F3B7AB805741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F8B77D-D382-42D8-95C1-0C47695CBD9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1259E83-889E-4E1B-BEA6-D8459EDC58F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0623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026">
          <p15:clr>
            <a:srgbClr val="F26B43"/>
          </p15:clr>
        </p15:guide>
        <p15:guide id="2" orient="horz" pos="2291">
          <p15:clr>
            <a:srgbClr val="F26B43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, Title and Text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10732458" y="5991225"/>
            <a:ext cx="1097592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1319872" y="6213914"/>
            <a:ext cx="60070" cy="834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0661E8-4F26-4A53-B447-6F2633036C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10949429 w 12193200"/>
              <a:gd name="connsiteY0" fmla="*/ 6274031 h 6861600"/>
              <a:gd name="connsiteX1" fmla="*/ 10976402 w 12193200"/>
              <a:gd name="connsiteY1" fmla="*/ 6280953 h 6861600"/>
              <a:gd name="connsiteX2" fmla="*/ 10996453 w 12193200"/>
              <a:gd name="connsiteY2" fmla="*/ 6301487 h 6861600"/>
              <a:gd name="connsiteX3" fmla="*/ 11004014 w 12193200"/>
              <a:gd name="connsiteY3" fmla="*/ 6334872 h 6861600"/>
              <a:gd name="connsiteX4" fmla="*/ 10996120 w 12193200"/>
              <a:gd name="connsiteY4" fmla="*/ 6368427 h 6861600"/>
              <a:gd name="connsiteX5" fmla="*/ 10975559 w 12193200"/>
              <a:gd name="connsiteY5" fmla="*/ 6389151 h 6861600"/>
              <a:gd name="connsiteX6" fmla="*/ 10948422 w 12193200"/>
              <a:gd name="connsiteY6" fmla="*/ 6396060 h 6861600"/>
              <a:gd name="connsiteX7" fmla="*/ 10910754 w 12193200"/>
              <a:gd name="connsiteY7" fmla="*/ 6380101 h 6861600"/>
              <a:gd name="connsiteX8" fmla="*/ 10895795 w 12193200"/>
              <a:gd name="connsiteY8" fmla="*/ 6334872 h 6861600"/>
              <a:gd name="connsiteX9" fmla="*/ 10903023 w 12193200"/>
              <a:gd name="connsiteY9" fmla="*/ 6301487 h 6861600"/>
              <a:gd name="connsiteX10" fmla="*/ 10922612 w 12193200"/>
              <a:gd name="connsiteY10" fmla="*/ 6280926 h 6861600"/>
              <a:gd name="connsiteX11" fmla="*/ 10949429 w 12193200"/>
              <a:gd name="connsiteY11" fmla="*/ 6274031 h 6861600"/>
              <a:gd name="connsiteX12" fmla="*/ 11727068 w 12193200"/>
              <a:gd name="connsiteY12" fmla="*/ 6244407 h 6861600"/>
              <a:gd name="connsiteX13" fmla="*/ 11721710 w 12193200"/>
              <a:gd name="connsiteY13" fmla="*/ 6248092 h 6861600"/>
              <a:gd name="connsiteX14" fmla="*/ 11670163 w 12193200"/>
              <a:gd name="connsiteY14" fmla="*/ 6382577 h 6861600"/>
              <a:gd name="connsiteX15" fmla="*/ 11620528 w 12193200"/>
              <a:gd name="connsiteY15" fmla="*/ 6248194 h 6861600"/>
              <a:gd name="connsiteX16" fmla="*/ 11615150 w 12193200"/>
              <a:gd name="connsiteY16" fmla="*/ 6244441 h 6861600"/>
              <a:gd name="connsiteX17" fmla="*/ 11585851 w 12193200"/>
              <a:gd name="connsiteY17" fmla="*/ 6244441 h 6861600"/>
              <a:gd name="connsiteX18" fmla="*/ 11580145 w 12193200"/>
              <a:gd name="connsiteY18" fmla="*/ 6250212 h 6861600"/>
              <a:gd name="connsiteX19" fmla="*/ 11580541 w 12193200"/>
              <a:gd name="connsiteY19" fmla="*/ 6252274 h 6861600"/>
              <a:gd name="connsiteX20" fmla="*/ 11648922 w 12193200"/>
              <a:gd name="connsiteY20" fmla="*/ 6425658 h 6861600"/>
              <a:gd name="connsiteX21" fmla="*/ 11646366 w 12193200"/>
              <a:gd name="connsiteY21" fmla="*/ 6434266 h 6861600"/>
              <a:gd name="connsiteX22" fmla="*/ 11600517 w 12193200"/>
              <a:gd name="connsiteY22" fmla="*/ 6471527 h 6861600"/>
              <a:gd name="connsiteX23" fmla="*/ 11595282 w 12193200"/>
              <a:gd name="connsiteY23" fmla="*/ 6477734 h 6861600"/>
              <a:gd name="connsiteX24" fmla="*/ 11595003 w 12193200"/>
              <a:gd name="connsiteY24" fmla="*/ 6501933 h 6861600"/>
              <a:gd name="connsiteX25" fmla="*/ 11601238 w 12193200"/>
              <a:gd name="connsiteY25" fmla="*/ 6507937 h 6861600"/>
              <a:gd name="connsiteX26" fmla="*/ 11609758 w 12193200"/>
              <a:gd name="connsiteY26" fmla="*/ 6507332 h 6861600"/>
              <a:gd name="connsiteX27" fmla="*/ 11671904 w 12193200"/>
              <a:gd name="connsiteY27" fmla="*/ 6459057 h 6861600"/>
              <a:gd name="connsiteX28" fmla="*/ 11679540 w 12193200"/>
              <a:gd name="connsiteY28" fmla="*/ 6440855 h 6861600"/>
              <a:gd name="connsiteX29" fmla="*/ 11758623 w 12193200"/>
              <a:gd name="connsiteY29" fmla="*/ 6252355 h 6861600"/>
              <a:gd name="connsiteX30" fmla="*/ 11755537 w 12193200"/>
              <a:gd name="connsiteY30" fmla="*/ 6244849 h 6861600"/>
              <a:gd name="connsiteX31" fmla="*/ 11753327 w 12193200"/>
              <a:gd name="connsiteY31" fmla="*/ 6244407 h 6861600"/>
              <a:gd name="connsiteX32" fmla="*/ 11147569 w 12193200"/>
              <a:gd name="connsiteY32" fmla="*/ 6241435 h 6861600"/>
              <a:gd name="connsiteX33" fmla="*/ 11110866 w 12193200"/>
              <a:gd name="connsiteY33" fmla="*/ 6248357 h 6861600"/>
              <a:gd name="connsiteX34" fmla="*/ 11086389 w 12193200"/>
              <a:gd name="connsiteY34" fmla="*/ 6267273 h 6861600"/>
              <a:gd name="connsiteX35" fmla="*/ 11077849 w 12193200"/>
              <a:gd name="connsiteY35" fmla="*/ 6293641 h 6861600"/>
              <a:gd name="connsiteX36" fmla="*/ 11087232 w 12193200"/>
              <a:gd name="connsiteY36" fmla="*/ 6322259 h 6861600"/>
              <a:gd name="connsiteX37" fmla="*/ 11109425 w 12193200"/>
              <a:gd name="connsiteY37" fmla="*/ 6338374 h 6861600"/>
              <a:gd name="connsiteX38" fmla="*/ 11142660 w 12193200"/>
              <a:gd name="connsiteY38" fmla="*/ 6349253 h 6861600"/>
              <a:gd name="connsiteX39" fmla="*/ 11173407 w 12193200"/>
              <a:gd name="connsiteY39" fmla="*/ 6360132 h 6861600"/>
              <a:gd name="connsiteX40" fmla="*/ 11183110 w 12193200"/>
              <a:gd name="connsiteY40" fmla="*/ 6375267 h 6861600"/>
              <a:gd name="connsiteX41" fmla="*/ 11174400 w 12193200"/>
              <a:gd name="connsiteY41" fmla="*/ 6390906 h 6861600"/>
              <a:gd name="connsiteX42" fmla="*/ 11149888 w 12193200"/>
              <a:gd name="connsiteY42" fmla="*/ 6396991 h 6861600"/>
              <a:gd name="connsiteX43" fmla="*/ 11124730 w 12193200"/>
              <a:gd name="connsiteY43" fmla="*/ 6389253 h 6861600"/>
              <a:gd name="connsiteX44" fmla="*/ 11114416 w 12193200"/>
              <a:gd name="connsiteY44" fmla="*/ 6374295 h 6861600"/>
              <a:gd name="connsiteX45" fmla="*/ 11108922 w 12193200"/>
              <a:gd name="connsiteY45" fmla="*/ 6370045 h 6861600"/>
              <a:gd name="connsiteX46" fmla="*/ 11081269 w 12193200"/>
              <a:gd name="connsiteY46" fmla="*/ 6370045 h 6861600"/>
              <a:gd name="connsiteX47" fmla="*/ 11080382 w 12193200"/>
              <a:gd name="connsiteY47" fmla="*/ 6370116 h 6861600"/>
              <a:gd name="connsiteX48" fmla="*/ 11075564 w 12193200"/>
              <a:gd name="connsiteY48" fmla="*/ 6376743 h 6861600"/>
              <a:gd name="connsiteX49" fmla="*/ 11085416 w 12193200"/>
              <a:gd name="connsiteY49" fmla="*/ 6399820 h 6861600"/>
              <a:gd name="connsiteX50" fmla="*/ 11112206 w 12193200"/>
              <a:gd name="connsiteY50" fmla="*/ 6420898 h 6861600"/>
              <a:gd name="connsiteX51" fmla="*/ 11150507 w 12193200"/>
              <a:gd name="connsiteY51" fmla="*/ 6428622 h 6861600"/>
              <a:gd name="connsiteX52" fmla="*/ 11187223 w 12193200"/>
              <a:gd name="connsiteY52" fmla="*/ 6421721 h 6861600"/>
              <a:gd name="connsiteX53" fmla="*/ 11211368 w 12193200"/>
              <a:gd name="connsiteY53" fmla="*/ 6402641 h 6861600"/>
              <a:gd name="connsiteX54" fmla="*/ 11219922 w 12193200"/>
              <a:gd name="connsiteY54" fmla="*/ 6375002 h 6861600"/>
              <a:gd name="connsiteX55" fmla="*/ 11210402 w 12193200"/>
              <a:gd name="connsiteY55" fmla="*/ 6347036 h 6861600"/>
              <a:gd name="connsiteX56" fmla="*/ 11188536 w 12193200"/>
              <a:gd name="connsiteY56" fmla="*/ 6331085 h 6861600"/>
              <a:gd name="connsiteX57" fmla="*/ 11156130 w 12193200"/>
              <a:gd name="connsiteY57" fmla="*/ 6320403 h 6861600"/>
              <a:gd name="connsiteX58" fmla="*/ 11133760 w 12193200"/>
              <a:gd name="connsiteY58" fmla="*/ 6313318 h 6861600"/>
              <a:gd name="connsiteX59" fmla="*/ 11121351 w 12193200"/>
              <a:gd name="connsiteY59" fmla="*/ 6305988 h 6861600"/>
              <a:gd name="connsiteX60" fmla="*/ 11115687 w 12193200"/>
              <a:gd name="connsiteY60" fmla="*/ 6294484 h 6861600"/>
              <a:gd name="connsiteX61" fmla="*/ 11123561 w 12193200"/>
              <a:gd name="connsiteY61" fmla="*/ 6278655 h 6861600"/>
              <a:gd name="connsiteX62" fmla="*/ 11146257 w 12193200"/>
              <a:gd name="connsiteY62" fmla="*/ 6273066 h 6861600"/>
              <a:gd name="connsiteX63" fmla="*/ 11170273 w 12193200"/>
              <a:gd name="connsiteY63" fmla="*/ 6280293 h 6861600"/>
              <a:gd name="connsiteX64" fmla="*/ 11179486 w 12193200"/>
              <a:gd name="connsiteY64" fmla="*/ 6295252 h 6861600"/>
              <a:gd name="connsiteX65" fmla="*/ 11185027 w 12193200"/>
              <a:gd name="connsiteY65" fmla="*/ 6299665 h 6861600"/>
              <a:gd name="connsiteX66" fmla="*/ 11211327 w 12193200"/>
              <a:gd name="connsiteY66" fmla="*/ 6299665 h 6861600"/>
              <a:gd name="connsiteX67" fmla="*/ 11212093 w 12193200"/>
              <a:gd name="connsiteY67" fmla="*/ 6299613 h 6861600"/>
              <a:gd name="connsiteX68" fmla="*/ 11217045 w 12193200"/>
              <a:gd name="connsiteY68" fmla="*/ 6293110 h 6861600"/>
              <a:gd name="connsiteX69" fmla="*/ 11197409 w 12193200"/>
              <a:gd name="connsiteY69" fmla="*/ 6257073 h 6861600"/>
              <a:gd name="connsiteX70" fmla="*/ 11147569 w 12193200"/>
              <a:gd name="connsiteY70" fmla="*/ 6241435 h 6861600"/>
              <a:gd name="connsiteX71" fmla="*/ 11486016 w 12193200"/>
              <a:gd name="connsiteY71" fmla="*/ 6241408 h 6861600"/>
              <a:gd name="connsiteX72" fmla="*/ 11455595 w 12193200"/>
              <a:gd name="connsiteY72" fmla="*/ 6247663 h 6861600"/>
              <a:gd name="connsiteX73" fmla="*/ 11432076 w 12193200"/>
              <a:gd name="connsiteY73" fmla="*/ 6265104 h 6861600"/>
              <a:gd name="connsiteX74" fmla="*/ 11432076 w 12193200"/>
              <a:gd name="connsiteY74" fmla="*/ 6250145 h 6861600"/>
              <a:gd name="connsiteX75" fmla="*/ 11432076 w 12193200"/>
              <a:gd name="connsiteY75" fmla="*/ 6250138 h 6861600"/>
              <a:gd name="connsiteX76" fmla="*/ 11426338 w 12193200"/>
              <a:gd name="connsiteY76" fmla="*/ 6244413 h 6861600"/>
              <a:gd name="connsiteX77" fmla="*/ 11400303 w 12193200"/>
              <a:gd name="connsiteY77" fmla="*/ 6244413 h 6861600"/>
              <a:gd name="connsiteX78" fmla="*/ 11400296 w 12193200"/>
              <a:gd name="connsiteY78" fmla="*/ 6244413 h 6861600"/>
              <a:gd name="connsiteX79" fmla="*/ 11394564 w 12193200"/>
              <a:gd name="connsiteY79" fmla="*/ 6250145 h 6861600"/>
              <a:gd name="connsiteX80" fmla="*/ 11394564 w 12193200"/>
              <a:gd name="connsiteY80" fmla="*/ 6419926 h 6861600"/>
              <a:gd name="connsiteX81" fmla="*/ 11394564 w 12193200"/>
              <a:gd name="connsiteY81" fmla="*/ 6419932 h 6861600"/>
              <a:gd name="connsiteX82" fmla="*/ 11400303 w 12193200"/>
              <a:gd name="connsiteY82" fmla="*/ 6425658 h 6861600"/>
              <a:gd name="connsiteX83" fmla="*/ 11426338 w 12193200"/>
              <a:gd name="connsiteY83" fmla="*/ 6425658 h 6861600"/>
              <a:gd name="connsiteX84" fmla="*/ 11432076 w 12193200"/>
              <a:gd name="connsiteY84" fmla="*/ 6419932 h 6861600"/>
              <a:gd name="connsiteX85" fmla="*/ 11432076 w 12193200"/>
              <a:gd name="connsiteY85" fmla="*/ 6324347 h 6861600"/>
              <a:gd name="connsiteX86" fmla="*/ 11444403 w 12193200"/>
              <a:gd name="connsiteY86" fmla="*/ 6287032 h 6861600"/>
              <a:gd name="connsiteX87" fmla="*/ 11477802 w 12193200"/>
              <a:gd name="connsiteY87" fmla="*/ 6274031 h 6861600"/>
              <a:gd name="connsiteX88" fmla="*/ 11511024 w 12193200"/>
              <a:gd name="connsiteY88" fmla="*/ 6287004 h 6861600"/>
              <a:gd name="connsiteX89" fmla="*/ 11523188 w 12193200"/>
              <a:gd name="connsiteY89" fmla="*/ 6324347 h 6861600"/>
              <a:gd name="connsiteX90" fmla="*/ 11523188 w 12193200"/>
              <a:gd name="connsiteY90" fmla="*/ 6419926 h 6861600"/>
              <a:gd name="connsiteX91" fmla="*/ 11523188 w 12193200"/>
              <a:gd name="connsiteY91" fmla="*/ 6419932 h 6861600"/>
              <a:gd name="connsiteX92" fmla="*/ 11528927 w 12193200"/>
              <a:gd name="connsiteY92" fmla="*/ 6425658 h 6861600"/>
              <a:gd name="connsiteX93" fmla="*/ 11554642 w 12193200"/>
              <a:gd name="connsiteY93" fmla="*/ 6425658 h 6861600"/>
              <a:gd name="connsiteX94" fmla="*/ 11554655 w 12193200"/>
              <a:gd name="connsiteY94" fmla="*/ 6425658 h 6861600"/>
              <a:gd name="connsiteX95" fmla="*/ 11560381 w 12193200"/>
              <a:gd name="connsiteY95" fmla="*/ 6419932 h 6861600"/>
              <a:gd name="connsiteX96" fmla="*/ 11560381 w 12193200"/>
              <a:gd name="connsiteY96" fmla="*/ 6318758 h 6861600"/>
              <a:gd name="connsiteX97" fmla="*/ 11550861 w 12193200"/>
              <a:gd name="connsiteY97" fmla="*/ 6276642 h 6861600"/>
              <a:gd name="connsiteX98" fmla="*/ 11524344 w 12193200"/>
              <a:gd name="connsiteY98" fmla="*/ 6250329 h 6861600"/>
              <a:gd name="connsiteX99" fmla="*/ 11486016 w 12193200"/>
              <a:gd name="connsiteY99" fmla="*/ 6241408 h 6861600"/>
              <a:gd name="connsiteX100" fmla="*/ 11350417 w 12193200"/>
              <a:gd name="connsiteY100" fmla="*/ 6235847 h 6861600"/>
              <a:gd name="connsiteX101" fmla="*/ 11326708 w 12193200"/>
              <a:gd name="connsiteY101" fmla="*/ 6259556 h 6861600"/>
              <a:gd name="connsiteX102" fmla="*/ 11350417 w 12193200"/>
              <a:gd name="connsiteY102" fmla="*/ 6283266 h 6861600"/>
              <a:gd name="connsiteX103" fmla="*/ 11374127 w 12193200"/>
              <a:gd name="connsiteY103" fmla="*/ 6259556 h 6861600"/>
              <a:gd name="connsiteX104" fmla="*/ 11350417 w 12193200"/>
              <a:gd name="connsiteY104" fmla="*/ 6235847 h 6861600"/>
              <a:gd name="connsiteX105" fmla="*/ 11276288 w 12193200"/>
              <a:gd name="connsiteY105" fmla="*/ 6199340 h 6861600"/>
              <a:gd name="connsiteX106" fmla="*/ 11270563 w 12193200"/>
              <a:gd name="connsiteY106" fmla="*/ 6205079 h 6861600"/>
              <a:gd name="connsiteX107" fmla="*/ 11270563 w 12193200"/>
              <a:gd name="connsiteY107" fmla="*/ 6238674 h 6861600"/>
              <a:gd name="connsiteX108" fmla="*/ 11264825 w 12193200"/>
              <a:gd name="connsiteY108" fmla="*/ 6244413 h 6861600"/>
              <a:gd name="connsiteX109" fmla="*/ 11242217 w 12193200"/>
              <a:gd name="connsiteY109" fmla="*/ 6244413 h 6861600"/>
              <a:gd name="connsiteX110" fmla="*/ 11242210 w 12193200"/>
              <a:gd name="connsiteY110" fmla="*/ 6244413 h 6861600"/>
              <a:gd name="connsiteX111" fmla="*/ 11236478 w 12193200"/>
              <a:gd name="connsiteY111" fmla="*/ 6250145 h 6861600"/>
              <a:gd name="connsiteX112" fmla="*/ 11236478 w 12193200"/>
              <a:gd name="connsiteY112" fmla="*/ 6269272 h 6861600"/>
              <a:gd name="connsiteX113" fmla="*/ 11242217 w 12193200"/>
              <a:gd name="connsiteY113" fmla="*/ 6274997 h 6861600"/>
              <a:gd name="connsiteX114" fmla="*/ 11264825 w 12193200"/>
              <a:gd name="connsiteY114" fmla="*/ 6274997 h 6861600"/>
              <a:gd name="connsiteX115" fmla="*/ 11270563 w 12193200"/>
              <a:gd name="connsiteY115" fmla="*/ 6280735 h 6861600"/>
              <a:gd name="connsiteX116" fmla="*/ 11270563 w 12193200"/>
              <a:gd name="connsiteY116" fmla="*/ 6375342 h 6861600"/>
              <a:gd name="connsiteX117" fmla="*/ 11284040 w 12193200"/>
              <a:gd name="connsiteY117" fmla="*/ 6413826 h 6861600"/>
              <a:gd name="connsiteX118" fmla="*/ 11322857 w 12193200"/>
              <a:gd name="connsiteY118" fmla="*/ 6425671 h 6861600"/>
              <a:gd name="connsiteX119" fmla="*/ 11346750 w 12193200"/>
              <a:gd name="connsiteY119" fmla="*/ 6425671 h 6861600"/>
              <a:gd name="connsiteX120" fmla="*/ 11346757 w 12193200"/>
              <a:gd name="connsiteY120" fmla="*/ 6425671 h 6861600"/>
              <a:gd name="connsiteX121" fmla="*/ 11352489 w 12193200"/>
              <a:gd name="connsiteY121" fmla="*/ 6419939 h 6861600"/>
              <a:gd name="connsiteX122" fmla="*/ 11352489 w 12193200"/>
              <a:gd name="connsiteY122" fmla="*/ 6400153 h 6861600"/>
              <a:gd name="connsiteX123" fmla="*/ 11352489 w 12193200"/>
              <a:gd name="connsiteY123" fmla="*/ 6400146 h 6861600"/>
              <a:gd name="connsiteX124" fmla="*/ 11346750 w 12193200"/>
              <a:gd name="connsiteY124" fmla="*/ 6394421 h 6861600"/>
              <a:gd name="connsiteX125" fmla="*/ 11329466 w 12193200"/>
              <a:gd name="connsiteY125" fmla="*/ 6394421 h 6861600"/>
              <a:gd name="connsiteX126" fmla="*/ 11313148 w 12193200"/>
              <a:gd name="connsiteY126" fmla="*/ 6389988 h 6861600"/>
              <a:gd name="connsiteX127" fmla="*/ 11308388 w 12193200"/>
              <a:gd name="connsiteY127" fmla="*/ 6375342 h 6861600"/>
              <a:gd name="connsiteX128" fmla="*/ 11308388 w 12193200"/>
              <a:gd name="connsiteY128" fmla="*/ 6205079 h 6861600"/>
              <a:gd name="connsiteX129" fmla="*/ 11302650 w 12193200"/>
              <a:gd name="connsiteY129" fmla="*/ 6199340 h 6861600"/>
              <a:gd name="connsiteX130" fmla="*/ 11276295 w 12193200"/>
              <a:gd name="connsiteY130" fmla="*/ 6199340 h 6861600"/>
              <a:gd name="connsiteX131" fmla="*/ 11276288 w 12193200"/>
              <a:gd name="connsiteY131" fmla="*/ 6199340 h 6861600"/>
              <a:gd name="connsiteX132" fmla="*/ 11010705 w 12193200"/>
              <a:gd name="connsiteY132" fmla="*/ 6199340 h 6861600"/>
              <a:gd name="connsiteX133" fmla="*/ 11005007 w 12193200"/>
              <a:gd name="connsiteY133" fmla="*/ 6205038 h 6861600"/>
              <a:gd name="connsiteX134" fmla="*/ 11005007 w 12193200"/>
              <a:gd name="connsiteY134" fmla="*/ 6257903 h 6861600"/>
              <a:gd name="connsiteX135" fmla="*/ 10997106 w 12193200"/>
              <a:gd name="connsiteY135" fmla="*/ 6252953 h 6861600"/>
              <a:gd name="connsiteX136" fmla="*/ 10950068 w 12193200"/>
              <a:gd name="connsiteY136" fmla="*/ 6241428 h 6861600"/>
              <a:gd name="connsiteX137" fmla="*/ 10903016 w 12193200"/>
              <a:gd name="connsiteY137" fmla="*/ 6252953 h 6861600"/>
              <a:gd name="connsiteX138" fmla="*/ 10869794 w 12193200"/>
              <a:gd name="connsiteY138" fmla="*/ 6285848 h 6861600"/>
              <a:gd name="connsiteX139" fmla="*/ 10857637 w 12193200"/>
              <a:gd name="connsiteY139" fmla="*/ 6334872 h 6861600"/>
              <a:gd name="connsiteX140" fmla="*/ 10869482 w 12193200"/>
              <a:gd name="connsiteY140" fmla="*/ 6384052 h 6861600"/>
              <a:gd name="connsiteX141" fmla="*/ 10902051 w 12193200"/>
              <a:gd name="connsiteY141" fmla="*/ 6416954 h 6861600"/>
              <a:gd name="connsiteX142" fmla="*/ 10948429 w 12193200"/>
              <a:gd name="connsiteY142" fmla="*/ 6428622 h 6861600"/>
              <a:gd name="connsiteX143" fmla="*/ 10995964 w 12193200"/>
              <a:gd name="connsiteY143" fmla="*/ 6416954 h 6861600"/>
              <a:gd name="connsiteX144" fmla="*/ 11030015 w 12193200"/>
              <a:gd name="connsiteY144" fmla="*/ 6383889 h 6861600"/>
              <a:gd name="connsiteX145" fmla="*/ 11042512 w 12193200"/>
              <a:gd name="connsiteY145" fmla="*/ 6318411 h 6861600"/>
              <a:gd name="connsiteX146" fmla="*/ 11042512 w 12193200"/>
              <a:gd name="connsiteY146" fmla="*/ 6205038 h 6861600"/>
              <a:gd name="connsiteX147" fmla="*/ 11036814 w 12193200"/>
              <a:gd name="connsiteY147" fmla="*/ 6199340 h 6861600"/>
              <a:gd name="connsiteX148" fmla="*/ 0 w 12193200"/>
              <a:gd name="connsiteY148" fmla="*/ 0 h 6861600"/>
              <a:gd name="connsiteX149" fmla="*/ 12193200 w 12193200"/>
              <a:gd name="connsiteY149" fmla="*/ 0 h 6861600"/>
              <a:gd name="connsiteX150" fmla="*/ 12193200 w 12193200"/>
              <a:gd name="connsiteY150" fmla="*/ 6861600 h 6861600"/>
              <a:gd name="connsiteX151" fmla="*/ 0 w 12193200"/>
              <a:gd name="connsiteY151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12193200" h="6861600">
                <a:moveTo>
                  <a:pt x="10949429" y="6274031"/>
                </a:moveTo>
                <a:cubicBezTo>
                  <a:pt x="10958866" y="6273979"/>
                  <a:pt x="10968156" y="6276363"/>
                  <a:pt x="10976402" y="6280953"/>
                </a:cubicBezTo>
                <a:cubicBezTo>
                  <a:pt x="10984711" y="6285540"/>
                  <a:pt x="10991394" y="6292385"/>
                  <a:pt x="10996453" y="6301487"/>
                </a:cubicBezTo>
                <a:cubicBezTo>
                  <a:pt x="11001512" y="6310589"/>
                  <a:pt x="11004032" y="6321717"/>
                  <a:pt x="11004014" y="6334872"/>
                </a:cubicBezTo>
                <a:cubicBezTo>
                  <a:pt x="11004014" y="6348031"/>
                  <a:pt x="11001383" y="6359216"/>
                  <a:pt x="10996120" y="6368427"/>
                </a:cubicBezTo>
                <a:cubicBezTo>
                  <a:pt x="10990857" y="6377642"/>
                  <a:pt x="10984004" y="6384550"/>
                  <a:pt x="10975559" y="6389151"/>
                </a:cubicBezTo>
                <a:cubicBezTo>
                  <a:pt x="10967247" y="6393722"/>
                  <a:pt x="10957907" y="6396100"/>
                  <a:pt x="10948422" y="6396060"/>
                </a:cubicBezTo>
                <a:cubicBezTo>
                  <a:pt x="10933287" y="6396060"/>
                  <a:pt x="10920731" y="6390740"/>
                  <a:pt x="10910754" y="6380101"/>
                </a:cubicBezTo>
                <a:cubicBezTo>
                  <a:pt x="10900777" y="6369462"/>
                  <a:pt x="10895790" y="6354386"/>
                  <a:pt x="10895795" y="6334872"/>
                </a:cubicBezTo>
                <a:cubicBezTo>
                  <a:pt x="10895795" y="6321727"/>
                  <a:pt x="10898204" y="6310598"/>
                  <a:pt x="10903023" y="6301487"/>
                </a:cubicBezTo>
                <a:cubicBezTo>
                  <a:pt x="10907842" y="6292376"/>
                  <a:pt x="10914371" y="6285522"/>
                  <a:pt x="10922612" y="6280926"/>
                </a:cubicBezTo>
                <a:cubicBezTo>
                  <a:pt x="10930796" y="6276326"/>
                  <a:pt x="10940041" y="6273949"/>
                  <a:pt x="10949429" y="6274031"/>
                </a:cubicBezTo>
                <a:close/>
                <a:moveTo>
                  <a:pt x="11727068" y="6244407"/>
                </a:moveTo>
                <a:cubicBezTo>
                  <a:pt x="11724690" y="6244407"/>
                  <a:pt x="11722560" y="6245873"/>
                  <a:pt x="11721710" y="6248092"/>
                </a:cubicBezTo>
                <a:lnTo>
                  <a:pt x="11670163" y="6382577"/>
                </a:lnTo>
                <a:lnTo>
                  <a:pt x="11620528" y="6248194"/>
                </a:lnTo>
                <a:cubicBezTo>
                  <a:pt x="11619697" y="6245941"/>
                  <a:pt x="11617551" y="6244443"/>
                  <a:pt x="11615150" y="6244441"/>
                </a:cubicBezTo>
                <a:lnTo>
                  <a:pt x="11585851" y="6244441"/>
                </a:lnTo>
                <a:cubicBezTo>
                  <a:pt x="11582682" y="6244459"/>
                  <a:pt x="11580127" y="6247043"/>
                  <a:pt x="11580145" y="6250212"/>
                </a:cubicBezTo>
                <a:cubicBezTo>
                  <a:pt x="11580149" y="6250918"/>
                  <a:pt x="11580283" y="6251617"/>
                  <a:pt x="11580541" y="6252274"/>
                </a:cubicBezTo>
                <a:lnTo>
                  <a:pt x="11648922" y="6425658"/>
                </a:lnTo>
                <a:cubicBezTo>
                  <a:pt x="11648361" y="6428606"/>
                  <a:pt x="11647504" y="6431490"/>
                  <a:pt x="11646366" y="6434266"/>
                </a:cubicBezTo>
                <a:cubicBezTo>
                  <a:pt x="11638438" y="6454086"/>
                  <a:pt x="11623928" y="6468854"/>
                  <a:pt x="11600517" y="6471527"/>
                </a:cubicBezTo>
                <a:cubicBezTo>
                  <a:pt x="11597453" y="6471973"/>
                  <a:pt x="11595205" y="6474639"/>
                  <a:pt x="11595282" y="6477734"/>
                </a:cubicBezTo>
                <a:cubicBezTo>
                  <a:pt x="11595282" y="6480230"/>
                  <a:pt x="11595003" y="6497697"/>
                  <a:pt x="11595003" y="6501933"/>
                </a:cubicBezTo>
                <a:cubicBezTo>
                  <a:pt x="11595003" y="6506170"/>
                  <a:pt x="11597213" y="6507937"/>
                  <a:pt x="11601238" y="6507937"/>
                </a:cubicBezTo>
                <a:cubicBezTo>
                  <a:pt x="11604090" y="6507963"/>
                  <a:pt x="11606939" y="6507761"/>
                  <a:pt x="11609758" y="6507332"/>
                </a:cubicBezTo>
                <a:cubicBezTo>
                  <a:pt x="11642497" y="6501893"/>
                  <a:pt x="11660848" y="6484581"/>
                  <a:pt x="11671904" y="6459057"/>
                </a:cubicBezTo>
                <a:cubicBezTo>
                  <a:pt x="11674937" y="6452060"/>
                  <a:pt x="11677133" y="6446668"/>
                  <a:pt x="11679540" y="6440855"/>
                </a:cubicBezTo>
                <a:lnTo>
                  <a:pt x="11758623" y="6252355"/>
                </a:lnTo>
                <a:cubicBezTo>
                  <a:pt x="11759844" y="6249430"/>
                  <a:pt x="11758462" y="6246070"/>
                  <a:pt x="11755537" y="6244849"/>
                </a:cubicBezTo>
                <a:cubicBezTo>
                  <a:pt x="11754837" y="6244557"/>
                  <a:pt x="11754086" y="6244407"/>
                  <a:pt x="11753327" y="6244407"/>
                </a:cubicBezTo>
                <a:close/>
                <a:moveTo>
                  <a:pt x="11147569" y="6241435"/>
                </a:moveTo>
                <a:cubicBezTo>
                  <a:pt x="11133721" y="6241439"/>
                  <a:pt x="11121487" y="6243747"/>
                  <a:pt x="11110866" y="6248357"/>
                </a:cubicBezTo>
                <a:cubicBezTo>
                  <a:pt x="11100246" y="6252967"/>
                  <a:pt x="11092086" y="6259272"/>
                  <a:pt x="11086389" y="6267273"/>
                </a:cubicBezTo>
                <a:cubicBezTo>
                  <a:pt x="11080814" y="6274932"/>
                  <a:pt x="11077823" y="6284167"/>
                  <a:pt x="11077849" y="6293641"/>
                </a:cubicBezTo>
                <a:cubicBezTo>
                  <a:pt x="11077849" y="6305467"/>
                  <a:pt x="11080976" y="6315006"/>
                  <a:pt x="11087232" y="6322259"/>
                </a:cubicBezTo>
                <a:cubicBezTo>
                  <a:pt x="11093234" y="6329329"/>
                  <a:pt x="11100844" y="6334855"/>
                  <a:pt x="11109425" y="6338374"/>
                </a:cubicBezTo>
                <a:cubicBezTo>
                  <a:pt x="11117983" y="6341909"/>
                  <a:pt x="11129061" y="6345536"/>
                  <a:pt x="11142660" y="6349253"/>
                </a:cubicBezTo>
                <a:cubicBezTo>
                  <a:pt x="11156690" y="6353214"/>
                  <a:pt x="11166939" y="6356841"/>
                  <a:pt x="11173407" y="6360132"/>
                </a:cubicBezTo>
                <a:cubicBezTo>
                  <a:pt x="11179876" y="6363423"/>
                  <a:pt x="11183110" y="6368468"/>
                  <a:pt x="11183110" y="6375267"/>
                </a:cubicBezTo>
                <a:cubicBezTo>
                  <a:pt x="11183110" y="6381636"/>
                  <a:pt x="11180206" y="6386849"/>
                  <a:pt x="11174400" y="6390906"/>
                </a:cubicBezTo>
                <a:cubicBezTo>
                  <a:pt x="11168593" y="6394963"/>
                  <a:pt x="11160422" y="6396991"/>
                  <a:pt x="11149888" y="6396991"/>
                </a:cubicBezTo>
                <a:cubicBezTo>
                  <a:pt x="11139807" y="6397000"/>
                  <a:pt x="11131421" y="6394421"/>
                  <a:pt x="11124730" y="6389253"/>
                </a:cubicBezTo>
                <a:cubicBezTo>
                  <a:pt x="11119309" y="6385101"/>
                  <a:pt x="11115871" y="6380115"/>
                  <a:pt x="11114416" y="6374295"/>
                </a:cubicBezTo>
                <a:cubicBezTo>
                  <a:pt x="11113772" y="6371789"/>
                  <a:pt x="11111509" y="6370038"/>
                  <a:pt x="11108922" y="6370045"/>
                </a:cubicBezTo>
                <a:lnTo>
                  <a:pt x="11081269" y="6370045"/>
                </a:lnTo>
                <a:cubicBezTo>
                  <a:pt x="11080971" y="6370046"/>
                  <a:pt x="11080675" y="6370070"/>
                  <a:pt x="11080382" y="6370116"/>
                </a:cubicBezTo>
                <a:cubicBezTo>
                  <a:pt x="11077222" y="6370616"/>
                  <a:pt x="11075064" y="6373582"/>
                  <a:pt x="11075564" y="6376743"/>
                </a:cubicBezTo>
                <a:cubicBezTo>
                  <a:pt x="11076938" y="6385117"/>
                  <a:pt x="11080318" y="6393035"/>
                  <a:pt x="11085416" y="6399820"/>
                </a:cubicBezTo>
                <a:cubicBezTo>
                  <a:pt x="11091984" y="6408722"/>
                  <a:pt x="11100914" y="6415749"/>
                  <a:pt x="11112206" y="6420898"/>
                </a:cubicBezTo>
                <a:cubicBezTo>
                  <a:pt x="11123502" y="6426047"/>
                  <a:pt x="11136269" y="6428622"/>
                  <a:pt x="11150507" y="6428622"/>
                </a:cubicBezTo>
                <a:cubicBezTo>
                  <a:pt x="11164577" y="6428649"/>
                  <a:pt x="11176816" y="6426349"/>
                  <a:pt x="11187223" y="6421721"/>
                </a:cubicBezTo>
                <a:cubicBezTo>
                  <a:pt x="11197631" y="6417092"/>
                  <a:pt x="11205679" y="6410733"/>
                  <a:pt x="11211368" y="6402641"/>
                </a:cubicBezTo>
                <a:cubicBezTo>
                  <a:pt x="11217063" y="6394561"/>
                  <a:pt x="11220057" y="6384887"/>
                  <a:pt x="11219922" y="6375002"/>
                </a:cubicBezTo>
                <a:cubicBezTo>
                  <a:pt x="11219722" y="6363389"/>
                  <a:pt x="11216549" y="6354067"/>
                  <a:pt x="11210402" y="6347036"/>
                </a:cubicBezTo>
                <a:cubicBezTo>
                  <a:pt x="11204411" y="6340136"/>
                  <a:pt x="11196935" y="6334683"/>
                  <a:pt x="11188536" y="6331085"/>
                </a:cubicBezTo>
                <a:cubicBezTo>
                  <a:pt x="11180077" y="6327463"/>
                  <a:pt x="11169275" y="6323902"/>
                  <a:pt x="11156130" y="6320403"/>
                </a:cubicBezTo>
                <a:cubicBezTo>
                  <a:pt x="11146262" y="6317556"/>
                  <a:pt x="11138805" y="6315195"/>
                  <a:pt x="11133760" y="6313318"/>
                </a:cubicBezTo>
                <a:cubicBezTo>
                  <a:pt x="11129188" y="6311701"/>
                  <a:pt x="11124974" y="6309212"/>
                  <a:pt x="11121351" y="6305988"/>
                </a:cubicBezTo>
                <a:cubicBezTo>
                  <a:pt x="11118006" y="6303061"/>
                  <a:pt x="11115967" y="6298920"/>
                  <a:pt x="11115687" y="6294484"/>
                </a:cubicBezTo>
                <a:cubicBezTo>
                  <a:pt x="11115370" y="6287843"/>
                  <a:pt x="11117994" y="6282567"/>
                  <a:pt x="11123561" y="6278655"/>
                </a:cubicBezTo>
                <a:cubicBezTo>
                  <a:pt x="11128828" y="6274929"/>
                  <a:pt x="11136393" y="6273066"/>
                  <a:pt x="11146257" y="6273066"/>
                </a:cubicBezTo>
                <a:cubicBezTo>
                  <a:pt x="11156375" y="6273061"/>
                  <a:pt x="11164380" y="6275470"/>
                  <a:pt x="11170273" y="6280293"/>
                </a:cubicBezTo>
                <a:cubicBezTo>
                  <a:pt x="11174982" y="6284063"/>
                  <a:pt x="11178238" y="6289350"/>
                  <a:pt x="11179486" y="6295252"/>
                </a:cubicBezTo>
                <a:cubicBezTo>
                  <a:pt x="11180069" y="6297841"/>
                  <a:pt x="11182374" y="6299676"/>
                  <a:pt x="11185027" y="6299665"/>
                </a:cubicBezTo>
                <a:lnTo>
                  <a:pt x="11211327" y="6299665"/>
                </a:lnTo>
                <a:cubicBezTo>
                  <a:pt x="11211583" y="6299664"/>
                  <a:pt x="11211839" y="6299647"/>
                  <a:pt x="11212093" y="6299613"/>
                </a:cubicBezTo>
                <a:cubicBezTo>
                  <a:pt x="11215256" y="6299184"/>
                  <a:pt x="11217474" y="6296273"/>
                  <a:pt x="11217045" y="6293110"/>
                </a:cubicBezTo>
                <a:cubicBezTo>
                  <a:pt x="11214992" y="6278201"/>
                  <a:pt x="11208447" y="6266189"/>
                  <a:pt x="11197409" y="6257073"/>
                </a:cubicBezTo>
                <a:cubicBezTo>
                  <a:pt x="11184798" y="6246648"/>
                  <a:pt x="11168185" y="6241435"/>
                  <a:pt x="11147569" y="6241435"/>
                </a:cubicBezTo>
                <a:close/>
                <a:moveTo>
                  <a:pt x="11486016" y="6241408"/>
                </a:moveTo>
                <a:cubicBezTo>
                  <a:pt x="11475551" y="6241355"/>
                  <a:pt x="11465190" y="6243485"/>
                  <a:pt x="11455595" y="6247663"/>
                </a:cubicBezTo>
                <a:cubicBezTo>
                  <a:pt x="11446044" y="6251834"/>
                  <a:pt x="11438204" y="6257647"/>
                  <a:pt x="11432076" y="6265104"/>
                </a:cubicBezTo>
                <a:lnTo>
                  <a:pt x="11432076" y="6250145"/>
                </a:lnTo>
                <a:cubicBezTo>
                  <a:pt x="11432076" y="6250143"/>
                  <a:pt x="11432076" y="6250140"/>
                  <a:pt x="11432076" y="6250138"/>
                </a:cubicBezTo>
                <a:cubicBezTo>
                  <a:pt x="11432072" y="6246973"/>
                  <a:pt x="11429503" y="6244409"/>
                  <a:pt x="11426338" y="6244413"/>
                </a:cubicBezTo>
                <a:lnTo>
                  <a:pt x="11400303" y="6244413"/>
                </a:lnTo>
                <a:cubicBezTo>
                  <a:pt x="11400301" y="6244413"/>
                  <a:pt x="11400298" y="6244413"/>
                  <a:pt x="11400296" y="6244413"/>
                </a:cubicBezTo>
                <a:cubicBezTo>
                  <a:pt x="11397130" y="6244413"/>
                  <a:pt x="11394564" y="6246979"/>
                  <a:pt x="11394564" y="6250145"/>
                </a:cubicBezTo>
                <a:lnTo>
                  <a:pt x="11394564" y="6419926"/>
                </a:lnTo>
                <a:cubicBezTo>
                  <a:pt x="11394564" y="6419928"/>
                  <a:pt x="11394564" y="6419930"/>
                  <a:pt x="11394564" y="6419932"/>
                </a:cubicBezTo>
                <a:cubicBezTo>
                  <a:pt x="11394568" y="6423098"/>
                  <a:pt x="11397137" y="6425662"/>
                  <a:pt x="11400303" y="6425658"/>
                </a:cubicBezTo>
                <a:lnTo>
                  <a:pt x="11426338" y="6425658"/>
                </a:lnTo>
                <a:cubicBezTo>
                  <a:pt x="11429503" y="6425662"/>
                  <a:pt x="11432072" y="6423098"/>
                  <a:pt x="11432076" y="6419932"/>
                </a:cubicBezTo>
                <a:lnTo>
                  <a:pt x="11432076" y="6324347"/>
                </a:lnTo>
                <a:cubicBezTo>
                  <a:pt x="11432081" y="6308137"/>
                  <a:pt x="11436190" y="6295699"/>
                  <a:pt x="11444403" y="6287032"/>
                </a:cubicBezTo>
                <a:cubicBezTo>
                  <a:pt x="11452617" y="6278365"/>
                  <a:pt x="11463750" y="6274031"/>
                  <a:pt x="11477802" y="6274031"/>
                </a:cubicBezTo>
                <a:cubicBezTo>
                  <a:pt x="11491841" y="6274022"/>
                  <a:pt x="11502914" y="6278347"/>
                  <a:pt x="11511024" y="6287004"/>
                </a:cubicBezTo>
                <a:cubicBezTo>
                  <a:pt x="11519133" y="6295662"/>
                  <a:pt x="11523188" y="6308110"/>
                  <a:pt x="11523188" y="6324347"/>
                </a:cubicBezTo>
                <a:lnTo>
                  <a:pt x="11523188" y="6419926"/>
                </a:lnTo>
                <a:cubicBezTo>
                  <a:pt x="11523188" y="6419928"/>
                  <a:pt x="11523188" y="6419930"/>
                  <a:pt x="11523188" y="6419932"/>
                </a:cubicBezTo>
                <a:cubicBezTo>
                  <a:pt x="11523192" y="6423098"/>
                  <a:pt x="11525761" y="6425662"/>
                  <a:pt x="11528927" y="6425658"/>
                </a:cubicBezTo>
                <a:lnTo>
                  <a:pt x="11554642" y="6425658"/>
                </a:lnTo>
                <a:cubicBezTo>
                  <a:pt x="11554647" y="6425658"/>
                  <a:pt x="11554651" y="6425658"/>
                  <a:pt x="11554655" y="6425658"/>
                </a:cubicBezTo>
                <a:cubicBezTo>
                  <a:pt x="11557817" y="6425658"/>
                  <a:pt x="11560381" y="6423094"/>
                  <a:pt x="11560381" y="6419932"/>
                </a:cubicBezTo>
                <a:lnTo>
                  <a:pt x="11560381" y="6318758"/>
                </a:lnTo>
                <a:cubicBezTo>
                  <a:pt x="11560421" y="6302308"/>
                  <a:pt x="11557248" y="6288269"/>
                  <a:pt x="11550861" y="6276642"/>
                </a:cubicBezTo>
                <a:cubicBezTo>
                  <a:pt x="11544475" y="6265015"/>
                  <a:pt x="11535636" y="6256244"/>
                  <a:pt x="11524344" y="6250329"/>
                </a:cubicBezTo>
                <a:cubicBezTo>
                  <a:pt x="11513052" y="6244400"/>
                  <a:pt x="11500276" y="6241426"/>
                  <a:pt x="11486016" y="6241408"/>
                </a:cubicBezTo>
                <a:close/>
                <a:moveTo>
                  <a:pt x="11350417" y="6235847"/>
                </a:moveTo>
                <a:cubicBezTo>
                  <a:pt x="11337323" y="6235847"/>
                  <a:pt x="11326708" y="6246462"/>
                  <a:pt x="11326708" y="6259556"/>
                </a:cubicBezTo>
                <a:cubicBezTo>
                  <a:pt x="11326708" y="6272651"/>
                  <a:pt x="11337323" y="6283266"/>
                  <a:pt x="11350417" y="6283266"/>
                </a:cubicBezTo>
                <a:cubicBezTo>
                  <a:pt x="11363512" y="6283266"/>
                  <a:pt x="11374127" y="6272651"/>
                  <a:pt x="11374127" y="6259556"/>
                </a:cubicBezTo>
                <a:cubicBezTo>
                  <a:pt x="11374127" y="6246462"/>
                  <a:pt x="11363512" y="6235847"/>
                  <a:pt x="11350417" y="6235847"/>
                </a:cubicBezTo>
                <a:close/>
                <a:moveTo>
                  <a:pt x="11276288" y="6199340"/>
                </a:moveTo>
                <a:cubicBezTo>
                  <a:pt x="11273123" y="6199344"/>
                  <a:pt x="11270559" y="6201913"/>
                  <a:pt x="11270563" y="6205079"/>
                </a:cubicBezTo>
                <a:lnTo>
                  <a:pt x="11270563" y="6238674"/>
                </a:lnTo>
                <a:cubicBezTo>
                  <a:pt x="11270563" y="6241844"/>
                  <a:pt x="11267994" y="6244413"/>
                  <a:pt x="11264825" y="6244413"/>
                </a:cubicBezTo>
                <a:lnTo>
                  <a:pt x="11242217" y="6244413"/>
                </a:lnTo>
                <a:cubicBezTo>
                  <a:pt x="11242215" y="6244413"/>
                  <a:pt x="11242212" y="6244413"/>
                  <a:pt x="11242210" y="6244413"/>
                </a:cubicBezTo>
                <a:cubicBezTo>
                  <a:pt x="11239044" y="6244413"/>
                  <a:pt x="11236478" y="6246979"/>
                  <a:pt x="11236478" y="6250145"/>
                </a:cubicBezTo>
                <a:lnTo>
                  <a:pt x="11236478" y="6269272"/>
                </a:lnTo>
                <a:cubicBezTo>
                  <a:pt x="11236485" y="6272436"/>
                  <a:pt x="11239053" y="6274997"/>
                  <a:pt x="11242217" y="6274997"/>
                </a:cubicBezTo>
                <a:lnTo>
                  <a:pt x="11264825" y="6274997"/>
                </a:lnTo>
                <a:cubicBezTo>
                  <a:pt x="11267994" y="6274997"/>
                  <a:pt x="11270563" y="6277566"/>
                  <a:pt x="11270563" y="6280735"/>
                </a:cubicBezTo>
                <a:lnTo>
                  <a:pt x="11270563" y="6375342"/>
                </a:lnTo>
                <a:cubicBezTo>
                  <a:pt x="11270559" y="6393102"/>
                  <a:pt x="11275051" y="6405930"/>
                  <a:pt x="11284040" y="6413826"/>
                </a:cubicBezTo>
                <a:cubicBezTo>
                  <a:pt x="11293028" y="6421723"/>
                  <a:pt x="11305968" y="6425671"/>
                  <a:pt x="11322857" y="6425671"/>
                </a:cubicBezTo>
                <a:lnTo>
                  <a:pt x="11346750" y="6425671"/>
                </a:lnTo>
                <a:cubicBezTo>
                  <a:pt x="11346752" y="6425671"/>
                  <a:pt x="11346755" y="6425671"/>
                  <a:pt x="11346757" y="6425671"/>
                </a:cubicBezTo>
                <a:cubicBezTo>
                  <a:pt x="11349923" y="6425671"/>
                  <a:pt x="11352489" y="6423105"/>
                  <a:pt x="11352489" y="6419939"/>
                </a:cubicBezTo>
                <a:lnTo>
                  <a:pt x="11352489" y="6400153"/>
                </a:lnTo>
                <a:cubicBezTo>
                  <a:pt x="11352489" y="6400151"/>
                  <a:pt x="11352489" y="6400148"/>
                  <a:pt x="11352489" y="6400146"/>
                </a:cubicBezTo>
                <a:cubicBezTo>
                  <a:pt x="11352485" y="6396980"/>
                  <a:pt x="11349916" y="6394417"/>
                  <a:pt x="11346750" y="6394421"/>
                </a:cubicBezTo>
                <a:lnTo>
                  <a:pt x="11329466" y="6394421"/>
                </a:lnTo>
                <a:cubicBezTo>
                  <a:pt x="11321756" y="6394421"/>
                  <a:pt x="11316330" y="6392959"/>
                  <a:pt x="11313148" y="6389988"/>
                </a:cubicBezTo>
                <a:cubicBezTo>
                  <a:pt x="11309966" y="6387016"/>
                  <a:pt x="11308388" y="6382141"/>
                  <a:pt x="11308388" y="6375342"/>
                </a:cubicBezTo>
                <a:lnTo>
                  <a:pt x="11308388" y="6205079"/>
                </a:lnTo>
                <a:cubicBezTo>
                  <a:pt x="11308388" y="6201909"/>
                  <a:pt x="11305819" y="6199340"/>
                  <a:pt x="11302650" y="6199340"/>
                </a:cubicBezTo>
                <a:lnTo>
                  <a:pt x="11276295" y="6199340"/>
                </a:lnTo>
                <a:cubicBezTo>
                  <a:pt x="11276293" y="6199340"/>
                  <a:pt x="11276290" y="6199340"/>
                  <a:pt x="11276288" y="6199340"/>
                </a:cubicBezTo>
                <a:close/>
                <a:moveTo>
                  <a:pt x="11010705" y="6199340"/>
                </a:moveTo>
                <a:cubicBezTo>
                  <a:pt x="11007558" y="6199340"/>
                  <a:pt x="11005007" y="6201891"/>
                  <a:pt x="11005007" y="6205038"/>
                </a:cubicBezTo>
                <a:lnTo>
                  <a:pt x="11005007" y="6257903"/>
                </a:lnTo>
                <a:cubicBezTo>
                  <a:pt x="11002465" y="6256112"/>
                  <a:pt x="10999827" y="6254459"/>
                  <a:pt x="10997106" y="6252953"/>
                </a:cubicBezTo>
                <a:cubicBezTo>
                  <a:pt x="10983054" y="6245247"/>
                  <a:pt x="10967374" y="6241405"/>
                  <a:pt x="10950068" y="6241428"/>
                </a:cubicBezTo>
                <a:cubicBezTo>
                  <a:pt x="10932761" y="6241451"/>
                  <a:pt x="10917077" y="6245292"/>
                  <a:pt x="10903016" y="6252953"/>
                </a:cubicBezTo>
                <a:cubicBezTo>
                  <a:pt x="10889055" y="6260557"/>
                  <a:pt x="10877535" y="6271963"/>
                  <a:pt x="10869794" y="6285848"/>
                </a:cubicBezTo>
                <a:cubicBezTo>
                  <a:pt x="10861689" y="6300104"/>
                  <a:pt x="10857637" y="6316446"/>
                  <a:pt x="10857637" y="6334872"/>
                </a:cubicBezTo>
                <a:cubicBezTo>
                  <a:pt x="10857637" y="6353516"/>
                  <a:pt x="10861585" y="6369909"/>
                  <a:pt x="10869482" y="6384052"/>
                </a:cubicBezTo>
                <a:cubicBezTo>
                  <a:pt x="10877030" y="6397862"/>
                  <a:pt x="10888318" y="6409265"/>
                  <a:pt x="10902051" y="6416954"/>
                </a:cubicBezTo>
                <a:cubicBezTo>
                  <a:pt x="10915858" y="6424733"/>
                  <a:pt x="10931317" y="6428622"/>
                  <a:pt x="10948429" y="6428622"/>
                </a:cubicBezTo>
                <a:cubicBezTo>
                  <a:pt x="10965754" y="6428622"/>
                  <a:pt x="10981599" y="6424733"/>
                  <a:pt x="10995964" y="6416954"/>
                </a:cubicBezTo>
                <a:cubicBezTo>
                  <a:pt x="11010324" y="6409162"/>
                  <a:pt x="11022005" y="6398331"/>
                  <a:pt x="11030015" y="6383889"/>
                </a:cubicBezTo>
                <a:cubicBezTo>
                  <a:pt x="11040425" y="6365129"/>
                  <a:pt x="11042512" y="6348022"/>
                  <a:pt x="11042512" y="6318411"/>
                </a:cubicBezTo>
                <a:lnTo>
                  <a:pt x="11042512" y="6205038"/>
                </a:lnTo>
                <a:cubicBezTo>
                  <a:pt x="11042512" y="6201891"/>
                  <a:pt x="11039961" y="6199340"/>
                  <a:pt x="11036814" y="6199340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0" y="864000"/>
            <a:ext cx="5036400" cy="5126400"/>
          </a:xfrm>
        </p:spPr>
        <p:txBody>
          <a:bodyPr anchor="t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F36C25B-EFDD-4B87-A607-B8183191C162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5FBD6A-F375-4520-BDB0-BF87DF76281E}" type="datetime1">
              <a:rPr lang="en-GB" smtClean="0"/>
              <a:pPr/>
              <a:t>15/11/2023</a:t>
            </a:fld>
            <a:endParaRPr lang="en-GB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5A5089DE-3A5D-4836-9D47-6BDBF8FAAE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0B90375-CCC9-436F-8691-66054ECC60F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8578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, Title and Tex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10732458" y="5991225"/>
            <a:ext cx="1097592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1319872" y="6213914"/>
            <a:ext cx="60070" cy="834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0661E8-4F26-4A53-B447-6F2633036C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10949429 w 12193200"/>
              <a:gd name="connsiteY0" fmla="*/ 6274031 h 6861600"/>
              <a:gd name="connsiteX1" fmla="*/ 10976402 w 12193200"/>
              <a:gd name="connsiteY1" fmla="*/ 6280953 h 6861600"/>
              <a:gd name="connsiteX2" fmla="*/ 10996453 w 12193200"/>
              <a:gd name="connsiteY2" fmla="*/ 6301487 h 6861600"/>
              <a:gd name="connsiteX3" fmla="*/ 11004014 w 12193200"/>
              <a:gd name="connsiteY3" fmla="*/ 6334872 h 6861600"/>
              <a:gd name="connsiteX4" fmla="*/ 10996120 w 12193200"/>
              <a:gd name="connsiteY4" fmla="*/ 6368427 h 6861600"/>
              <a:gd name="connsiteX5" fmla="*/ 10975559 w 12193200"/>
              <a:gd name="connsiteY5" fmla="*/ 6389151 h 6861600"/>
              <a:gd name="connsiteX6" fmla="*/ 10948422 w 12193200"/>
              <a:gd name="connsiteY6" fmla="*/ 6396060 h 6861600"/>
              <a:gd name="connsiteX7" fmla="*/ 10910754 w 12193200"/>
              <a:gd name="connsiteY7" fmla="*/ 6380101 h 6861600"/>
              <a:gd name="connsiteX8" fmla="*/ 10895795 w 12193200"/>
              <a:gd name="connsiteY8" fmla="*/ 6334872 h 6861600"/>
              <a:gd name="connsiteX9" fmla="*/ 10903023 w 12193200"/>
              <a:gd name="connsiteY9" fmla="*/ 6301487 h 6861600"/>
              <a:gd name="connsiteX10" fmla="*/ 10922612 w 12193200"/>
              <a:gd name="connsiteY10" fmla="*/ 6280926 h 6861600"/>
              <a:gd name="connsiteX11" fmla="*/ 10949429 w 12193200"/>
              <a:gd name="connsiteY11" fmla="*/ 6274031 h 6861600"/>
              <a:gd name="connsiteX12" fmla="*/ 11727068 w 12193200"/>
              <a:gd name="connsiteY12" fmla="*/ 6244407 h 6861600"/>
              <a:gd name="connsiteX13" fmla="*/ 11721710 w 12193200"/>
              <a:gd name="connsiteY13" fmla="*/ 6248092 h 6861600"/>
              <a:gd name="connsiteX14" fmla="*/ 11670163 w 12193200"/>
              <a:gd name="connsiteY14" fmla="*/ 6382577 h 6861600"/>
              <a:gd name="connsiteX15" fmla="*/ 11620528 w 12193200"/>
              <a:gd name="connsiteY15" fmla="*/ 6248194 h 6861600"/>
              <a:gd name="connsiteX16" fmla="*/ 11615150 w 12193200"/>
              <a:gd name="connsiteY16" fmla="*/ 6244441 h 6861600"/>
              <a:gd name="connsiteX17" fmla="*/ 11585851 w 12193200"/>
              <a:gd name="connsiteY17" fmla="*/ 6244441 h 6861600"/>
              <a:gd name="connsiteX18" fmla="*/ 11580145 w 12193200"/>
              <a:gd name="connsiteY18" fmla="*/ 6250212 h 6861600"/>
              <a:gd name="connsiteX19" fmla="*/ 11580541 w 12193200"/>
              <a:gd name="connsiteY19" fmla="*/ 6252274 h 6861600"/>
              <a:gd name="connsiteX20" fmla="*/ 11648922 w 12193200"/>
              <a:gd name="connsiteY20" fmla="*/ 6425658 h 6861600"/>
              <a:gd name="connsiteX21" fmla="*/ 11646366 w 12193200"/>
              <a:gd name="connsiteY21" fmla="*/ 6434266 h 6861600"/>
              <a:gd name="connsiteX22" fmla="*/ 11600517 w 12193200"/>
              <a:gd name="connsiteY22" fmla="*/ 6471527 h 6861600"/>
              <a:gd name="connsiteX23" fmla="*/ 11595282 w 12193200"/>
              <a:gd name="connsiteY23" fmla="*/ 6477734 h 6861600"/>
              <a:gd name="connsiteX24" fmla="*/ 11595003 w 12193200"/>
              <a:gd name="connsiteY24" fmla="*/ 6501933 h 6861600"/>
              <a:gd name="connsiteX25" fmla="*/ 11601238 w 12193200"/>
              <a:gd name="connsiteY25" fmla="*/ 6507937 h 6861600"/>
              <a:gd name="connsiteX26" fmla="*/ 11609758 w 12193200"/>
              <a:gd name="connsiteY26" fmla="*/ 6507332 h 6861600"/>
              <a:gd name="connsiteX27" fmla="*/ 11671904 w 12193200"/>
              <a:gd name="connsiteY27" fmla="*/ 6459057 h 6861600"/>
              <a:gd name="connsiteX28" fmla="*/ 11679540 w 12193200"/>
              <a:gd name="connsiteY28" fmla="*/ 6440855 h 6861600"/>
              <a:gd name="connsiteX29" fmla="*/ 11758623 w 12193200"/>
              <a:gd name="connsiteY29" fmla="*/ 6252355 h 6861600"/>
              <a:gd name="connsiteX30" fmla="*/ 11755537 w 12193200"/>
              <a:gd name="connsiteY30" fmla="*/ 6244849 h 6861600"/>
              <a:gd name="connsiteX31" fmla="*/ 11753327 w 12193200"/>
              <a:gd name="connsiteY31" fmla="*/ 6244407 h 6861600"/>
              <a:gd name="connsiteX32" fmla="*/ 11147569 w 12193200"/>
              <a:gd name="connsiteY32" fmla="*/ 6241435 h 6861600"/>
              <a:gd name="connsiteX33" fmla="*/ 11110866 w 12193200"/>
              <a:gd name="connsiteY33" fmla="*/ 6248357 h 6861600"/>
              <a:gd name="connsiteX34" fmla="*/ 11086389 w 12193200"/>
              <a:gd name="connsiteY34" fmla="*/ 6267273 h 6861600"/>
              <a:gd name="connsiteX35" fmla="*/ 11077849 w 12193200"/>
              <a:gd name="connsiteY35" fmla="*/ 6293641 h 6861600"/>
              <a:gd name="connsiteX36" fmla="*/ 11087232 w 12193200"/>
              <a:gd name="connsiteY36" fmla="*/ 6322259 h 6861600"/>
              <a:gd name="connsiteX37" fmla="*/ 11109425 w 12193200"/>
              <a:gd name="connsiteY37" fmla="*/ 6338374 h 6861600"/>
              <a:gd name="connsiteX38" fmla="*/ 11142660 w 12193200"/>
              <a:gd name="connsiteY38" fmla="*/ 6349253 h 6861600"/>
              <a:gd name="connsiteX39" fmla="*/ 11173407 w 12193200"/>
              <a:gd name="connsiteY39" fmla="*/ 6360132 h 6861600"/>
              <a:gd name="connsiteX40" fmla="*/ 11183110 w 12193200"/>
              <a:gd name="connsiteY40" fmla="*/ 6375267 h 6861600"/>
              <a:gd name="connsiteX41" fmla="*/ 11174400 w 12193200"/>
              <a:gd name="connsiteY41" fmla="*/ 6390906 h 6861600"/>
              <a:gd name="connsiteX42" fmla="*/ 11149888 w 12193200"/>
              <a:gd name="connsiteY42" fmla="*/ 6396991 h 6861600"/>
              <a:gd name="connsiteX43" fmla="*/ 11124730 w 12193200"/>
              <a:gd name="connsiteY43" fmla="*/ 6389253 h 6861600"/>
              <a:gd name="connsiteX44" fmla="*/ 11114416 w 12193200"/>
              <a:gd name="connsiteY44" fmla="*/ 6374295 h 6861600"/>
              <a:gd name="connsiteX45" fmla="*/ 11108922 w 12193200"/>
              <a:gd name="connsiteY45" fmla="*/ 6370045 h 6861600"/>
              <a:gd name="connsiteX46" fmla="*/ 11081269 w 12193200"/>
              <a:gd name="connsiteY46" fmla="*/ 6370045 h 6861600"/>
              <a:gd name="connsiteX47" fmla="*/ 11080382 w 12193200"/>
              <a:gd name="connsiteY47" fmla="*/ 6370116 h 6861600"/>
              <a:gd name="connsiteX48" fmla="*/ 11075564 w 12193200"/>
              <a:gd name="connsiteY48" fmla="*/ 6376743 h 6861600"/>
              <a:gd name="connsiteX49" fmla="*/ 11085416 w 12193200"/>
              <a:gd name="connsiteY49" fmla="*/ 6399820 h 6861600"/>
              <a:gd name="connsiteX50" fmla="*/ 11112206 w 12193200"/>
              <a:gd name="connsiteY50" fmla="*/ 6420898 h 6861600"/>
              <a:gd name="connsiteX51" fmla="*/ 11150507 w 12193200"/>
              <a:gd name="connsiteY51" fmla="*/ 6428622 h 6861600"/>
              <a:gd name="connsiteX52" fmla="*/ 11187223 w 12193200"/>
              <a:gd name="connsiteY52" fmla="*/ 6421721 h 6861600"/>
              <a:gd name="connsiteX53" fmla="*/ 11211368 w 12193200"/>
              <a:gd name="connsiteY53" fmla="*/ 6402641 h 6861600"/>
              <a:gd name="connsiteX54" fmla="*/ 11219922 w 12193200"/>
              <a:gd name="connsiteY54" fmla="*/ 6375002 h 6861600"/>
              <a:gd name="connsiteX55" fmla="*/ 11210402 w 12193200"/>
              <a:gd name="connsiteY55" fmla="*/ 6347036 h 6861600"/>
              <a:gd name="connsiteX56" fmla="*/ 11188536 w 12193200"/>
              <a:gd name="connsiteY56" fmla="*/ 6331085 h 6861600"/>
              <a:gd name="connsiteX57" fmla="*/ 11156130 w 12193200"/>
              <a:gd name="connsiteY57" fmla="*/ 6320403 h 6861600"/>
              <a:gd name="connsiteX58" fmla="*/ 11133760 w 12193200"/>
              <a:gd name="connsiteY58" fmla="*/ 6313318 h 6861600"/>
              <a:gd name="connsiteX59" fmla="*/ 11121351 w 12193200"/>
              <a:gd name="connsiteY59" fmla="*/ 6305988 h 6861600"/>
              <a:gd name="connsiteX60" fmla="*/ 11115687 w 12193200"/>
              <a:gd name="connsiteY60" fmla="*/ 6294484 h 6861600"/>
              <a:gd name="connsiteX61" fmla="*/ 11123561 w 12193200"/>
              <a:gd name="connsiteY61" fmla="*/ 6278655 h 6861600"/>
              <a:gd name="connsiteX62" fmla="*/ 11146257 w 12193200"/>
              <a:gd name="connsiteY62" fmla="*/ 6273066 h 6861600"/>
              <a:gd name="connsiteX63" fmla="*/ 11170273 w 12193200"/>
              <a:gd name="connsiteY63" fmla="*/ 6280293 h 6861600"/>
              <a:gd name="connsiteX64" fmla="*/ 11179486 w 12193200"/>
              <a:gd name="connsiteY64" fmla="*/ 6295252 h 6861600"/>
              <a:gd name="connsiteX65" fmla="*/ 11185027 w 12193200"/>
              <a:gd name="connsiteY65" fmla="*/ 6299665 h 6861600"/>
              <a:gd name="connsiteX66" fmla="*/ 11211327 w 12193200"/>
              <a:gd name="connsiteY66" fmla="*/ 6299665 h 6861600"/>
              <a:gd name="connsiteX67" fmla="*/ 11212093 w 12193200"/>
              <a:gd name="connsiteY67" fmla="*/ 6299613 h 6861600"/>
              <a:gd name="connsiteX68" fmla="*/ 11217045 w 12193200"/>
              <a:gd name="connsiteY68" fmla="*/ 6293110 h 6861600"/>
              <a:gd name="connsiteX69" fmla="*/ 11197409 w 12193200"/>
              <a:gd name="connsiteY69" fmla="*/ 6257073 h 6861600"/>
              <a:gd name="connsiteX70" fmla="*/ 11147569 w 12193200"/>
              <a:gd name="connsiteY70" fmla="*/ 6241435 h 6861600"/>
              <a:gd name="connsiteX71" fmla="*/ 11486016 w 12193200"/>
              <a:gd name="connsiteY71" fmla="*/ 6241408 h 6861600"/>
              <a:gd name="connsiteX72" fmla="*/ 11455595 w 12193200"/>
              <a:gd name="connsiteY72" fmla="*/ 6247663 h 6861600"/>
              <a:gd name="connsiteX73" fmla="*/ 11432076 w 12193200"/>
              <a:gd name="connsiteY73" fmla="*/ 6265104 h 6861600"/>
              <a:gd name="connsiteX74" fmla="*/ 11432076 w 12193200"/>
              <a:gd name="connsiteY74" fmla="*/ 6250145 h 6861600"/>
              <a:gd name="connsiteX75" fmla="*/ 11432076 w 12193200"/>
              <a:gd name="connsiteY75" fmla="*/ 6250138 h 6861600"/>
              <a:gd name="connsiteX76" fmla="*/ 11426338 w 12193200"/>
              <a:gd name="connsiteY76" fmla="*/ 6244413 h 6861600"/>
              <a:gd name="connsiteX77" fmla="*/ 11400303 w 12193200"/>
              <a:gd name="connsiteY77" fmla="*/ 6244413 h 6861600"/>
              <a:gd name="connsiteX78" fmla="*/ 11400296 w 12193200"/>
              <a:gd name="connsiteY78" fmla="*/ 6244413 h 6861600"/>
              <a:gd name="connsiteX79" fmla="*/ 11394564 w 12193200"/>
              <a:gd name="connsiteY79" fmla="*/ 6250145 h 6861600"/>
              <a:gd name="connsiteX80" fmla="*/ 11394564 w 12193200"/>
              <a:gd name="connsiteY80" fmla="*/ 6419926 h 6861600"/>
              <a:gd name="connsiteX81" fmla="*/ 11394564 w 12193200"/>
              <a:gd name="connsiteY81" fmla="*/ 6419932 h 6861600"/>
              <a:gd name="connsiteX82" fmla="*/ 11400303 w 12193200"/>
              <a:gd name="connsiteY82" fmla="*/ 6425658 h 6861600"/>
              <a:gd name="connsiteX83" fmla="*/ 11426338 w 12193200"/>
              <a:gd name="connsiteY83" fmla="*/ 6425658 h 6861600"/>
              <a:gd name="connsiteX84" fmla="*/ 11432076 w 12193200"/>
              <a:gd name="connsiteY84" fmla="*/ 6419932 h 6861600"/>
              <a:gd name="connsiteX85" fmla="*/ 11432076 w 12193200"/>
              <a:gd name="connsiteY85" fmla="*/ 6324347 h 6861600"/>
              <a:gd name="connsiteX86" fmla="*/ 11444403 w 12193200"/>
              <a:gd name="connsiteY86" fmla="*/ 6287032 h 6861600"/>
              <a:gd name="connsiteX87" fmla="*/ 11477802 w 12193200"/>
              <a:gd name="connsiteY87" fmla="*/ 6274031 h 6861600"/>
              <a:gd name="connsiteX88" fmla="*/ 11511024 w 12193200"/>
              <a:gd name="connsiteY88" fmla="*/ 6287004 h 6861600"/>
              <a:gd name="connsiteX89" fmla="*/ 11523188 w 12193200"/>
              <a:gd name="connsiteY89" fmla="*/ 6324347 h 6861600"/>
              <a:gd name="connsiteX90" fmla="*/ 11523188 w 12193200"/>
              <a:gd name="connsiteY90" fmla="*/ 6419926 h 6861600"/>
              <a:gd name="connsiteX91" fmla="*/ 11523188 w 12193200"/>
              <a:gd name="connsiteY91" fmla="*/ 6419932 h 6861600"/>
              <a:gd name="connsiteX92" fmla="*/ 11528927 w 12193200"/>
              <a:gd name="connsiteY92" fmla="*/ 6425658 h 6861600"/>
              <a:gd name="connsiteX93" fmla="*/ 11554642 w 12193200"/>
              <a:gd name="connsiteY93" fmla="*/ 6425658 h 6861600"/>
              <a:gd name="connsiteX94" fmla="*/ 11554655 w 12193200"/>
              <a:gd name="connsiteY94" fmla="*/ 6425658 h 6861600"/>
              <a:gd name="connsiteX95" fmla="*/ 11560381 w 12193200"/>
              <a:gd name="connsiteY95" fmla="*/ 6419932 h 6861600"/>
              <a:gd name="connsiteX96" fmla="*/ 11560381 w 12193200"/>
              <a:gd name="connsiteY96" fmla="*/ 6318758 h 6861600"/>
              <a:gd name="connsiteX97" fmla="*/ 11550861 w 12193200"/>
              <a:gd name="connsiteY97" fmla="*/ 6276642 h 6861600"/>
              <a:gd name="connsiteX98" fmla="*/ 11524344 w 12193200"/>
              <a:gd name="connsiteY98" fmla="*/ 6250329 h 6861600"/>
              <a:gd name="connsiteX99" fmla="*/ 11486016 w 12193200"/>
              <a:gd name="connsiteY99" fmla="*/ 6241408 h 6861600"/>
              <a:gd name="connsiteX100" fmla="*/ 11350417 w 12193200"/>
              <a:gd name="connsiteY100" fmla="*/ 6235847 h 6861600"/>
              <a:gd name="connsiteX101" fmla="*/ 11326708 w 12193200"/>
              <a:gd name="connsiteY101" fmla="*/ 6259556 h 6861600"/>
              <a:gd name="connsiteX102" fmla="*/ 11350417 w 12193200"/>
              <a:gd name="connsiteY102" fmla="*/ 6283266 h 6861600"/>
              <a:gd name="connsiteX103" fmla="*/ 11374127 w 12193200"/>
              <a:gd name="connsiteY103" fmla="*/ 6259556 h 6861600"/>
              <a:gd name="connsiteX104" fmla="*/ 11350417 w 12193200"/>
              <a:gd name="connsiteY104" fmla="*/ 6235847 h 6861600"/>
              <a:gd name="connsiteX105" fmla="*/ 11276288 w 12193200"/>
              <a:gd name="connsiteY105" fmla="*/ 6199340 h 6861600"/>
              <a:gd name="connsiteX106" fmla="*/ 11270563 w 12193200"/>
              <a:gd name="connsiteY106" fmla="*/ 6205079 h 6861600"/>
              <a:gd name="connsiteX107" fmla="*/ 11270563 w 12193200"/>
              <a:gd name="connsiteY107" fmla="*/ 6238674 h 6861600"/>
              <a:gd name="connsiteX108" fmla="*/ 11264825 w 12193200"/>
              <a:gd name="connsiteY108" fmla="*/ 6244413 h 6861600"/>
              <a:gd name="connsiteX109" fmla="*/ 11242217 w 12193200"/>
              <a:gd name="connsiteY109" fmla="*/ 6244413 h 6861600"/>
              <a:gd name="connsiteX110" fmla="*/ 11242210 w 12193200"/>
              <a:gd name="connsiteY110" fmla="*/ 6244413 h 6861600"/>
              <a:gd name="connsiteX111" fmla="*/ 11236478 w 12193200"/>
              <a:gd name="connsiteY111" fmla="*/ 6250145 h 6861600"/>
              <a:gd name="connsiteX112" fmla="*/ 11236478 w 12193200"/>
              <a:gd name="connsiteY112" fmla="*/ 6269272 h 6861600"/>
              <a:gd name="connsiteX113" fmla="*/ 11242217 w 12193200"/>
              <a:gd name="connsiteY113" fmla="*/ 6274997 h 6861600"/>
              <a:gd name="connsiteX114" fmla="*/ 11264825 w 12193200"/>
              <a:gd name="connsiteY114" fmla="*/ 6274997 h 6861600"/>
              <a:gd name="connsiteX115" fmla="*/ 11270563 w 12193200"/>
              <a:gd name="connsiteY115" fmla="*/ 6280735 h 6861600"/>
              <a:gd name="connsiteX116" fmla="*/ 11270563 w 12193200"/>
              <a:gd name="connsiteY116" fmla="*/ 6375342 h 6861600"/>
              <a:gd name="connsiteX117" fmla="*/ 11284040 w 12193200"/>
              <a:gd name="connsiteY117" fmla="*/ 6413826 h 6861600"/>
              <a:gd name="connsiteX118" fmla="*/ 11322857 w 12193200"/>
              <a:gd name="connsiteY118" fmla="*/ 6425671 h 6861600"/>
              <a:gd name="connsiteX119" fmla="*/ 11346750 w 12193200"/>
              <a:gd name="connsiteY119" fmla="*/ 6425671 h 6861600"/>
              <a:gd name="connsiteX120" fmla="*/ 11346757 w 12193200"/>
              <a:gd name="connsiteY120" fmla="*/ 6425671 h 6861600"/>
              <a:gd name="connsiteX121" fmla="*/ 11352489 w 12193200"/>
              <a:gd name="connsiteY121" fmla="*/ 6419939 h 6861600"/>
              <a:gd name="connsiteX122" fmla="*/ 11352489 w 12193200"/>
              <a:gd name="connsiteY122" fmla="*/ 6400153 h 6861600"/>
              <a:gd name="connsiteX123" fmla="*/ 11352489 w 12193200"/>
              <a:gd name="connsiteY123" fmla="*/ 6400146 h 6861600"/>
              <a:gd name="connsiteX124" fmla="*/ 11346750 w 12193200"/>
              <a:gd name="connsiteY124" fmla="*/ 6394421 h 6861600"/>
              <a:gd name="connsiteX125" fmla="*/ 11329466 w 12193200"/>
              <a:gd name="connsiteY125" fmla="*/ 6394421 h 6861600"/>
              <a:gd name="connsiteX126" fmla="*/ 11313148 w 12193200"/>
              <a:gd name="connsiteY126" fmla="*/ 6389988 h 6861600"/>
              <a:gd name="connsiteX127" fmla="*/ 11308388 w 12193200"/>
              <a:gd name="connsiteY127" fmla="*/ 6375342 h 6861600"/>
              <a:gd name="connsiteX128" fmla="*/ 11308388 w 12193200"/>
              <a:gd name="connsiteY128" fmla="*/ 6205079 h 6861600"/>
              <a:gd name="connsiteX129" fmla="*/ 11302650 w 12193200"/>
              <a:gd name="connsiteY129" fmla="*/ 6199340 h 6861600"/>
              <a:gd name="connsiteX130" fmla="*/ 11276295 w 12193200"/>
              <a:gd name="connsiteY130" fmla="*/ 6199340 h 6861600"/>
              <a:gd name="connsiteX131" fmla="*/ 11276288 w 12193200"/>
              <a:gd name="connsiteY131" fmla="*/ 6199340 h 6861600"/>
              <a:gd name="connsiteX132" fmla="*/ 11010705 w 12193200"/>
              <a:gd name="connsiteY132" fmla="*/ 6199340 h 6861600"/>
              <a:gd name="connsiteX133" fmla="*/ 11005007 w 12193200"/>
              <a:gd name="connsiteY133" fmla="*/ 6205038 h 6861600"/>
              <a:gd name="connsiteX134" fmla="*/ 11005007 w 12193200"/>
              <a:gd name="connsiteY134" fmla="*/ 6257903 h 6861600"/>
              <a:gd name="connsiteX135" fmla="*/ 10997106 w 12193200"/>
              <a:gd name="connsiteY135" fmla="*/ 6252953 h 6861600"/>
              <a:gd name="connsiteX136" fmla="*/ 10950068 w 12193200"/>
              <a:gd name="connsiteY136" fmla="*/ 6241428 h 6861600"/>
              <a:gd name="connsiteX137" fmla="*/ 10903016 w 12193200"/>
              <a:gd name="connsiteY137" fmla="*/ 6252953 h 6861600"/>
              <a:gd name="connsiteX138" fmla="*/ 10869794 w 12193200"/>
              <a:gd name="connsiteY138" fmla="*/ 6285848 h 6861600"/>
              <a:gd name="connsiteX139" fmla="*/ 10857637 w 12193200"/>
              <a:gd name="connsiteY139" fmla="*/ 6334872 h 6861600"/>
              <a:gd name="connsiteX140" fmla="*/ 10869482 w 12193200"/>
              <a:gd name="connsiteY140" fmla="*/ 6384052 h 6861600"/>
              <a:gd name="connsiteX141" fmla="*/ 10902051 w 12193200"/>
              <a:gd name="connsiteY141" fmla="*/ 6416954 h 6861600"/>
              <a:gd name="connsiteX142" fmla="*/ 10948429 w 12193200"/>
              <a:gd name="connsiteY142" fmla="*/ 6428622 h 6861600"/>
              <a:gd name="connsiteX143" fmla="*/ 10995964 w 12193200"/>
              <a:gd name="connsiteY143" fmla="*/ 6416954 h 6861600"/>
              <a:gd name="connsiteX144" fmla="*/ 11030015 w 12193200"/>
              <a:gd name="connsiteY144" fmla="*/ 6383889 h 6861600"/>
              <a:gd name="connsiteX145" fmla="*/ 11042512 w 12193200"/>
              <a:gd name="connsiteY145" fmla="*/ 6318411 h 6861600"/>
              <a:gd name="connsiteX146" fmla="*/ 11042512 w 12193200"/>
              <a:gd name="connsiteY146" fmla="*/ 6205038 h 6861600"/>
              <a:gd name="connsiteX147" fmla="*/ 11036814 w 12193200"/>
              <a:gd name="connsiteY147" fmla="*/ 6199340 h 6861600"/>
              <a:gd name="connsiteX148" fmla="*/ 0 w 12193200"/>
              <a:gd name="connsiteY148" fmla="*/ 0 h 6861600"/>
              <a:gd name="connsiteX149" fmla="*/ 12193200 w 12193200"/>
              <a:gd name="connsiteY149" fmla="*/ 0 h 6861600"/>
              <a:gd name="connsiteX150" fmla="*/ 12193200 w 12193200"/>
              <a:gd name="connsiteY150" fmla="*/ 6861600 h 6861600"/>
              <a:gd name="connsiteX151" fmla="*/ 0 w 12193200"/>
              <a:gd name="connsiteY151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12193200" h="6861600">
                <a:moveTo>
                  <a:pt x="10949429" y="6274031"/>
                </a:moveTo>
                <a:cubicBezTo>
                  <a:pt x="10958866" y="6273979"/>
                  <a:pt x="10968156" y="6276363"/>
                  <a:pt x="10976402" y="6280953"/>
                </a:cubicBezTo>
                <a:cubicBezTo>
                  <a:pt x="10984711" y="6285540"/>
                  <a:pt x="10991394" y="6292385"/>
                  <a:pt x="10996453" y="6301487"/>
                </a:cubicBezTo>
                <a:cubicBezTo>
                  <a:pt x="11001512" y="6310589"/>
                  <a:pt x="11004032" y="6321717"/>
                  <a:pt x="11004014" y="6334872"/>
                </a:cubicBezTo>
                <a:cubicBezTo>
                  <a:pt x="11004014" y="6348031"/>
                  <a:pt x="11001383" y="6359216"/>
                  <a:pt x="10996120" y="6368427"/>
                </a:cubicBezTo>
                <a:cubicBezTo>
                  <a:pt x="10990857" y="6377642"/>
                  <a:pt x="10984004" y="6384550"/>
                  <a:pt x="10975559" y="6389151"/>
                </a:cubicBezTo>
                <a:cubicBezTo>
                  <a:pt x="10967247" y="6393722"/>
                  <a:pt x="10957907" y="6396100"/>
                  <a:pt x="10948422" y="6396060"/>
                </a:cubicBezTo>
                <a:cubicBezTo>
                  <a:pt x="10933287" y="6396060"/>
                  <a:pt x="10920731" y="6390740"/>
                  <a:pt x="10910754" y="6380101"/>
                </a:cubicBezTo>
                <a:cubicBezTo>
                  <a:pt x="10900777" y="6369462"/>
                  <a:pt x="10895790" y="6354386"/>
                  <a:pt x="10895795" y="6334872"/>
                </a:cubicBezTo>
                <a:cubicBezTo>
                  <a:pt x="10895795" y="6321727"/>
                  <a:pt x="10898204" y="6310598"/>
                  <a:pt x="10903023" y="6301487"/>
                </a:cubicBezTo>
                <a:cubicBezTo>
                  <a:pt x="10907842" y="6292376"/>
                  <a:pt x="10914371" y="6285522"/>
                  <a:pt x="10922612" y="6280926"/>
                </a:cubicBezTo>
                <a:cubicBezTo>
                  <a:pt x="10930796" y="6276326"/>
                  <a:pt x="10940041" y="6273949"/>
                  <a:pt x="10949429" y="6274031"/>
                </a:cubicBezTo>
                <a:close/>
                <a:moveTo>
                  <a:pt x="11727068" y="6244407"/>
                </a:moveTo>
                <a:cubicBezTo>
                  <a:pt x="11724690" y="6244407"/>
                  <a:pt x="11722560" y="6245873"/>
                  <a:pt x="11721710" y="6248092"/>
                </a:cubicBezTo>
                <a:lnTo>
                  <a:pt x="11670163" y="6382577"/>
                </a:lnTo>
                <a:lnTo>
                  <a:pt x="11620528" y="6248194"/>
                </a:lnTo>
                <a:cubicBezTo>
                  <a:pt x="11619697" y="6245941"/>
                  <a:pt x="11617551" y="6244443"/>
                  <a:pt x="11615150" y="6244441"/>
                </a:cubicBezTo>
                <a:lnTo>
                  <a:pt x="11585851" y="6244441"/>
                </a:lnTo>
                <a:cubicBezTo>
                  <a:pt x="11582682" y="6244459"/>
                  <a:pt x="11580127" y="6247043"/>
                  <a:pt x="11580145" y="6250212"/>
                </a:cubicBezTo>
                <a:cubicBezTo>
                  <a:pt x="11580149" y="6250918"/>
                  <a:pt x="11580283" y="6251617"/>
                  <a:pt x="11580541" y="6252274"/>
                </a:cubicBezTo>
                <a:lnTo>
                  <a:pt x="11648922" y="6425658"/>
                </a:lnTo>
                <a:cubicBezTo>
                  <a:pt x="11648361" y="6428606"/>
                  <a:pt x="11647504" y="6431490"/>
                  <a:pt x="11646366" y="6434266"/>
                </a:cubicBezTo>
                <a:cubicBezTo>
                  <a:pt x="11638438" y="6454086"/>
                  <a:pt x="11623928" y="6468854"/>
                  <a:pt x="11600517" y="6471527"/>
                </a:cubicBezTo>
                <a:cubicBezTo>
                  <a:pt x="11597453" y="6471973"/>
                  <a:pt x="11595205" y="6474639"/>
                  <a:pt x="11595282" y="6477734"/>
                </a:cubicBezTo>
                <a:cubicBezTo>
                  <a:pt x="11595282" y="6480230"/>
                  <a:pt x="11595003" y="6497697"/>
                  <a:pt x="11595003" y="6501933"/>
                </a:cubicBezTo>
                <a:cubicBezTo>
                  <a:pt x="11595003" y="6506170"/>
                  <a:pt x="11597213" y="6507937"/>
                  <a:pt x="11601238" y="6507937"/>
                </a:cubicBezTo>
                <a:cubicBezTo>
                  <a:pt x="11604090" y="6507963"/>
                  <a:pt x="11606939" y="6507761"/>
                  <a:pt x="11609758" y="6507332"/>
                </a:cubicBezTo>
                <a:cubicBezTo>
                  <a:pt x="11642497" y="6501893"/>
                  <a:pt x="11660848" y="6484581"/>
                  <a:pt x="11671904" y="6459057"/>
                </a:cubicBezTo>
                <a:cubicBezTo>
                  <a:pt x="11674937" y="6452060"/>
                  <a:pt x="11677133" y="6446668"/>
                  <a:pt x="11679540" y="6440855"/>
                </a:cubicBezTo>
                <a:lnTo>
                  <a:pt x="11758623" y="6252355"/>
                </a:lnTo>
                <a:cubicBezTo>
                  <a:pt x="11759844" y="6249430"/>
                  <a:pt x="11758462" y="6246070"/>
                  <a:pt x="11755537" y="6244849"/>
                </a:cubicBezTo>
                <a:cubicBezTo>
                  <a:pt x="11754837" y="6244557"/>
                  <a:pt x="11754086" y="6244407"/>
                  <a:pt x="11753327" y="6244407"/>
                </a:cubicBezTo>
                <a:close/>
                <a:moveTo>
                  <a:pt x="11147569" y="6241435"/>
                </a:moveTo>
                <a:cubicBezTo>
                  <a:pt x="11133721" y="6241439"/>
                  <a:pt x="11121487" y="6243747"/>
                  <a:pt x="11110866" y="6248357"/>
                </a:cubicBezTo>
                <a:cubicBezTo>
                  <a:pt x="11100246" y="6252967"/>
                  <a:pt x="11092086" y="6259272"/>
                  <a:pt x="11086389" y="6267273"/>
                </a:cubicBezTo>
                <a:cubicBezTo>
                  <a:pt x="11080814" y="6274932"/>
                  <a:pt x="11077823" y="6284167"/>
                  <a:pt x="11077849" y="6293641"/>
                </a:cubicBezTo>
                <a:cubicBezTo>
                  <a:pt x="11077849" y="6305467"/>
                  <a:pt x="11080976" y="6315006"/>
                  <a:pt x="11087232" y="6322259"/>
                </a:cubicBezTo>
                <a:cubicBezTo>
                  <a:pt x="11093234" y="6329329"/>
                  <a:pt x="11100844" y="6334855"/>
                  <a:pt x="11109425" y="6338374"/>
                </a:cubicBezTo>
                <a:cubicBezTo>
                  <a:pt x="11117983" y="6341909"/>
                  <a:pt x="11129061" y="6345536"/>
                  <a:pt x="11142660" y="6349253"/>
                </a:cubicBezTo>
                <a:cubicBezTo>
                  <a:pt x="11156690" y="6353214"/>
                  <a:pt x="11166939" y="6356841"/>
                  <a:pt x="11173407" y="6360132"/>
                </a:cubicBezTo>
                <a:cubicBezTo>
                  <a:pt x="11179876" y="6363423"/>
                  <a:pt x="11183110" y="6368468"/>
                  <a:pt x="11183110" y="6375267"/>
                </a:cubicBezTo>
                <a:cubicBezTo>
                  <a:pt x="11183110" y="6381636"/>
                  <a:pt x="11180206" y="6386849"/>
                  <a:pt x="11174400" y="6390906"/>
                </a:cubicBezTo>
                <a:cubicBezTo>
                  <a:pt x="11168593" y="6394963"/>
                  <a:pt x="11160422" y="6396991"/>
                  <a:pt x="11149888" y="6396991"/>
                </a:cubicBezTo>
                <a:cubicBezTo>
                  <a:pt x="11139807" y="6397000"/>
                  <a:pt x="11131421" y="6394421"/>
                  <a:pt x="11124730" y="6389253"/>
                </a:cubicBezTo>
                <a:cubicBezTo>
                  <a:pt x="11119309" y="6385101"/>
                  <a:pt x="11115871" y="6380115"/>
                  <a:pt x="11114416" y="6374295"/>
                </a:cubicBezTo>
                <a:cubicBezTo>
                  <a:pt x="11113772" y="6371789"/>
                  <a:pt x="11111509" y="6370038"/>
                  <a:pt x="11108922" y="6370045"/>
                </a:cubicBezTo>
                <a:lnTo>
                  <a:pt x="11081269" y="6370045"/>
                </a:lnTo>
                <a:cubicBezTo>
                  <a:pt x="11080971" y="6370046"/>
                  <a:pt x="11080675" y="6370070"/>
                  <a:pt x="11080382" y="6370116"/>
                </a:cubicBezTo>
                <a:cubicBezTo>
                  <a:pt x="11077222" y="6370616"/>
                  <a:pt x="11075064" y="6373582"/>
                  <a:pt x="11075564" y="6376743"/>
                </a:cubicBezTo>
                <a:cubicBezTo>
                  <a:pt x="11076938" y="6385117"/>
                  <a:pt x="11080318" y="6393035"/>
                  <a:pt x="11085416" y="6399820"/>
                </a:cubicBezTo>
                <a:cubicBezTo>
                  <a:pt x="11091984" y="6408722"/>
                  <a:pt x="11100914" y="6415749"/>
                  <a:pt x="11112206" y="6420898"/>
                </a:cubicBezTo>
                <a:cubicBezTo>
                  <a:pt x="11123502" y="6426047"/>
                  <a:pt x="11136269" y="6428622"/>
                  <a:pt x="11150507" y="6428622"/>
                </a:cubicBezTo>
                <a:cubicBezTo>
                  <a:pt x="11164577" y="6428649"/>
                  <a:pt x="11176816" y="6426349"/>
                  <a:pt x="11187223" y="6421721"/>
                </a:cubicBezTo>
                <a:cubicBezTo>
                  <a:pt x="11197631" y="6417092"/>
                  <a:pt x="11205679" y="6410733"/>
                  <a:pt x="11211368" y="6402641"/>
                </a:cubicBezTo>
                <a:cubicBezTo>
                  <a:pt x="11217063" y="6394561"/>
                  <a:pt x="11220057" y="6384887"/>
                  <a:pt x="11219922" y="6375002"/>
                </a:cubicBezTo>
                <a:cubicBezTo>
                  <a:pt x="11219722" y="6363389"/>
                  <a:pt x="11216549" y="6354067"/>
                  <a:pt x="11210402" y="6347036"/>
                </a:cubicBezTo>
                <a:cubicBezTo>
                  <a:pt x="11204411" y="6340136"/>
                  <a:pt x="11196935" y="6334683"/>
                  <a:pt x="11188536" y="6331085"/>
                </a:cubicBezTo>
                <a:cubicBezTo>
                  <a:pt x="11180077" y="6327463"/>
                  <a:pt x="11169275" y="6323902"/>
                  <a:pt x="11156130" y="6320403"/>
                </a:cubicBezTo>
                <a:cubicBezTo>
                  <a:pt x="11146262" y="6317556"/>
                  <a:pt x="11138805" y="6315195"/>
                  <a:pt x="11133760" y="6313318"/>
                </a:cubicBezTo>
                <a:cubicBezTo>
                  <a:pt x="11129188" y="6311701"/>
                  <a:pt x="11124974" y="6309212"/>
                  <a:pt x="11121351" y="6305988"/>
                </a:cubicBezTo>
                <a:cubicBezTo>
                  <a:pt x="11118006" y="6303061"/>
                  <a:pt x="11115967" y="6298920"/>
                  <a:pt x="11115687" y="6294484"/>
                </a:cubicBezTo>
                <a:cubicBezTo>
                  <a:pt x="11115370" y="6287843"/>
                  <a:pt x="11117994" y="6282567"/>
                  <a:pt x="11123561" y="6278655"/>
                </a:cubicBezTo>
                <a:cubicBezTo>
                  <a:pt x="11128828" y="6274929"/>
                  <a:pt x="11136393" y="6273066"/>
                  <a:pt x="11146257" y="6273066"/>
                </a:cubicBezTo>
                <a:cubicBezTo>
                  <a:pt x="11156375" y="6273061"/>
                  <a:pt x="11164380" y="6275470"/>
                  <a:pt x="11170273" y="6280293"/>
                </a:cubicBezTo>
                <a:cubicBezTo>
                  <a:pt x="11174982" y="6284063"/>
                  <a:pt x="11178238" y="6289350"/>
                  <a:pt x="11179486" y="6295252"/>
                </a:cubicBezTo>
                <a:cubicBezTo>
                  <a:pt x="11180069" y="6297841"/>
                  <a:pt x="11182374" y="6299676"/>
                  <a:pt x="11185027" y="6299665"/>
                </a:cubicBezTo>
                <a:lnTo>
                  <a:pt x="11211327" y="6299665"/>
                </a:lnTo>
                <a:cubicBezTo>
                  <a:pt x="11211583" y="6299664"/>
                  <a:pt x="11211839" y="6299647"/>
                  <a:pt x="11212093" y="6299613"/>
                </a:cubicBezTo>
                <a:cubicBezTo>
                  <a:pt x="11215256" y="6299184"/>
                  <a:pt x="11217474" y="6296273"/>
                  <a:pt x="11217045" y="6293110"/>
                </a:cubicBezTo>
                <a:cubicBezTo>
                  <a:pt x="11214992" y="6278201"/>
                  <a:pt x="11208447" y="6266189"/>
                  <a:pt x="11197409" y="6257073"/>
                </a:cubicBezTo>
                <a:cubicBezTo>
                  <a:pt x="11184798" y="6246648"/>
                  <a:pt x="11168185" y="6241435"/>
                  <a:pt x="11147569" y="6241435"/>
                </a:cubicBezTo>
                <a:close/>
                <a:moveTo>
                  <a:pt x="11486016" y="6241408"/>
                </a:moveTo>
                <a:cubicBezTo>
                  <a:pt x="11475551" y="6241355"/>
                  <a:pt x="11465190" y="6243485"/>
                  <a:pt x="11455595" y="6247663"/>
                </a:cubicBezTo>
                <a:cubicBezTo>
                  <a:pt x="11446044" y="6251834"/>
                  <a:pt x="11438204" y="6257647"/>
                  <a:pt x="11432076" y="6265104"/>
                </a:cubicBezTo>
                <a:lnTo>
                  <a:pt x="11432076" y="6250145"/>
                </a:lnTo>
                <a:cubicBezTo>
                  <a:pt x="11432076" y="6250143"/>
                  <a:pt x="11432076" y="6250140"/>
                  <a:pt x="11432076" y="6250138"/>
                </a:cubicBezTo>
                <a:cubicBezTo>
                  <a:pt x="11432072" y="6246973"/>
                  <a:pt x="11429503" y="6244409"/>
                  <a:pt x="11426338" y="6244413"/>
                </a:cubicBezTo>
                <a:lnTo>
                  <a:pt x="11400303" y="6244413"/>
                </a:lnTo>
                <a:cubicBezTo>
                  <a:pt x="11400301" y="6244413"/>
                  <a:pt x="11400298" y="6244413"/>
                  <a:pt x="11400296" y="6244413"/>
                </a:cubicBezTo>
                <a:cubicBezTo>
                  <a:pt x="11397130" y="6244413"/>
                  <a:pt x="11394564" y="6246979"/>
                  <a:pt x="11394564" y="6250145"/>
                </a:cubicBezTo>
                <a:lnTo>
                  <a:pt x="11394564" y="6419926"/>
                </a:lnTo>
                <a:cubicBezTo>
                  <a:pt x="11394564" y="6419928"/>
                  <a:pt x="11394564" y="6419930"/>
                  <a:pt x="11394564" y="6419932"/>
                </a:cubicBezTo>
                <a:cubicBezTo>
                  <a:pt x="11394568" y="6423098"/>
                  <a:pt x="11397137" y="6425662"/>
                  <a:pt x="11400303" y="6425658"/>
                </a:cubicBezTo>
                <a:lnTo>
                  <a:pt x="11426338" y="6425658"/>
                </a:lnTo>
                <a:cubicBezTo>
                  <a:pt x="11429503" y="6425662"/>
                  <a:pt x="11432072" y="6423098"/>
                  <a:pt x="11432076" y="6419932"/>
                </a:cubicBezTo>
                <a:lnTo>
                  <a:pt x="11432076" y="6324347"/>
                </a:lnTo>
                <a:cubicBezTo>
                  <a:pt x="11432081" y="6308137"/>
                  <a:pt x="11436190" y="6295699"/>
                  <a:pt x="11444403" y="6287032"/>
                </a:cubicBezTo>
                <a:cubicBezTo>
                  <a:pt x="11452617" y="6278365"/>
                  <a:pt x="11463750" y="6274031"/>
                  <a:pt x="11477802" y="6274031"/>
                </a:cubicBezTo>
                <a:cubicBezTo>
                  <a:pt x="11491841" y="6274022"/>
                  <a:pt x="11502914" y="6278347"/>
                  <a:pt x="11511024" y="6287004"/>
                </a:cubicBezTo>
                <a:cubicBezTo>
                  <a:pt x="11519133" y="6295662"/>
                  <a:pt x="11523188" y="6308110"/>
                  <a:pt x="11523188" y="6324347"/>
                </a:cubicBezTo>
                <a:lnTo>
                  <a:pt x="11523188" y="6419926"/>
                </a:lnTo>
                <a:cubicBezTo>
                  <a:pt x="11523188" y="6419928"/>
                  <a:pt x="11523188" y="6419930"/>
                  <a:pt x="11523188" y="6419932"/>
                </a:cubicBezTo>
                <a:cubicBezTo>
                  <a:pt x="11523192" y="6423098"/>
                  <a:pt x="11525761" y="6425662"/>
                  <a:pt x="11528927" y="6425658"/>
                </a:cubicBezTo>
                <a:lnTo>
                  <a:pt x="11554642" y="6425658"/>
                </a:lnTo>
                <a:cubicBezTo>
                  <a:pt x="11554647" y="6425658"/>
                  <a:pt x="11554651" y="6425658"/>
                  <a:pt x="11554655" y="6425658"/>
                </a:cubicBezTo>
                <a:cubicBezTo>
                  <a:pt x="11557817" y="6425658"/>
                  <a:pt x="11560381" y="6423094"/>
                  <a:pt x="11560381" y="6419932"/>
                </a:cubicBezTo>
                <a:lnTo>
                  <a:pt x="11560381" y="6318758"/>
                </a:lnTo>
                <a:cubicBezTo>
                  <a:pt x="11560421" y="6302308"/>
                  <a:pt x="11557248" y="6288269"/>
                  <a:pt x="11550861" y="6276642"/>
                </a:cubicBezTo>
                <a:cubicBezTo>
                  <a:pt x="11544475" y="6265015"/>
                  <a:pt x="11535636" y="6256244"/>
                  <a:pt x="11524344" y="6250329"/>
                </a:cubicBezTo>
                <a:cubicBezTo>
                  <a:pt x="11513052" y="6244400"/>
                  <a:pt x="11500276" y="6241426"/>
                  <a:pt x="11486016" y="6241408"/>
                </a:cubicBezTo>
                <a:close/>
                <a:moveTo>
                  <a:pt x="11350417" y="6235847"/>
                </a:moveTo>
                <a:cubicBezTo>
                  <a:pt x="11337323" y="6235847"/>
                  <a:pt x="11326708" y="6246462"/>
                  <a:pt x="11326708" y="6259556"/>
                </a:cubicBezTo>
                <a:cubicBezTo>
                  <a:pt x="11326708" y="6272651"/>
                  <a:pt x="11337323" y="6283266"/>
                  <a:pt x="11350417" y="6283266"/>
                </a:cubicBezTo>
                <a:cubicBezTo>
                  <a:pt x="11363512" y="6283266"/>
                  <a:pt x="11374127" y="6272651"/>
                  <a:pt x="11374127" y="6259556"/>
                </a:cubicBezTo>
                <a:cubicBezTo>
                  <a:pt x="11374127" y="6246462"/>
                  <a:pt x="11363512" y="6235847"/>
                  <a:pt x="11350417" y="6235847"/>
                </a:cubicBezTo>
                <a:close/>
                <a:moveTo>
                  <a:pt x="11276288" y="6199340"/>
                </a:moveTo>
                <a:cubicBezTo>
                  <a:pt x="11273123" y="6199344"/>
                  <a:pt x="11270559" y="6201913"/>
                  <a:pt x="11270563" y="6205079"/>
                </a:cubicBezTo>
                <a:lnTo>
                  <a:pt x="11270563" y="6238674"/>
                </a:lnTo>
                <a:cubicBezTo>
                  <a:pt x="11270563" y="6241844"/>
                  <a:pt x="11267994" y="6244413"/>
                  <a:pt x="11264825" y="6244413"/>
                </a:cubicBezTo>
                <a:lnTo>
                  <a:pt x="11242217" y="6244413"/>
                </a:lnTo>
                <a:cubicBezTo>
                  <a:pt x="11242215" y="6244413"/>
                  <a:pt x="11242212" y="6244413"/>
                  <a:pt x="11242210" y="6244413"/>
                </a:cubicBezTo>
                <a:cubicBezTo>
                  <a:pt x="11239044" y="6244413"/>
                  <a:pt x="11236478" y="6246979"/>
                  <a:pt x="11236478" y="6250145"/>
                </a:cubicBezTo>
                <a:lnTo>
                  <a:pt x="11236478" y="6269272"/>
                </a:lnTo>
                <a:cubicBezTo>
                  <a:pt x="11236485" y="6272436"/>
                  <a:pt x="11239053" y="6274997"/>
                  <a:pt x="11242217" y="6274997"/>
                </a:cubicBezTo>
                <a:lnTo>
                  <a:pt x="11264825" y="6274997"/>
                </a:lnTo>
                <a:cubicBezTo>
                  <a:pt x="11267994" y="6274997"/>
                  <a:pt x="11270563" y="6277566"/>
                  <a:pt x="11270563" y="6280735"/>
                </a:cubicBezTo>
                <a:lnTo>
                  <a:pt x="11270563" y="6375342"/>
                </a:lnTo>
                <a:cubicBezTo>
                  <a:pt x="11270559" y="6393102"/>
                  <a:pt x="11275051" y="6405930"/>
                  <a:pt x="11284040" y="6413826"/>
                </a:cubicBezTo>
                <a:cubicBezTo>
                  <a:pt x="11293028" y="6421723"/>
                  <a:pt x="11305968" y="6425671"/>
                  <a:pt x="11322857" y="6425671"/>
                </a:cubicBezTo>
                <a:lnTo>
                  <a:pt x="11346750" y="6425671"/>
                </a:lnTo>
                <a:cubicBezTo>
                  <a:pt x="11346752" y="6425671"/>
                  <a:pt x="11346755" y="6425671"/>
                  <a:pt x="11346757" y="6425671"/>
                </a:cubicBezTo>
                <a:cubicBezTo>
                  <a:pt x="11349923" y="6425671"/>
                  <a:pt x="11352489" y="6423105"/>
                  <a:pt x="11352489" y="6419939"/>
                </a:cubicBezTo>
                <a:lnTo>
                  <a:pt x="11352489" y="6400153"/>
                </a:lnTo>
                <a:cubicBezTo>
                  <a:pt x="11352489" y="6400151"/>
                  <a:pt x="11352489" y="6400148"/>
                  <a:pt x="11352489" y="6400146"/>
                </a:cubicBezTo>
                <a:cubicBezTo>
                  <a:pt x="11352485" y="6396980"/>
                  <a:pt x="11349916" y="6394417"/>
                  <a:pt x="11346750" y="6394421"/>
                </a:cubicBezTo>
                <a:lnTo>
                  <a:pt x="11329466" y="6394421"/>
                </a:lnTo>
                <a:cubicBezTo>
                  <a:pt x="11321756" y="6394421"/>
                  <a:pt x="11316330" y="6392959"/>
                  <a:pt x="11313148" y="6389988"/>
                </a:cubicBezTo>
                <a:cubicBezTo>
                  <a:pt x="11309966" y="6387016"/>
                  <a:pt x="11308388" y="6382141"/>
                  <a:pt x="11308388" y="6375342"/>
                </a:cubicBezTo>
                <a:lnTo>
                  <a:pt x="11308388" y="6205079"/>
                </a:lnTo>
                <a:cubicBezTo>
                  <a:pt x="11308388" y="6201909"/>
                  <a:pt x="11305819" y="6199340"/>
                  <a:pt x="11302650" y="6199340"/>
                </a:cubicBezTo>
                <a:lnTo>
                  <a:pt x="11276295" y="6199340"/>
                </a:lnTo>
                <a:cubicBezTo>
                  <a:pt x="11276293" y="6199340"/>
                  <a:pt x="11276290" y="6199340"/>
                  <a:pt x="11276288" y="6199340"/>
                </a:cubicBezTo>
                <a:close/>
                <a:moveTo>
                  <a:pt x="11010705" y="6199340"/>
                </a:moveTo>
                <a:cubicBezTo>
                  <a:pt x="11007558" y="6199340"/>
                  <a:pt x="11005007" y="6201891"/>
                  <a:pt x="11005007" y="6205038"/>
                </a:cubicBezTo>
                <a:lnTo>
                  <a:pt x="11005007" y="6257903"/>
                </a:lnTo>
                <a:cubicBezTo>
                  <a:pt x="11002465" y="6256112"/>
                  <a:pt x="10999827" y="6254459"/>
                  <a:pt x="10997106" y="6252953"/>
                </a:cubicBezTo>
                <a:cubicBezTo>
                  <a:pt x="10983054" y="6245247"/>
                  <a:pt x="10967374" y="6241405"/>
                  <a:pt x="10950068" y="6241428"/>
                </a:cubicBezTo>
                <a:cubicBezTo>
                  <a:pt x="10932761" y="6241451"/>
                  <a:pt x="10917077" y="6245292"/>
                  <a:pt x="10903016" y="6252953"/>
                </a:cubicBezTo>
                <a:cubicBezTo>
                  <a:pt x="10889055" y="6260557"/>
                  <a:pt x="10877535" y="6271963"/>
                  <a:pt x="10869794" y="6285848"/>
                </a:cubicBezTo>
                <a:cubicBezTo>
                  <a:pt x="10861689" y="6300104"/>
                  <a:pt x="10857637" y="6316446"/>
                  <a:pt x="10857637" y="6334872"/>
                </a:cubicBezTo>
                <a:cubicBezTo>
                  <a:pt x="10857637" y="6353516"/>
                  <a:pt x="10861585" y="6369909"/>
                  <a:pt x="10869482" y="6384052"/>
                </a:cubicBezTo>
                <a:cubicBezTo>
                  <a:pt x="10877030" y="6397862"/>
                  <a:pt x="10888318" y="6409265"/>
                  <a:pt x="10902051" y="6416954"/>
                </a:cubicBezTo>
                <a:cubicBezTo>
                  <a:pt x="10915858" y="6424733"/>
                  <a:pt x="10931317" y="6428622"/>
                  <a:pt x="10948429" y="6428622"/>
                </a:cubicBezTo>
                <a:cubicBezTo>
                  <a:pt x="10965754" y="6428622"/>
                  <a:pt x="10981599" y="6424733"/>
                  <a:pt x="10995964" y="6416954"/>
                </a:cubicBezTo>
                <a:cubicBezTo>
                  <a:pt x="11010324" y="6409162"/>
                  <a:pt x="11022005" y="6398331"/>
                  <a:pt x="11030015" y="6383889"/>
                </a:cubicBezTo>
                <a:cubicBezTo>
                  <a:pt x="11040425" y="6365129"/>
                  <a:pt x="11042512" y="6348022"/>
                  <a:pt x="11042512" y="6318411"/>
                </a:cubicBezTo>
                <a:lnTo>
                  <a:pt x="11042512" y="6205038"/>
                </a:lnTo>
                <a:cubicBezTo>
                  <a:pt x="11042512" y="6201891"/>
                  <a:pt x="11039961" y="6199340"/>
                  <a:pt x="11036814" y="6199340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bIns="576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0" y="864000"/>
            <a:ext cx="2505600" cy="1915200"/>
          </a:xfrm>
        </p:spPr>
        <p:txBody>
          <a:bodyPr anchor="t" anchorCtr="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65B12D-AFCA-4C69-8772-3103D984CD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4320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37CD5E9-4514-4A77-9781-C0FC80437A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white">
          <a:xfrm>
            <a:off x="33732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023000C-62EC-4AE1-9428-2B6EA4DF5F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white">
          <a:xfrm>
            <a:off x="63108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FE03E1E-7BBA-4981-A199-083F8DE64A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white">
          <a:xfrm>
            <a:off x="92484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F36C25B-EFDD-4B87-A607-B8183191C162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5FBD6A-F375-4520-BDB0-BF87DF76281E}" type="datetime1">
              <a:rPr lang="en-GB" smtClean="0"/>
              <a:pPr/>
              <a:t>15/11/2023</a:t>
            </a:fld>
            <a:endParaRPr lang="en-GB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5A5089DE-3A5D-4836-9D47-6BDBF8FAAE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0B90375-CCC9-436F-8691-66054ECC60F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362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A">
    <p:bg>
      <p:bgPr>
        <a:gradFill flip="none" rotWithShape="1">
          <a:gsLst>
            <a:gs pos="25000">
              <a:schemeClr val="accent2"/>
            </a:gs>
            <a:gs pos="100000">
              <a:srgbClr val="FFE655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3532800" y="3366000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solidFill>
                <a:schemeClr val="tx1"/>
              </a:solidFill>
            </a:endParaRP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0" y="864000"/>
            <a:ext cx="5036400" cy="5126400"/>
          </a:xfrm>
        </p:spPr>
        <p:txBody>
          <a:bodyPr anchor="t" anchorCtr="0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4A421D-40AC-4B3C-B046-B97D2CDEB7DD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217A7-1C84-4022-9AF0-8A02934FBF2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26653-B042-4CAD-ABE7-FCC2DB1ACE3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5010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B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1292400" y="3366000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0" y="864000"/>
            <a:ext cx="2941200" cy="5126400"/>
          </a:xfrm>
        </p:spPr>
        <p:txBody>
          <a:bodyPr anchor="t" anchorCtr="0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FDD10-8960-46E8-B934-9ABE5471D0D8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3F51C-56A9-4986-93E3-1F2218D6AE5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E7669-F0CC-465B-82B8-DD707F44673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6590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C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-2070000" y="3366000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979200" y="864000"/>
            <a:ext cx="2941200" cy="5126400"/>
          </a:xfrm>
        </p:spPr>
        <p:txBody>
          <a:bodyPr anchor="t" anchorCtr="0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262251-164F-4D9F-BEE6-DBF9AF1C6B9D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FAD54A-EFB6-40DC-A8BF-327E43A08F1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A44297-F69A-4FA2-AD60-0EA38D021B9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4448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r Graphics A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846A2CB-4C6C-4AC8-9450-CD3828AF787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33000" y="865800"/>
            <a:ext cx="126000" cy="5126400"/>
          </a:xfrm>
          <a:solidFill>
            <a:schemeClr val="lt1"/>
          </a:solidFill>
          <a:ln w="0"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432863" y="864000"/>
            <a:ext cx="5148000" cy="5122800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2F42676-7691-4BBA-B454-CF007CCADC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white">
          <a:xfrm>
            <a:off x="6609597" y="864000"/>
            <a:ext cx="5148000" cy="5122799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FBCBC-1785-4DFB-84A8-04367CD12684}"/>
              </a:ext>
            </a:extLst>
          </p:cNvPr>
          <p:cNvSpPr>
            <a:spLocks noGrp="1"/>
          </p:cNvSpPr>
          <p:nvPr>
            <p:ph type="dt" sz="half" idx="24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F9B70-FCB9-43D9-9F30-EE12E6A1D4A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CFBE7-785A-4311-8356-55947434B49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3025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r Graphics B">
    <p:bg>
      <p:bgPr>
        <a:gradFill>
          <a:gsLst>
            <a:gs pos="0">
              <a:schemeClr val="accent1"/>
            </a:gs>
            <a:gs pos="95000">
              <a:srgbClr val="0066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63DA7E30-9A41-4C82-A7CB-D8A1E3912EAA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AF04E0B3-14B7-4D62-87B4-0112A485F8C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17637" y="865800"/>
            <a:ext cx="126000" cy="5126400"/>
          </a:xfrm>
          <a:solidFill>
            <a:schemeClr val="lt1"/>
          </a:solidFill>
          <a:ln w="0"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1970457" y="864000"/>
            <a:ext cx="5868000" cy="5122800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accent2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                   Enter &amp; TAB for next text level    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6E9939-DBE2-4FE8-A639-4C66369DE7CE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8B1C4-875F-44A3-AD12-DF0D1760855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0A2AD-9831-4BC2-92B6-B7408CD96FC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3729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, Title and Tex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10732458" y="5991225"/>
            <a:ext cx="1097592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1319872" y="6213914"/>
            <a:ext cx="60070" cy="834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0661E8-4F26-4A53-B447-6F2633036C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10949429 w 12193200"/>
              <a:gd name="connsiteY0" fmla="*/ 6274031 h 6861600"/>
              <a:gd name="connsiteX1" fmla="*/ 10976402 w 12193200"/>
              <a:gd name="connsiteY1" fmla="*/ 6280953 h 6861600"/>
              <a:gd name="connsiteX2" fmla="*/ 10996453 w 12193200"/>
              <a:gd name="connsiteY2" fmla="*/ 6301487 h 6861600"/>
              <a:gd name="connsiteX3" fmla="*/ 11004014 w 12193200"/>
              <a:gd name="connsiteY3" fmla="*/ 6334872 h 6861600"/>
              <a:gd name="connsiteX4" fmla="*/ 10996120 w 12193200"/>
              <a:gd name="connsiteY4" fmla="*/ 6368427 h 6861600"/>
              <a:gd name="connsiteX5" fmla="*/ 10975559 w 12193200"/>
              <a:gd name="connsiteY5" fmla="*/ 6389151 h 6861600"/>
              <a:gd name="connsiteX6" fmla="*/ 10948422 w 12193200"/>
              <a:gd name="connsiteY6" fmla="*/ 6396060 h 6861600"/>
              <a:gd name="connsiteX7" fmla="*/ 10910754 w 12193200"/>
              <a:gd name="connsiteY7" fmla="*/ 6380101 h 6861600"/>
              <a:gd name="connsiteX8" fmla="*/ 10895795 w 12193200"/>
              <a:gd name="connsiteY8" fmla="*/ 6334872 h 6861600"/>
              <a:gd name="connsiteX9" fmla="*/ 10903023 w 12193200"/>
              <a:gd name="connsiteY9" fmla="*/ 6301487 h 6861600"/>
              <a:gd name="connsiteX10" fmla="*/ 10922612 w 12193200"/>
              <a:gd name="connsiteY10" fmla="*/ 6280926 h 6861600"/>
              <a:gd name="connsiteX11" fmla="*/ 10949429 w 12193200"/>
              <a:gd name="connsiteY11" fmla="*/ 6274031 h 6861600"/>
              <a:gd name="connsiteX12" fmla="*/ 11727068 w 12193200"/>
              <a:gd name="connsiteY12" fmla="*/ 6244407 h 6861600"/>
              <a:gd name="connsiteX13" fmla="*/ 11721710 w 12193200"/>
              <a:gd name="connsiteY13" fmla="*/ 6248092 h 6861600"/>
              <a:gd name="connsiteX14" fmla="*/ 11670163 w 12193200"/>
              <a:gd name="connsiteY14" fmla="*/ 6382577 h 6861600"/>
              <a:gd name="connsiteX15" fmla="*/ 11620528 w 12193200"/>
              <a:gd name="connsiteY15" fmla="*/ 6248194 h 6861600"/>
              <a:gd name="connsiteX16" fmla="*/ 11615150 w 12193200"/>
              <a:gd name="connsiteY16" fmla="*/ 6244441 h 6861600"/>
              <a:gd name="connsiteX17" fmla="*/ 11585851 w 12193200"/>
              <a:gd name="connsiteY17" fmla="*/ 6244441 h 6861600"/>
              <a:gd name="connsiteX18" fmla="*/ 11580145 w 12193200"/>
              <a:gd name="connsiteY18" fmla="*/ 6250212 h 6861600"/>
              <a:gd name="connsiteX19" fmla="*/ 11580541 w 12193200"/>
              <a:gd name="connsiteY19" fmla="*/ 6252274 h 6861600"/>
              <a:gd name="connsiteX20" fmla="*/ 11648922 w 12193200"/>
              <a:gd name="connsiteY20" fmla="*/ 6425658 h 6861600"/>
              <a:gd name="connsiteX21" fmla="*/ 11646366 w 12193200"/>
              <a:gd name="connsiteY21" fmla="*/ 6434266 h 6861600"/>
              <a:gd name="connsiteX22" fmla="*/ 11600517 w 12193200"/>
              <a:gd name="connsiteY22" fmla="*/ 6471527 h 6861600"/>
              <a:gd name="connsiteX23" fmla="*/ 11595282 w 12193200"/>
              <a:gd name="connsiteY23" fmla="*/ 6477734 h 6861600"/>
              <a:gd name="connsiteX24" fmla="*/ 11595003 w 12193200"/>
              <a:gd name="connsiteY24" fmla="*/ 6501933 h 6861600"/>
              <a:gd name="connsiteX25" fmla="*/ 11601238 w 12193200"/>
              <a:gd name="connsiteY25" fmla="*/ 6507937 h 6861600"/>
              <a:gd name="connsiteX26" fmla="*/ 11609758 w 12193200"/>
              <a:gd name="connsiteY26" fmla="*/ 6507332 h 6861600"/>
              <a:gd name="connsiteX27" fmla="*/ 11671904 w 12193200"/>
              <a:gd name="connsiteY27" fmla="*/ 6459057 h 6861600"/>
              <a:gd name="connsiteX28" fmla="*/ 11679540 w 12193200"/>
              <a:gd name="connsiteY28" fmla="*/ 6440855 h 6861600"/>
              <a:gd name="connsiteX29" fmla="*/ 11758623 w 12193200"/>
              <a:gd name="connsiteY29" fmla="*/ 6252355 h 6861600"/>
              <a:gd name="connsiteX30" fmla="*/ 11755537 w 12193200"/>
              <a:gd name="connsiteY30" fmla="*/ 6244849 h 6861600"/>
              <a:gd name="connsiteX31" fmla="*/ 11753327 w 12193200"/>
              <a:gd name="connsiteY31" fmla="*/ 6244407 h 6861600"/>
              <a:gd name="connsiteX32" fmla="*/ 11147569 w 12193200"/>
              <a:gd name="connsiteY32" fmla="*/ 6241435 h 6861600"/>
              <a:gd name="connsiteX33" fmla="*/ 11110866 w 12193200"/>
              <a:gd name="connsiteY33" fmla="*/ 6248357 h 6861600"/>
              <a:gd name="connsiteX34" fmla="*/ 11086389 w 12193200"/>
              <a:gd name="connsiteY34" fmla="*/ 6267273 h 6861600"/>
              <a:gd name="connsiteX35" fmla="*/ 11077849 w 12193200"/>
              <a:gd name="connsiteY35" fmla="*/ 6293641 h 6861600"/>
              <a:gd name="connsiteX36" fmla="*/ 11087232 w 12193200"/>
              <a:gd name="connsiteY36" fmla="*/ 6322259 h 6861600"/>
              <a:gd name="connsiteX37" fmla="*/ 11109425 w 12193200"/>
              <a:gd name="connsiteY37" fmla="*/ 6338374 h 6861600"/>
              <a:gd name="connsiteX38" fmla="*/ 11142660 w 12193200"/>
              <a:gd name="connsiteY38" fmla="*/ 6349253 h 6861600"/>
              <a:gd name="connsiteX39" fmla="*/ 11173407 w 12193200"/>
              <a:gd name="connsiteY39" fmla="*/ 6360132 h 6861600"/>
              <a:gd name="connsiteX40" fmla="*/ 11183110 w 12193200"/>
              <a:gd name="connsiteY40" fmla="*/ 6375267 h 6861600"/>
              <a:gd name="connsiteX41" fmla="*/ 11174400 w 12193200"/>
              <a:gd name="connsiteY41" fmla="*/ 6390906 h 6861600"/>
              <a:gd name="connsiteX42" fmla="*/ 11149888 w 12193200"/>
              <a:gd name="connsiteY42" fmla="*/ 6396991 h 6861600"/>
              <a:gd name="connsiteX43" fmla="*/ 11124730 w 12193200"/>
              <a:gd name="connsiteY43" fmla="*/ 6389253 h 6861600"/>
              <a:gd name="connsiteX44" fmla="*/ 11114416 w 12193200"/>
              <a:gd name="connsiteY44" fmla="*/ 6374295 h 6861600"/>
              <a:gd name="connsiteX45" fmla="*/ 11108922 w 12193200"/>
              <a:gd name="connsiteY45" fmla="*/ 6370045 h 6861600"/>
              <a:gd name="connsiteX46" fmla="*/ 11081269 w 12193200"/>
              <a:gd name="connsiteY46" fmla="*/ 6370045 h 6861600"/>
              <a:gd name="connsiteX47" fmla="*/ 11080382 w 12193200"/>
              <a:gd name="connsiteY47" fmla="*/ 6370116 h 6861600"/>
              <a:gd name="connsiteX48" fmla="*/ 11075564 w 12193200"/>
              <a:gd name="connsiteY48" fmla="*/ 6376743 h 6861600"/>
              <a:gd name="connsiteX49" fmla="*/ 11085416 w 12193200"/>
              <a:gd name="connsiteY49" fmla="*/ 6399820 h 6861600"/>
              <a:gd name="connsiteX50" fmla="*/ 11112206 w 12193200"/>
              <a:gd name="connsiteY50" fmla="*/ 6420898 h 6861600"/>
              <a:gd name="connsiteX51" fmla="*/ 11150507 w 12193200"/>
              <a:gd name="connsiteY51" fmla="*/ 6428622 h 6861600"/>
              <a:gd name="connsiteX52" fmla="*/ 11187223 w 12193200"/>
              <a:gd name="connsiteY52" fmla="*/ 6421721 h 6861600"/>
              <a:gd name="connsiteX53" fmla="*/ 11211368 w 12193200"/>
              <a:gd name="connsiteY53" fmla="*/ 6402641 h 6861600"/>
              <a:gd name="connsiteX54" fmla="*/ 11219922 w 12193200"/>
              <a:gd name="connsiteY54" fmla="*/ 6375002 h 6861600"/>
              <a:gd name="connsiteX55" fmla="*/ 11210402 w 12193200"/>
              <a:gd name="connsiteY55" fmla="*/ 6347036 h 6861600"/>
              <a:gd name="connsiteX56" fmla="*/ 11188536 w 12193200"/>
              <a:gd name="connsiteY56" fmla="*/ 6331085 h 6861600"/>
              <a:gd name="connsiteX57" fmla="*/ 11156130 w 12193200"/>
              <a:gd name="connsiteY57" fmla="*/ 6320403 h 6861600"/>
              <a:gd name="connsiteX58" fmla="*/ 11133760 w 12193200"/>
              <a:gd name="connsiteY58" fmla="*/ 6313318 h 6861600"/>
              <a:gd name="connsiteX59" fmla="*/ 11121351 w 12193200"/>
              <a:gd name="connsiteY59" fmla="*/ 6305988 h 6861600"/>
              <a:gd name="connsiteX60" fmla="*/ 11115687 w 12193200"/>
              <a:gd name="connsiteY60" fmla="*/ 6294484 h 6861600"/>
              <a:gd name="connsiteX61" fmla="*/ 11123561 w 12193200"/>
              <a:gd name="connsiteY61" fmla="*/ 6278655 h 6861600"/>
              <a:gd name="connsiteX62" fmla="*/ 11146257 w 12193200"/>
              <a:gd name="connsiteY62" fmla="*/ 6273066 h 6861600"/>
              <a:gd name="connsiteX63" fmla="*/ 11170273 w 12193200"/>
              <a:gd name="connsiteY63" fmla="*/ 6280293 h 6861600"/>
              <a:gd name="connsiteX64" fmla="*/ 11179486 w 12193200"/>
              <a:gd name="connsiteY64" fmla="*/ 6295252 h 6861600"/>
              <a:gd name="connsiteX65" fmla="*/ 11185027 w 12193200"/>
              <a:gd name="connsiteY65" fmla="*/ 6299665 h 6861600"/>
              <a:gd name="connsiteX66" fmla="*/ 11211327 w 12193200"/>
              <a:gd name="connsiteY66" fmla="*/ 6299665 h 6861600"/>
              <a:gd name="connsiteX67" fmla="*/ 11212093 w 12193200"/>
              <a:gd name="connsiteY67" fmla="*/ 6299613 h 6861600"/>
              <a:gd name="connsiteX68" fmla="*/ 11217045 w 12193200"/>
              <a:gd name="connsiteY68" fmla="*/ 6293110 h 6861600"/>
              <a:gd name="connsiteX69" fmla="*/ 11197409 w 12193200"/>
              <a:gd name="connsiteY69" fmla="*/ 6257073 h 6861600"/>
              <a:gd name="connsiteX70" fmla="*/ 11147569 w 12193200"/>
              <a:gd name="connsiteY70" fmla="*/ 6241435 h 6861600"/>
              <a:gd name="connsiteX71" fmla="*/ 11486016 w 12193200"/>
              <a:gd name="connsiteY71" fmla="*/ 6241408 h 6861600"/>
              <a:gd name="connsiteX72" fmla="*/ 11455595 w 12193200"/>
              <a:gd name="connsiteY72" fmla="*/ 6247663 h 6861600"/>
              <a:gd name="connsiteX73" fmla="*/ 11432076 w 12193200"/>
              <a:gd name="connsiteY73" fmla="*/ 6265104 h 6861600"/>
              <a:gd name="connsiteX74" fmla="*/ 11432076 w 12193200"/>
              <a:gd name="connsiteY74" fmla="*/ 6250145 h 6861600"/>
              <a:gd name="connsiteX75" fmla="*/ 11432076 w 12193200"/>
              <a:gd name="connsiteY75" fmla="*/ 6250138 h 6861600"/>
              <a:gd name="connsiteX76" fmla="*/ 11426338 w 12193200"/>
              <a:gd name="connsiteY76" fmla="*/ 6244413 h 6861600"/>
              <a:gd name="connsiteX77" fmla="*/ 11400303 w 12193200"/>
              <a:gd name="connsiteY77" fmla="*/ 6244413 h 6861600"/>
              <a:gd name="connsiteX78" fmla="*/ 11400296 w 12193200"/>
              <a:gd name="connsiteY78" fmla="*/ 6244413 h 6861600"/>
              <a:gd name="connsiteX79" fmla="*/ 11394564 w 12193200"/>
              <a:gd name="connsiteY79" fmla="*/ 6250145 h 6861600"/>
              <a:gd name="connsiteX80" fmla="*/ 11394564 w 12193200"/>
              <a:gd name="connsiteY80" fmla="*/ 6419926 h 6861600"/>
              <a:gd name="connsiteX81" fmla="*/ 11394564 w 12193200"/>
              <a:gd name="connsiteY81" fmla="*/ 6419932 h 6861600"/>
              <a:gd name="connsiteX82" fmla="*/ 11400303 w 12193200"/>
              <a:gd name="connsiteY82" fmla="*/ 6425658 h 6861600"/>
              <a:gd name="connsiteX83" fmla="*/ 11426338 w 12193200"/>
              <a:gd name="connsiteY83" fmla="*/ 6425658 h 6861600"/>
              <a:gd name="connsiteX84" fmla="*/ 11432076 w 12193200"/>
              <a:gd name="connsiteY84" fmla="*/ 6419932 h 6861600"/>
              <a:gd name="connsiteX85" fmla="*/ 11432076 w 12193200"/>
              <a:gd name="connsiteY85" fmla="*/ 6324347 h 6861600"/>
              <a:gd name="connsiteX86" fmla="*/ 11444403 w 12193200"/>
              <a:gd name="connsiteY86" fmla="*/ 6287032 h 6861600"/>
              <a:gd name="connsiteX87" fmla="*/ 11477802 w 12193200"/>
              <a:gd name="connsiteY87" fmla="*/ 6274031 h 6861600"/>
              <a:gd name="connsiteX88" fmla="*/ 11511024 w 12193200"/>
              <a:gd name="connsiteY88" fmla="*/ 6287004 h 6861600"/>
              <a:gd name="connsiteX89" fmla="*/ 11523188 w 12193200"/>
              <a:gd name="connsiteY89" fmla="*/ 6324347 h 6861600"/>
              <a:gd name="connsiteX90" fmla="*/ 11523188 w 12193200"/>
              <a:gd name="connsiteY90" fmla="*/ 6419926 h 6861600"/>
              <a:gd name="connsiteX91" fmla="*/ 11523188 w 12193200"/>
              <a:gd name="connsiteY91" fmla="*/ 6419932 h 6861600"/>
              <a:gd name="connsiteX92" fmla="*/ 11528927 w 12193200"/>
              <a:gd name="connsiteY92" fmla="*/ 6425658 h 6861600"/>
              <a:gd name="connsiteX93" fmla="*/ 11554642 w 12193200"/>
              <a:gd name="connsiteY93" fmla="*/ 6425658 h 6861600"/>
              <a:gd name="connsiteX94" fmla="*/ 11554655 w 12193200"/>
              <a:gd name="connsiteY94" fmla="*/ 6425658 h 6861600"/>
              <a:gd name="connsiteX95" fmla="*/ 11560381 w 12193200"/>
              <a:gd name="connsiteY95" fmla="*/ 6419932 h 6861600"/>
              <a:gd name="connsiteX96" fmla="*/ 11560381 w 12193200"/>
              <a:gd name="connsiteY96" fmla="*/ 6318758 h 6861600"/>
              <a:gd name="connsiteX97" fmla="*/ 11550861 w 12193200"/>
              <a:gd name="connsiteY97" fmla="*/ 6276642 h 6861600"/>
              <a:gd name="connsiteX98" fmla="*/ 11524344 w 12193200"/>
              <a:gd name="connsiteY98" fmla="*/ 6250329 h 6861600"/>
              <a:gd name="connsiteX99" fmla="*/ 11486016 w 12193200"/>
              <a:gd name="connsiteY99" fmla="*/ 6241408 h 6861600"/>
              <a:gd name="connsiteX100" fmla="*/ 11350417 w 12193200"/>
              <a:gd name="connsiteY100" fmla="*/ 6235847 h 6861600"/>
              <a:gd name="connsiteX101" fmla="*/ 11326708 w 12193200"/>
              <a:gd name="connsiteY101" fmla="*/ 6259556 h 6861600"/>
              <a:gd name="connsiteX102" fmla="*/ 11350417 w 12193200"/>
              <a:gd name="connsiteY102" fmla="*/ 6283266 h 6861600"/>
              <a:gd name="connsiteX103" fmla="*/ 11374127 w 12193200"/>
              <a:gd name="connsiteY103" fmla="*/ 6259556 h 6861600"/>
              <a:gd name="connsiteX104" fmla="*/ 11350417 w 12193200"/>
              <a:gd name="connsiteY104" fmla="*/ 6235847 h 6861600"/>
              <a:gd name="connsiteX105" fmla="*/ 11276288 w 12193200"/>
              <a:gd name="connsiteY105" fmla="*/ 6199340 h 6861600"/>
              <a:gd name="connsiteX106" fmla="*/ 11270563 w 12193200"/>
              <a:gd name="connsiteY106" fmla="*/ 6205079 h 6861600"/>
              <a:gd name="connsiteX107" fmla="*/ 11270563 w 12193200"/>
              <a:gd name="connsiteY107" fmla="*/ 6238674 h 6861600"/>
              <a:gd name="connsiteX108" fmla="*/ 11264825 w 12193200"/>
              <a:gd name="connsiteY108" fmla="*/ 6244413 h 6861600"/>
              <a:gd name="connsiteX109" fmla="*/ 11242217 w 12193200"/>
              <a:gd name="connsiteY109" fmla="*/ 6244413 h 6861600"/>
              <a:gd name="connsiteX110" fmla="*/ 11242210 w 12193200"/>
              <a:gd name="connsiteY110" fmla="*/ 6244413 h 6861600"/>
              <a:gd name="connsiteX111" fmla="*/ 11236478 w 12193200"/>
              <a:gd name="connsiteY111" fmla="*/ 6250145 h 6861600"/>
              <a:gd name="connsiteX112" fmla="*/ 11236478 w 12193200"/>
              <a:gd name="connsiteY112" fmla="*/ 6269272 h 6861600"/>
              <a:gd name="connsiteX113" fmla="*/ 11242217 w 12193200"/>
              <a:gd name="connsiteY113" fmla="*/ 6274997 h 6861600"/>
              <a:gd name="connsiteX114" fmla="*/ 11264825 w 12193200"/>
              <a:gd name="connsiteY114" fmla="*/ 6274997 h 6861600"/>
              <a:gd name="connsiteX115" fmla="*/ 11270563 w 12193200"/>
              <a:gd name="connsiteY115" fmla="*/ 6280735 h 6861600"/>
              <a:gd name="connsiteX116" fmla="*/ 11270563 w 12193200"/>
              <a:gd name="connsiteY116" fmla="*/ 6375342 h 6861600"/>
              <a:gd name="connsiteX117" fmla="*/ 11284040 w 12193200"/>
              <a:gd name="connsiteY117" fmla="*/ 6413826 h 6861600"/>
              <a:gd name="connsiteX118" fmla="*/ 11322857 w 12193200"/>
              <a:gd name="connsiteY118" fmla="*/ 6425671 h 6861600"/>
              <a:gd name="connsiteX119" fmla="*/ 11346750 w 12193200"/>
              <a:gd name="connsiteY119" fmla="*/ 6425671 h 6861600"/>
              <a:gd name="connsiteX120" fmla="*/ 11346757 w 12193200"/>
              <a:gd name="connsiteY120" fmla="*/ 6425671 h 6861600"/>
              <a:gd name="connsiteX121" fmla="*/ 11352489 w 12193200"/>
              <a:gd name="connsiteY121" fmla="*/ 6419939 h 6861600"/>
              <a:gd name="connsiteX122" fmla="*/ 11352489 w 12193200"/>
              <a:gd name="connsiteY122" fmla="*/ 6400153 h 6861600"/>
              <a:gd name="connsiteX123" fmla="*/ 11352489 w 12193200"/>
              <a:gd name="connsiteY123" fmla="*/ 6400146 h 6861600"/>
              <a:gd name="connsiteX124" fmla="*/ 11346750 w 12193200"/>
              <a:gd name="connsiteY124" fmla="*/ 6394421 h 6861600"/>
              <a:gd name="connsiteX125" fmla="*/ 11329466 w 12193200"/>
              <a:gd name="connsiteY125" fmla="*/ 6394421 h 6861600"/>
              <a:gd name="connsiteX126" fmla="*/ 11313148 w 12193200"/>
              <a:gd name="connsiteY126" fmla="*/ 6389988 h 6861600"/>
              <a:gd name="connsiteX127" fmla="*/ 11308388 w 12193200"/>
              <a:gd name="connsiteY127" fmla="*/ 6375342 h 6861600"/>
              <a:gd name="connsiteX128" fmla="*/ 11308388 w 12193200"/>
              <a:gd name="connsiteY128" fmla="*/ 6205079 h 6861600"/>
              <a:gd name="connsiteX129" fmla="*/ 11302650 w 12193200"/>
              <a:gd name="connsiteY129" fmla="*/ 6199340 h 6861600"/>
              <a:gd name="connsiteX130" fmla="*/ 11276295 w 12193200"/>
              <a:gd name="connsiteY130" fmla="*/ 6199340 h 6861600"/>
              <a:gd name="connsiteX131" fmla="*/ 11276288 w 12193200"/>
              <a:gd name="connsiteY131" fmla="*/ 6199340 h 6861600"/>
              <a:gd name="connsiteX132" fmla="*/ 11010705 w 12193200"/>
              <a:gd name="connsiteY132" fmla="*/ 6199340 h 6861600"/>
              <a:gd name="connsiteX133" fmla="*/ 11005007 w 12193200"/>
              <a:gd name="connsiteY133" fmla="*/ 6205038 h 6861600"/>
              <a:gd name="connsiteX134" fmla="*/ 11005007 w 12193200"/>
              <a:gd name="connsiteY134" fmla="*/ 6257903 h 6861600"/>
              <a:gd name="connsiteX135" fmla="*/ 10997106 w 12193200"/>
              <a:gd name="connsiteY135" fmla="*/ 6252953 h 6861600"/>
              <a:gd name="connsiteX136" fmla="*/ 10950068 w 12193200"/>
              <a:gd name="connsiteY136" fmla="*/ 6241428 h 6861600"/>
              <a:gd name="connsiteX137" fmla="*/ 10903016 w 12193200"/>
              <a:gd name="connsiteY137" fmla="*/ 6252953 h 6861600"/>
              <a:gd name="connsiteX138" fmla="*/ 10869794 w 12193200"/>
              <a:gd name="connsiteY138" fmla="*/ 6285848 h 6861600"/>
              <a:gd name="connsiteX139" fmla="*/ 10857637 w 12193200"/>
              <a:gd name="connsiteY139" fmla="*/ 6334872 h 6861600"/>
              <a:gd name="connsiteX140" fmla="*/ 10869482 w 12193200"/>
              <a:gd name="connsiteY140" fmla="*/ 6384052 h 6861600"/>
              <a:gd name="connsiteX141" fmla="*/ 10902051 w 12193200"/>
              <a:gd name="connsiteY141" fmla="*/ 6416954 h 6861600"/>
              <a:gd name="connsiteX142" fmla="*/ 10948429 w 12193200"/>
              <a:gd name="connsiteY142" fmla="*/ 6428622 h 6861600"/>
              <a:gd name="connsiteX143" fmla="*/ 10995964 w 12193200"/>
              <a:gd name="connsiteY143" fmla="*/ 6416954 h 6861600"/>
              <a:gd name="connsiteX144" fmla="*/ 11030015 w 12193200"/>
              <a:gd name="connsiteY144" fmla="*/ 6383889 h 6861600"/>
              <a:gd name="connsiteX145" fmla="*/ 11042512 w 12193200"/>
              <a:gd name="connsiteY145" fmla="*/ 6318411 h 6861600"/>
              <a:gd name="connsiteX146" fmla="*/ 11042512 w 12193200"/>
              <a:gd name="connsiteY146" fmla="*/ 6205038 h 6861600"/>
              <a:gd name="connsiteX147" fmla="*/ 11036814 w 12193200"/>
              <a:gd name="connsiteY147" fmla="*/ 6199340 h 6861600"/>
              <a:gd name="connsiteX148" fmla="*/ 0 w 12193200"/>
              <a:gd name="connsiteY148" fmla="*/ 0 h 6861600"/>
              <a:gd name="connsiteX149" fmla="*/ 12193200 w 12193200"/>
              <a:gd name="connsiteY149" fmla="*/ 0 h 6861600"/>
              <a:gd name="connsiteX150" fmla="*/ 12193200 w 12193200"/>
              <a:gd name="connsiteY150" fmla="*/ 6861600 h 6861600"/>
              <a:gd name="connsiteX151" fmla="*/ 0 w 12193200"/>
              <a:gd name="connsiteY151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12193200" h="6861600">
                <a:moveTo>
                  <a:pt x="10949429" y="6274031"/>
                </a:moveTo>
                <a:cubicBezTo>
                  <a:pt x="10958866" y="6273979"/>
                  <a:pt x="10968156" y="6276363"/>
                  <a:pt x="10976402" y="6280953"/>
                </a:cubicBezTo>
                <a:cubicBezTo>
                  <a:pt x="10984711" y="6285540"/>
                  <a:pt x="10991394" y="6292385"/>
                  <a:pt x="10996453" y="6301487"/>
                </a:cubicBezTo>
                <a:cubicBezTo>
                  <a:pt x="11001512" y="6310589"/>
                  <a:pt x="11004032" y="6321717"/>
                  <a:pt x="11004014" y="6334872"/>
                </a:cubicBezTo>
                <a:cubicBezTo>
                  <a:pt x="11004014" y="6348031"/>
                  <a:pt x="11001383" y="6359216"/>
                  <a:pt x="10996120" y="6368427"/>
                </a:cubicBezTo>
                <a:cubicBezTo>
                  <a:pt x="10990857" y="6377642"/>
                  <a:pt x="10984004" y="6384550"/>
                  <a:pt x="10975559" y="6389151"/>
                </a:cubicBezTo>
                <a:cubicBezTo>
                  <a:pt x="10967247" y="6393722"/>
                  <a:pt x="10957907" y="6396100"/>
                  <a:pt x="10948422" y="6396060"/>
                </a:cubicBezTo>
                <a:cubicBezTo>
                  <a:pt x="10933287" y="6396060"/>
                  <a:pt x="10920731" y="6390740"/>
                  <a:pt x="10910754" y="6380101"/>
                </a:cubicBezTo>
                <a:cubicBezTo>
                  <a:pt x="10900777" y="6369462"/>
                  <a:pt x="10895790" y="6354386"/>
                  <a:pt x="10895795" y="6334872"/>
                </a:cubicBezTo>
                <a:cubicBezTo>
                  <a:pt x="10895795" y="6321727"/>
                  <a:pt x="10898204" y="6310598"/>
                  <a:pt x="10903023" y="6301487"/>
                </a:cubicBezTo>
                <a:cubicBezTo>
                  <a:pt x="10907842" y="6292376"/>
                  <a:pt x="10914371" y="6285522"/>
                  <a:pt x="10922612" y="6280926"/>
                </a:cubicBezTo>
                <a:cubicBezTo>
                  <a:pt x="10930796" y="6276326"/>
                  <a:pt x="10940041" y="6273949"/>
                  <a:pt x="10949429" y="6274031"/>
                </a:cubicBezTo>
                <a:close/>
                <a:moveTo>
                  <a:pt x="11727068" y="6244407"/>
                </a:moveTo>
                <a:cubicBezTo>
                  <a:pt x="11724690" y="6244407"/>
                  <a:pt x="11722560" y="6245873"/>
                  <a:pt x="11721710" y="6248092"/>
                </a:cubicBezTo>
                <a:lnTo>
                  <a:pt x="11670163" y="6382577"/>
                </a:lnTo>
                <a:lnTo>
                  <a:pt x="11620528" y="6248194"/>
                </a:lnTo>
                <a:cubicBezTo>
                  <a:pt x="11619697" y="6245941"/>
                  <a:pt x="11617551" y="6244443"/>
                  <a:pt x="11615150" y="6244441"/>
                </a:cubicBezTo>
                <a:lnTo>
                  <a:pt x="11585851" y="6244441"/>
                </a:lnTo>
                <a:cubicBezTo>
                  <a:pt x="11582682" y="6244459"/>
                  <a:pt x="11580127" y="6247043"/>
                  <a:pt x="11580145" y="6250212"/>
                </a:cubicBezTo>
                <a:cubicBezTo>
                  <a:pt x="11580149" y="6250918"/>
                  <a:pt x="11580283" y="6251617"/>
                  <a:pt x="11580541" y="6252274"/>
                </a:cubicBezTo>
                <a:lnTo>
                  <a:pt x="11648922" y="6425658"/>
                </a:lnTo>
                <a:cubicBezTo>
                  <a:pt x="11648361" y="6428606"/>
                  <a:pt x="11647504" y="6431490"/>
                  <a:pt x="11646366" y="6434266"/>
                </a:cubicBezTo>
                <a:cubicBezTo>
                  <a:pt x="11638438" y="6454086"/>
                  <a:pt x="11623928" y="6468854"/>
                  <a:pt x="11600517" y="6471527"/>
                </a:cubicBezTo>
                <a:cubicBezTo>
                  <a:pt x="11597453" y="6471973"/>
                  <a:pt x="11595205" y="6474639"/>
                  <a:pt x="11595282" y="6477734"/>
                </a:cubicBezTo>
                <a:cubicBezTo>
                  <a:pt x="11595282" y="6480230"/>
                  <a:pt x="11595003" y="6497697"/>
                  <a:pt x="11595003" y="6501933"/>
                </a:cubicBezTo>
                <a:cubicBezTo>
                  <a:pt x="11595003" y="6506170"/>
                  <a:pt x="11597213" y="6507937"/>
                  <a:pt x="11601238" y="6507937"/>
                </a:cubicBezTo>
                <a:cubicBezTo>
                  <a:pt x="11604090" y="6507963"/>
                  <a:pt x="11606939" y="6507761"/>
                  <a:pt x="11609758" y="6507332"/>
                </a:cubicBezTo>
                <a:cubicBezTo>
                  <a:pt x="11642497" y="6501893"/>
                  <a:pt x="11660848" y="6484581"/>
                  <a:pt x="11671904" y="6459057"/>
                </a:cubicBezTo>
                <a:cubicBezTo>
                  <a:pt x="11674937" y="6452060"/>
                  <a:pt x="11677133" y="6446668"/>
                  <a:pt x="11679540" y="6440855"/>
                </a:cubicBezTo>
                <a:lnTo>
                  <a:pt x="11758623" y="6252355"/>
                </a:lnTo>
                <a:cubicBezTo>
                  <a:pt x="11759844" y="6249430"/>
                  <a:pt x="11758462" y="6246070"/>
                  <a:pt x="11755537" y="6244849"/>
                </a:cubicBezTo>
                <a:cubicBezTo>
                  <a:pt x="11754837" y="6244557"/>
                  <a:pt x="11754086" y="6244407"/>
                  <a:pt x="11753327" y="6244407"/>
                </a:cubicBezTo>
                <a:close/>
                <a:moveTo>
                  <a:pt x="11147569" y="6241435"/>
                </a:moveTo>
                <a:cubicBezTo>
                  <a:pt x="11133721" y="6241439"/>
                  <a:pt x="11121487" y="6243747"/>
                  <a:pt x="11110866" y="6248357"/>
                </a:cubicBezTo>
                <a:cubicBezTo>
                  <a:pt x="11100246" y="6252967"/>
                  <a:pt x="11092086" y="6259272"/>
                  <a:pt x="11086389" y="6267273"/>
                </a:cubicBezTo>
                <a:cubicBezTo>
                  <a:pt x="11080814" y="6274932"/>
                  <a:pt x="11077823" y="6284167"/>
                  <a:pt x="11077849" y="6293641"/>
                </a:cubicBezTo>
                <a:cubicBezTo>
                  <a:pt x="11077849" y="6305467"/>
                  <a:pt x="11080976" y="6315006"/>
                  <a:pt x="11087232" y="6322259"/>
                </a:cubicBezTo>
                <a:cubicBezTo>
                  <a:pt x="11093234" y="6329329"/>
                  <a:pt x="11100844" y="6334855"/>
                  <a:pt x="11109425" y="6338374"/>
                </a:cubicBezTo>
                <a:cubicBezTo>
                  <a:pt x="11117983" y="6341909"/>
                  <a:pt x="11129061" y="6345536"/>
                  <a:pt x="11142660" y="6349253"/>
                </a:cubicBezTo>
                <a:cubicBezTo>
                  <a:pt x="11156690" y="6353214"/>
                  <a:pt x="11166939" y="6356841"/>
                  <a:pt x="11173407" y="6360132"/>
                </a:cubicBezTo>
                <a:cubicBezTo>
                  <a:pt x="11179876" y="6363423"/>
                  <a:pt x="11183110" y="6368468"/>
                  <a:pt x="11183110" y="6375267"/>
                </a:cubicBezTo>
                <a:cubicBezTo>
                  <a:pt x="11183110" y="6381636"/>
                  <a:pt x="11180206" y="6386849"/>
                  <a:pt x="11174400" y="6390906"/>
                </a:cubicBezTo>
                <a:cubicBezTo>
                  <a:pt x="11168593" y="6394963"/>
                  <a:pt x="11160422" y="6396991"/>
                  <a:pt x="11149888" y="6396991"/>
                </a:cubicBezTo>
                <a:cubicBezTo>
                  <a:pt x="11139807" y="6397000"/>
                  <a:pt x="11131421" y="6394421"/>
                  <a:pt x="11124730" y="6389253"/>
                </a:cubicBezTo>
                <a:cubicBezTo>
                  <a:pt x="11119309" y="6385101"/>
                  <a:pt x="11115871" y="6380115"/>
                  <a:pt x="11114416" y="6374295"/>
                </a:cubicBezTo>
                <a:cubicBezTo>
                  <a:pt x="11113772" y="6371789"/>
                  <a:pt x="11111509" y="6370038"/>
                  <a:pt x="11108922" y="6370045"/>
                </a:cubicBezTo>
                <a:lnTo>
                  <a:pt x="11081269" y="6370045"/>
                </a:lnTo>
                <a:cubicBezTo>
                  <a:pt x="11080971" y="6370046"/>
                  <a:pt x="11080675" y="6370070"/>
                  <a:pt x="11080382" y="6370116"/>
                </a:cubicBezTo>
                <a:cubicBezTo>
                  <a:pt x="11077222" y="6370616"/>
                  <a:pt x="11075064" y="6373582"/>
                  <a:pt x="11075564" y="6376743"/>
                </a:cubicBezTo>
                <a:cubicBezTo>
                  <a:pt x="11076938" y="6385117"/>
                  <a:pt x="11080318" y="6393035"/>
                  <a:pt x="11085416" y="6399820"/>
                </a:cubicBezTo>
                <a:cubicBezTo>
                  <a:pt x="11091984" y="6408722"/>
                  <a:pt x="11100914" y="6415749"/>
                  <a:pt x="11112206" y="6420898"/>
                </a:cubicBezTo>
                <a:cubicBezTo>
                  <a:pt x="11123502" y="6426047"/>
                  <a:pt x="11136269" y="6428622"/>
                  <a:pt x="11150507" y="6428622"/>
                </a:cubicBezTo>
                <a:cubicBezTo>
                  <a:pt x="11164577" y="6428649"/>
                  <a:pt x="11176816" y="6426349"/>
                  <a:pt x="11187223" y="6421721"/>
                </a:cubicBezTo>
                <a:cubicBezTo>
                  <a:pt x="11197631" y="6417092"/>
                  <a:pt x="11205679" y="6410733"/>
                  <a:pt x="11211368" y="6402641"/>
                </a:cubicBezTo>
                <a:cubicBezTo>
                  <a:pt x="11217063" y="6394561"/>
                  <a:pt x="11220057" y="6384887"/>
                  <a:pt x="11219922" y="6375002"/>
                </a:cubicBezTo>
                <a:cubicBezTo>
                  <a:pt x="11219722" y="6363389"/>
                  <a:pt x="11216549" y="6354067"/>
                  <a:pt x="11210402" y="6347036"/>
                </a:cubicBezTo>
                <a:cubicBezTo>
                  <a:pt x="11204411" y="6340136"/>
                  <a:pt x="11196935" y="6334683"/>
                  <a:pt x="11188536" y="6331085"/>
                </a:cubicBezTo>
                <a:cubicBezTo>
                  <a:pt x="11180077" y="6327463"/>
                  <a:pt x="11169275" y="6323902"/>
                  <a:pt x="11156130" y="6320403"/>
                </a:cubicBezTo>
                <a:cubicBezTo>
                  <a:pt x="11146262" y="6317556"/>
                  <a:pt x="11138805" y="6315195"/>
                  <a:pt x="11133760" y="6313318"/>
                </a:cubicBezTo>
                <a:cubicBezTo>
                  <a:pt x="11129188" y="6311701"/>
                  <a:pt x="11124974" y="6309212"/>
                  <a:pt x="11121351" y="6305988"/>
                </a:cubicBezTo>
                <a:cubicBezTo>
                  <a:pt x="11118006" y="6303061"/>
                  <a:pt x="11115967" y="6298920"/>
                  <a:pt x="11115687" y="6294484"/>
                </a:cubicBezTo>
                <a:cubicBezTo>
                  <a:pt x="11115370" y="6287843"/>
                  <a:pt x="11117994" y="6282567"/>
                  <a:pt x="11123561" y="6278655"/>
                </a:cubicBezTo>
                <a:cubicBezTo>
                  <a:pt x="11128828" y="6274929"/>
                  <a:pt x="11136393" y="6273066"/>
                  <a:pt x="11146257" y="6273066"/>
                </a:cubicBezTo>
                <a:cubicBezTo>
                  <a:pt x="11156375" y="6273061"/>
                  <a:pt x="11164380" y="6275470"/>
                  <a:pt x="11170273" y="6280293"/>
                </a:cubicBezTo>
                <a:cubicBezTo>
                  <a:pt x="11174982" y="6284063"/>
                  <a:pt x="11178238" y="6289350"/>
                  <a:pt x="11179486" y="6295252"/>
                </a:cubicBezTo>
                <a:cubicBezTo>
                  <a:pt x="11180069" y="6297841"/>
                  <a:pt x="11182374" y="6299676"/>
                  <a:pt x="11185027" y="6299665"/>
                </a:cubicBezTo>
                <a:lnTo>
                  <a:pt x="11211327" y="6299665"/>
                </a:lnTo>
                <a:cubicBezTo>
                  <a:pt x="11211583" y="6299664"/>
                  <a:pt x="11211839" y="6299647"/>
                  <a:pt x="11212093" y="6299613"/>
                </a:cubicBezTo>
                <a:cubicBezTo>
                  <a:pt x="11215256" y="6299184"/>
                  <a:pt x="11217474" y="6296273"/>
                  <a:pt x="11217045" y="6293110"/>
                </a:cubicBezTo>
                <a:cubicBezTo>
                  <a:pt x="11214992" y="6278201"/>
                  <a:pt x="11208447" y="6266189"/>
                  <a:pt x="11197409" y="6257073"/>
                </a:cubicBezTo>
                <a:cubicBezTo>
                  <a:pt x="11184798" y="6246648"/>
                  <a:pt x="11168185" y="6241435"/>
                  <a:pt x="11147569" y="6241435"/>
                </a:cubicBezTo>
                <a:close/>
                <a:moveTo>
                  <a:pt x="11486016" y="6241408"/>
                </a:moveTo>
                <a:cubicBezTo>
                  <a:pt x="11475551" y="6241355"/>
                  <a:pt x="11465190" y="6243485"/>
                  <a:pt x="11455595" y="6247663"/>
                </a:cubicBezTo>
                <a:cubicBezTo>
                  <a:pt x="11446044" y="6251834"/>
                  <a:pt x="11438204" y="6257647"/>
                  <a:pt x="11432076" y="6265104"/>
                </a:cubicBezTo>
                <a:lnTo>
                  <a:pt x="11432076" y="6250145"/>
                </a:lnTo>
                <a:cubicBezTo>
                  <a:pt x="11432076" y="6250143"/>
                  <a:pt x="11432076" y="6250140"/>
                  <a:pt x="11432076" y="6250138"/>
                </a:cubicBezTo>
                <a:cubicBezTo>
                  <a:pt x="11432072" y="6246973"/>
                  <a:pt x="11429503" y="6244409"/>
                  <a:pt x="11426338" y="6244413"/>
                </a:cubicBezTo>
                <a:lnTo>
                  <a:pt x="11400303" y="6244413"/>
                </a:lnTo>
                <a:cubicBezTo>
                  <a:pt x="11400301" y="6244413"/>
                  <a:pt x="11400298" y="6244413"/>
                  <a:pt x="11400296" y="6244413"/>
                </a:cubicBezTo>
                <a:cubicBezTo>
                  <a:pt x="11397130" y="6244413"/>
                  <a:pt x="11394564" y="6246979"/>
                  <a:pt x="11394564" y="6250145"/>
                </a:cubicBezTo>
                <a:lnTo>
                  <a:pt x="11394564" y="6419926"/>
                </a:lnTo>
                <a:cubicBezTo>
                  <a:pt x="11394564" y="6419928"/>
                  <a:pt x="11394564" y="6419930"/>
                  <a:pt x="11394564" y="6419932"/>
                </a:cubicBezTo>
                <a:cubicBezTo>
                  <a:pt x="11394568" y="6423098"/>
                  <a:pt x="11397137" y="6425662"/>
                  <a:pt x="11400303" y="6425658"/>
                </a:cubicBezTo>
                <a:lnTo>
                  <a:pt x="11426338" y="6425658"/>
                </a:lnTo>
                <a:cubicBezTo>
                  <a:pt x="11429503" y="6425662"/>
                  <a:pt x="11432072" y="6423098"/>
                  <a:pt x="11432076" y="6419932"/>
                </a:cubicBezTo>
                <a:lnTo>
                  <a:pt x="11432076" y="6324347"/>
                </a:lnTo>
                <a:cubicBezTo>
                  <a:pt x="11432081" y="6308137"/>
                  <a:pt x="11436190" y="6295699"/>
                  <a:pt x="11444403" y="6287032"/>
                </a:cubicBezTo>
                <a:cubicBezTo>
                  <a:pt x="11452617" y="6278365"/>
                  <a:pt x="11463750" y="6274031"/>
                  <a:pt x="11477802" y="6274031"/>
                </a:cubicBezTo>
                <a:cubicBezTo>
                  <a:pt x="11491841" y="6274022"/>
                  <a:pt x="11502914" y="6278347"/>
                  <a:pt x="11511024" y="6287004"/>
                </a:cubicBezTo>
                <a:cubicBezTo>
                  <a:pt x="11519133" y="6295662"/>
                  <a:pt x="11523188" y="6308110"/>
                  <a:pt x="11523188" y="6324347"/>
                </a:cubicBezTo>
                <a:lnTo>
                  <a:pt x="11523188" y="6419926"/>
                </a:lnTo>
                <a:cubicBezTo>
                  <a:pt x="11523188" y="6419928"/>
                  <a:pt x="11523188" y="6419930"/>
                  <a:pt x="11523188" y="6419932"/>
                </a:cubicBezTo>
                <a:cubicBezTo>
                  <a:pt x="11523192" y="6423098"/>
                  <a:pt x="11525761" y="6425662"/>
                  <a:pt x="11528927" y="6425658"/>
                </a:cubicBezTo>
                <a:lnTo>
                  <a:pt x="11554642" y="6425658"/>
                </a:lnTo>
                <a:cubicBezTo>
                  <a:pt x="11554647" y="6425658"/>
                  <a:pt x="11554651" y="6425658"/>
                  <a:pt x="11554655" y="6425658"/>
                </a:cubicBezTo>
                <a:cubicBezTo>
                  <a:pt x="11557817" y="6425658"/>
                  <a:pt x="11560381" y="6423094"/>
                  <a:pt x="11560381" y="6419932"/>
                </a:cubicBezTo>
                <a:lnTo>
                  <a:pt x="11560381" y="6318758"/>
                </a:lnTo>
                <a:cubicBezTo>
                  <a:pt x="11560421" y="6302308"/>
                  <a:pt x="11557248" y="6288269"/>
                  <a:pt x="11550861" y="6276642"/>
                </a:cubicBezTo>
                <a:cubicBezTo>
                  <a:pt x="11544475" y="6265015"/>
                  <a:pt x="11535636" y="6256244"/>
                  <a:pt x="11524344" y="6250329"/>
                </a:cubicBezTo>
                <a:cubicBezTo>
                  <a:pt x="11513052" y="6244400"/>
                  <a:pt x="11500276" y="6241426"/>
                  <a:pt x="11486016" y="6241408"/>
                </a:cubicBezTo>
                <a:close/>
                <a:moveTo>
                  <a:pt x="11350417" y="6235847"/>
                </a:moveTo>
                <a:cubicBezTo>
                  <a:pt x="11337323" y="6235847"/>
                  <a:pt x="11326708" y="6246462"/>
                  <a:pt x="11326708" y="6259556"/>
                </a:cubicBezTo>
                <a:cubicBezTo>
                  <a:pt x="11326708" y="6272651"/>
                  <a:pt x="11337323" y="6283266"/>
                  <a:pt x="11350417" y="6283266"/>
                </a:cubicBezTo>
                <a:cubicBezTo>
                  <a:pt x="11363512" y="6283266"/>
                  <a:pt x="11374127" y="6272651"/>
                  <a:pt x="11374127" y="6259556"/>
                </a:cubicBezTo>
                <a:cubicBezTo>
                  <a:pt x="11374127" y="6246462"/>
                  <a:pt x="11363512" y="6235847"/>
                  <a:pt x="11350417" y="6235847"/>
                </a:cubicBezTo>
                <a:close/>
                <a:moveTo>
                  <a:pt x="11276288" y="6199340"/>
                </a:moveTo>
                <a:cubicBezTo>
                  <a:pt x="11273123" y="6199344"/>
                  <a:pt x="11270559" y="6201913"/>
                  <a:pt x="11270563" y="6205079"/>
                </a:cubicBezTo>
                <a:lnTo>
                  <a:pt x="11270563" y="6238674"/>
                </a:lnTo>
                <a:cubicBezTo>
                  <a:pt x="11270563" y="6241844"/>
                  <a:pt x="11267994" y="6244413"/>
                  <a:pt x="11264825" y="6244413"/>
                </a:cubicBezTo>
                <a:lnTo>
                  <a:pt x="11242217" y="6244413"/>
                </a:lnTo>
                <a:cubicBezTo>
                  <a:pt x="11242215" y="6244413"/>
                  <a:pt x="11242212" y="6244413"/>
                  <a:pt x="11242210" y="6244413"/>
                </a:cubicBezTo>
                <a:cubicBezTo>
                  <a:pt x="11239044" y="6244413"/>
                  <a:pt x="11236478" y="6246979"/>
                  <a:pt x="11236478" y="6250145"/>
                </a:cubicBezTo>
                <a:lnTo>
                  <a:pt x="11236478" y="6269272"/>
                </a:lnTo>
                <a:cubicBezTo>
                  <a:pt x="11236485" y="6272436"/>
                  <a:pt x="11239053" y="6274997"/>
                  <a:pt x="11242217" y="6274997"/>
                </a:cubicBezTo>
                <a:lnTo>
                  <a:pt x="11264825" y="6274997"/>
                </a:lnTo>
                <a:cubicBezTo>
                  <a:pt x="11267994" y="6274997"/>
                  <a:pt x="11270563" y="6277566"/>
                  <a:pt x="11270563" y="6280735"/>
                </a:cubicBezTo>
                <a:lnTo>
                  <a:pt x="11270563" y="6375342"/>
                </a:lnTo>
                <a:cubicBezTo>
                  <a:pt x="11270559" y="6393102"/>
                  <a:pt x="11275051" y="6405930"/>
                  <a:pt x="11284040" y="6413826"/>
                </a:cubicBezTo>
                <a:cubicBezTo>
                  <a:pt x="11293028" y="6421723"/>
                  <a:pt x="11305968" y="6425671"/>
                  <a:pt x="11322857" y="6425671"/>
                </a:cubicBezTo>
                <a:lnTo>
                  <a:pt x="11346750" y="6425671"/>
                </a:lnTo>
                <a:cubicBezTo>
                  <a:pt x="11346752" y="6425671"/>
                  <a:pt x="11346755" y="6425671"/>
                  <a:pt x="11346757" y="6425671"/>
                </a:cubicBezTo>
                <a:cubicBezTo>
                  <a:pt x="11349923" y="6425671"/>
                  <a:pt x="11352489" y="6423105"/>
                  <a:pt x="11352489" y="6419939"/>
                </a:cubicBezTo>
                <a:lnTo>
                  <a:pt x="11352489" y="6400153"/>
                </a:lnTo>
                <a:cubicBezTo>
                  <a:pt x="11352489" y="6400151"/>
                  <a:pt x="11352489" y="6400148"/>
                  <a:pt x="11352489" y="6400146"/>
                </a:cubicBezTo>
                <a:cubicBezTo>
                  <a:pt x="11352485" y="6396980"/>
                  <a:pt x="11349916" y="6394417"/>
                  <a:pt x="11346750" y="6394421"/>
                </a:cubicBezTo>
                <a:lnTo>
                  <a:pt x="11329466" y="6394421"/>
                </a:lnTo>
                <a:cubicBezTo>
                  <a:pt x="11321756" y="6394421"/>
                  <a:pt x="11316330" y="6392959"/>
                  <a:pt x="11313148" y="6389988"/>
                </a:cubicBezTo>
                <a:cubicBezTo>
                  <a:pt x="11309966" y="6387016"/>
                  <a:pt x="11308388" y="6382141"/>
                  <a:pt x="11308388" y="6375342"/>
                </a:cubicBezTo>
                <a:lnTo>
                  <a:pt x="11308388" y="6205079"/>
                </a:lnTo>
                <a:cubicBezTo>
                  <a:pt x="11308388" y="6201909"/>
                  <a:pt x="11305819" y="6199340"/>
                  <a:pt x="11302650" y="6199340"/>
                </a:cubicBezTo>
                <a:lnTo>
                  <a:pt x="11276295" y="6199340"/>
                </a:lnTo>
                <a:cubicBezTo>
                  <a:pt x="11276293" y="6199340"/>
                  <a:pt x="11276290" y="6199340"/>
                  <a:pt x="11276288" y="6199340"/>
                </a:cubicBezTo>
                <a:close/>
                <a:moveTo>
                  <a:pt x="11010705" y="6199340"/>
                </a:moveTo>
                <a:cubicBezTo>
                  <a:pt x="11007558" y="6199340"/>
                  <a:pt x="11005007" y="6201891"/>
                  <a:pt x="11005007" y="6205038"/>
                </a:cubicBezTo>
                <a:lnTo>
                  <a:pt x="11005007" y="6257903"/>
                </a:lnTo>
                <a:cubicBezTo>
                  <a:pt x="11002465" y="6256112"/>
                  <a:pt x="10999827" y="6254459"/>
                  <a:pt x="10997106" y="6252953"/>
                </a:cubicBezTo>
                <a:cubicBezTo>
                  <a:pt x="10983054" y="6245247"/>
                  <a:pt x="10967374" y="6241405"/>
                  <a:pt x="10950068" y="6241428"/>
                </a:cubicBezTo>
                <a:cubicBezTo>
                  <a:pt x="10932761" y="6241451"/>
                  <a:pt x="10917077" y="6245292"/>
                  <a:pt x="10903016" y="6252953"/>
                </a:cubicBezTo>
                <a:cubicBezTo>
                  <a:pt x="10889055" y="6260557"/>
                  <a:pt x="10877535" y="6271963"/>
                  <a:pt x="10869794" y="6285848"/>
                </a:cubicBezTo>
                <a:cubicBezTo>
                  <a:pt x="10861689" y="6300104"/>
                  <a:pt x="10857637" y="6316446"/>
                  <a:pt x="10857637" y="6334872"/>
                </a:cubicBezTo>
                <a:cubicBezTo>
                  <a:pt x="10857637" y="6353516"/>
                  <a:pt x="10861585" y="6369909"/>
                  <a:pt x="10869482" y="6384052"/>
                </a:cubicBezTo>
                <a:cubicBezTo>
                  <a:pt x="10877030" y="6397862"/>
                  <a:pt x="10888318" y="6409265"/>
                  <a:pt x="10902051" y="6416954"/>
                </a:cubicBezTo>
                <a:cubicBezTo>
                  <a:pt x="10915858" y="6424733"/>
                  <a:pt x="10931317" y="6428622"/>
                  <a:pt x="10948429" y="6428622"/>
                </a:cubicBezTo>
                <a:cubicBezTo>
                  <a:pt x="10965754" y="6428622"/>
                  <a:pt x="10981599" y="6424733"/>
                  <a:pt x="10995964" y="6416954"/>
                </a:cubicBezTo>
                <a:cubicBezTo>
                  <a:pt x="11010324" y="6409162"/>
                  <a:pt x="11022005" y="6398331"/>
                  <a:pt x="11030015" y="6383889"/>
                </a:cubicBezTo>
                <a:cubicBezTo>
                  <a:pt x="11040425" y="6365129"/>
                  <a:pt x="11042512" y="6348022"/>
                  <a:pt x="11042512" y="6318411"/>
                </a:cubicBezTo>
                <a:lnTo>
                  <a:pt x="11042512" y="6205038"/>
                </a:lnTo>
                <a:cubicBezTo>
                  <a:pt x="11042512" y="6201891"/>
                  <a:pt x="11039961" y="6199340"/>
                  <a:pt x="11036814" y="6199340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bIns="576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0" y="864000"/>
            <a:ext cx="2505600" cy="1915200"/>
          </a:xfrm>
        </p:spPr>
        <p:txBody>
          <a:bodyPr anchor="t" anchorCtr="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65B12D-AFCA-4C69-8772-3103D984CD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4320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37CD5E9-4514-4A77-9781-C0FC80437A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white">
          <a:xfrm>
            <a:off x="33732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023000C-62EC-4AE1-9428-2B6EA4DF5F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white">
          <a:xfrm>
            <a:off x="63108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FE03E1E-7BBA-4981-A199-083F8DE64A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white">
          <a:xfrm>
            <a:off x="92484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F36C25B-EFDD-4B87-A607-B8183191C162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5FBD6A-F375-4520-BDB0-BF87DF76281E}" type="datetime1">
              <a:rPr lang="en-GB" smtClean="0"/>
              <a:pPr/>
              <a:t>15/11/2023</a:t>
            </a:fld>
            <a:endParaRPr lang="en-GB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5A5089DE-3A5D-4836-9D47-6BDBF8FAAE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0B90375-CCC9-436F-8691-66054ECC60F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4825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r Graphics C">
    <p:bg>
      <p:bgPr>
        <a:gradFill>
          <a:gsLst>
            <a:gs pos="0">
              <a:srgbClr val="B41284"/>
            </a:gs>
            <a:gs pos="95000">
              <a:srgbClr val="7E0A5C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28DB86-3C4D-4DB7-A17C-92FA70DD3ACB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B41284"/>
              </a:gs>
              <a:gs pos="95000">
                <a:srgbClr val="7E0A5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34A43F0-B693-4A6A-922F-5584D05D23E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653125" y="865800"/>
            <a:ext cx="126000" cy="5126400"/>
          </a:xfrm>
          <a:solidFill>
            <a:schemeClr val="lt1"/>
          </a:solidFill>
          <a:ln w="0"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6E9939-DBE2-4FE8-A639-4C66369DE7CE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8B1C4-875F-44A3-AD12-DF0D1760855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0A2AD-9831-4BC2-92B6-B7408CD96FC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E7121FB-1BE2-4733-A7DE-83DABC7A11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432863" y="864000"/>
            <a:ext cx="5868000" cy="5122800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accent2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    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384135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-1090800" y="3366000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2000" y="864000"/>
            <a:ext cx="5878800" cy="4262400"/>
          </a:xfrm>
        </p:spPr>
        <p:txBody>
          <a:bodyPr anchor="t" anchorCtr="0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Quote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1962000" y="5137200"/>
            <a:ext cx="5880100" cy="3600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3pPr>
            <a:lvl4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baseline="0">
                <a:solidFill>
                  <a:schemeClr val="tx1"/>
                </a:solidFill>
                <a:latin typeface="+mn-lt"/>
              </a:defRPr>
            </a:lvl4pPr>
            <a:lvl5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6pPr>
            <a:lvl7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baseline="0">
                <a:solidFill>
                  <a:schemeClr val="tx1"/>
                </a:solidFill>
                <a:latin typeface="+mn-lt"/>
              </a:defRPr>
            </a:lvl7pPr>
            <a:lvl8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8pPr>
            <a:lvl9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Click to add Name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FDD10-8960-46E8-B934-9ABE5471D0D8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3F51C-56A9-4986-93E3-1F2218D6AE5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E7669-F0CC-465B-82B8-DD707F44673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E3943B2-B1DF-42B0-9F1C-B752FFA217D8}"/>
              </a:ext>
            </a:extLst>
          </p:cNvPr>
          <p:cNvSpPr>
            <a:spLocks noChangeAspect="1"/>
          </p:cNvSpPr>
          <p:nvPr userDrawn="1"/>
        </p:nvSpPr>
        <p:spPr bwMode="white">
          <a:xfrm>
            <a:off x="431799" y="864358"/>
            <a:ext cx="565325" cy="432000"/>
          </a:xfrm>
          <a:custGeom>
            <a:avLst/>
            <a:gdLst/>
            <a:ahLst/>
            <a:cxnLst/>
            <a:rect l="l" t="t" r="r" b="b"/>
            <a:pathLst>
              <a:path w="436820" h="333802">
                <a:moveTo>
                  <a:pt x="343248" y="0"/>
                </a:moveTo>
                <a:lnTo>
                  <a:pt x="436820" y="51285"/>
                </a:lnTo>
                <a:cubicBezTo>
                  <a:pt x="420625" y="77677"/>
                  <a:pt x="407729" y="105194"/>
                  <a:pt x="398132" y="133836"/>
                </a:cubicBezTo>
                <a:cubicBezTo>
                  <a:pt x="388535" y="162477"/>
                  <a:pt x="383886" y="194793"/>
                  <a:pt x="384186" y="230782"/>
                </a:cubicBezTo>
                <a:lnTo>
                  <a:pt x="384186" y="333802"/>
                </a:lnTo>
                <a:lnTo>
                  <a:pt x="225833" y="333802"/>
                </a:lnTo>
                <a:lnTo>
                  <a:pt x="225833" y="231232"/>
                </a:lnTo>
                <a:cubicBezTo>
                  <a:pt x="225833" y="202740"/>
                  <a:pt x="231456" y="173874"/>
                  <a:pt x="242703" y="144633"/>
                </a:cubicBezTo>
                <a:cubicBezTo>
                  <a:pt x="253949" y="115391"/>
                  <a:pt x="268645" y="88099"/>
                  <a:pt x="286790" y="62757"/>
                </a:cubicBezTo>
                <a:cubicBezTo>
                  <a:pt x="304934" y="37414"/>
                  <a:pt x="323754" y="16495"/>
                  <a:pt x="343248" y="0"/>
                </a:cubicBezTo>
                <a:close/>
                <a:moveTo>
                  <a:pt x="117415" y="0"/>
                </a:moveTo>
                <a:lnTo>
                  <a:pt x="210987" y="51285"/>
                </a:lnTo>
                <a:cubicBezTo>
                  <a:pt x="194792" y="77677"/>
                  <a:pt x="181896" y="105194"/>
                  <a:pt x="172299" y="133836"/>
                </a:cubicBezTo>
                <a:cubicBezTo>
                  <a:pt x="162701" y="162477"/>
                  <a:pt x="158053" y="194793"/>
                  <a:pt x="158353" y="230782"/>
                </a:cubicBezTo>
                <a:lnTo>
                  <a:pt x="158353" y="333802"/>
                </a:lnTo>
                <a:lnTo>
                  <a:pt x="0" y="333802"/>
                </a:lnTo>
                <a:lnTo>
                  <a:pt x="0" y="231232"/>
                </a:lnTo>
                <a:cubicBezTo>
                  <a:pt x="0" y="202740"/>
                  <a:pt x="5623" y="173874"/>
                  <a:pt x="16870" y="144633"/>
                </a:cubicBezTo>
                <a:cubicBezTo>
                  <a:pt x="28116" y="115391"/>
                  <a:pt x="42812" y="88099"/>
                  <a:pt x="60957" y="62757"/>
                </a:cubicBezTo>
                <a:cubicBezTo>
                  <a:pt x="79101" y="37414"/>
                  <a:pt x="97921" y="16495"/>
                  <a:pt x="11741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en-GB" sz="2000" noProof="0" dirty="0" err="1"/>
          </a:p>
        </p:txBody>
      </p:sp>
      <p:sp>
        <p:nvSpPr>
          <p:cNvPr id="12" name="Text Placeholder notes">
            <a:extLst>
              <a:ext uri="{FF2B5EF4-FFF2-40B4-BE49-F238E27FC236}">
                <a16:creationId xmlns:a16="http://schemas.microsoft.com/office/drawing/2014/main" id="{07820C89-0519-40C4-9EA9-207BD7F220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1962000" y="5695200"/>
            <a:ext cx="5878800" cy="295200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b="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</p:spTree>
    <p:extLst>
      <p:ext uri="{BB962C8B-B14F-4D97-AF65-F5344CB8AC3E}">
        <p14:creationId xmlns:p14="http://schemas.microsoft.com/office/powerpoint/2010/main" val="33296392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s">
    <p:bg>
      <p:bgPr>
        <a:gradFill>
          <a:gsLst>
            <a:gs pos="0">
              <a:schemeClr val="accent6"/>
            </a:gs>
            <a:gs pos="95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Date Placeholder 3" hidden="1">
            <a:extLst>
              <a:ext uri="{FF2B5EF4-FFF2-40B4-BE49-F238E27FC236}">
                <a16:creationId xmlns:a16="http://schemas.microsoft.com/office/drawing/2014/main" id="{8A3A4EFB-0782-4EFE-B7C3-F294CADCF0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B99E036B-4CAD-4D2B-963A-EA155AD21A38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6" name="Background">
            <a:extLst>
              <a:ext uri="{FF2B5EF4-FFF2-40B4-BE49-F238E27FC236}">
                <a16:creationId xmlns:a16="http://schemas.microsoft.com/office/drawing/2014/main" id="{7B7C0264-09E0-4AFB-AB5B-FF66EEB94BB8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5E5CFC51-E8E3-4014-9651-8D053A7542FB}"/>
              </a:ext>
            </a:extLst>
          </p:cNvPr>
          <p:cNvSpPr/>
          <p:nvPr userDrawn="1"/>
        </p:nvSpPr>
        <p:spPr>
          <a:xfrm rot="16200000" flipV="1">
            <a:off x="-1088913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1" y="3104303"/>
            <a:ext cx="2091978" cy="71625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50000"/>
            <a:ext cx="165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Presenter 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850000"/>
            <a:ext cx="1656000" cy="1476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Contact information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7BCA77D-A437-4BE5-9F1B-499DFCDA409D}"/>
              </a:ext>
            </a:extLst>
          </p:cNvPr>
          <p:cNvSpPr/>
          <p:nvPr userDrawn="1"/>
        </p:nvSpPr>
        <p:spPr>
          <a:xfrm>
            <a:off x="2001182" y="924535"/>
            <a:ext cx="5269720" cy="949686"/>
          </a:xfrm>
          <a:custGeom>
            <a:avLst/>
            <a:gdLst/>
            <a:ahLst/>
            <a:cxnLst/>
            <a:rect l="l" t="t" r="r" b="b"/>
            <a:pathLst>
              <a:path w="5269720" h="949686">
                <a:moveTo>
                  <a:pt x="1684072" y="498006"/>
                </a:moveTo>
                <a:cubicBezTo>
                  <a:pt x="1664287" y="506210"/>
                  <a:pt x="1637746" y="512965"/>
                  <a:pt x="1604449" y="518274"/>
                </a:cubicBezTo>
                <a:cubicBezTo>
                  <a:pt x="1582010" y="521893"/>
                  <a:pt x="1565301" y="528709"/>
                  <a:pt x="1554322" y="538722"/>
                </a:cubicBezTo>
                <a:cubicBezTo>
                  <a:pt x="1543344" y="548736"/>
                  <a:pt x="1537855" y="561222"/>
                  <a:pt x="1537855" y="576181"/>
                </a:cubicBezTo>
                <a:cubicBezTo>
                  <a:pt x="1537855" y="591382"/>
                  <a:pt x="1543163" y="603145"/>
                  <a:pt x="1553780" y="611469"/>
                </a:cubicBezTo>
                <a:cubicBezTo>
                  <a:pt x="1564396" y="619793"/>
                  <a:pt x="1578390" y="623955"/>
                  <a:pt x="1595763" y="623955"/>
                </a:cubicBezTo>
                <a:cubicBezTo>
                  <a:pt x="1611205" y="623955"/>
                  <a:pt x="1625682" y="620758"/>
                  <a:pt x="1639193" y="614364"/>
                </a:cubicBezTo>
                <a:cubicBezTo>
                  <a:pt x="1652705" y="607970"/>
                  <a:pt x="1663563" y="598741"/>
                  <a:pt x="1671766" y="586677"/>
                </a:cubicBezTo>
                <a:cubicBezTo>
                  <a:pt x="1679970" y="574613"/>
                  <a:pt x="1684072" y="560498"/>
                  <a:pt x="1684072" y="544332"/>
                </a:cubicBezTo>
                <a:close/>
                <a:moveTo>
                  <a:pt x="4340559" y="322835"/>
                </a:moveTo>
                <a:cubicBezTo>
                  <a:pt x="4322946" y="322835"/>
                  <a:pt x="4307685" y="328445"/>
                  <a:pt x="4294776" y="339665"/>
                </a:cubicBezTo>
                <a:cubicBezTo>
                  <a:pt x="4281867" y="350884"/>
                  <a:pt x="4272035" y="367050"/>
                  <a:pt x="4265279" y="388162"/>
                </a:cubicBezTo>
                <a:cubicBezTo>
                  <a:pt x="4258523" y="409274"/>
                  <a:pt x="4255145" y="434308"/>
                  <a:pt x="4255145" y="463261"/>
                </a:cubicBezTo>
                <a:cubicBezTo>
                  <a:pt x="4255145" y="492215"/>
                  <a:pt x="4258523" y="517248"/>
                  <a:pt x="4265279" y="538360"/>
                </a:cubicBezTo>
                <a:cubicBezTo>
                  <a:pt x="4272035" y="559473"/>
                  <a:pt x="4281867" y="575638"/>
                  <a:pt x="4294776" y="586858"/>
                </a:cubicBezTo>
                <a:cubicBezTo>
                  <a:pt x="4307685" y="598078"/>
                  <a:pt x="4322946" y="603687"/>
                  <a:pt x="4340559" y="603687"/>
                </a:cubicBezTo>
                <a:cubicBezTo>
                  <a:pt x="4357449" y="603687"/>
                  <a:pt x="4372046" y="598017"/>
                  <a:pt x="4384352" y="586677"/>
                </a:cubicBezTo>
                <a:cubicBezTo>
                  <a:pt x="4396657" y="575337"/>
                  <a:pt x="4406188" y="559111"/>
                  <a:pt x="4412944" y="537998"/>
                </a:cubicBezTo>
                <a:cubicBezTo>
                  <a:pt x="4419700" y="516886"/>
                  <a:pt x="4423078" y="491974"/>
                  <a:pt x="4423078" y="463261"/>
                </a:cubicBezTo>
                <a:cubicBezTo>
                  <a:pt x="4423078" y="434549"/>
                  <a:pt x="4419700" y="409636"/>
                  <a:pt x="4412944" y="388524"/>
                </a:cubicBezTo>
                <a:cubicBezTo>
                  <a:pt x="4406188" y="367412"/>
                  <a:pt x="4396657" y="351186"/>
                  <a:pt x="4384352" y="339846"/>
                </a:cubicBezTo>
                <a:cubicBezTo>
                  <a:pt x="4372046" y="328505"/>
                  <a:pt x="4357449" y="322835"/>
                  <a:pt x="4340559" y="322835"/>
                </a:cubicBezTo>
                <a:close/>
                <a:moveTo>
                  <a:pt x="4709464" y="185305"/>
                </a:moveTo>
                <a:lnTo>
                  <a:pt x="4909245" y="185305"/>
                </a:lnTo>
                <a:lnTo>
                  <a:pt x="4909245" y="498006"/>
                </a:lnTo>
                <a:cubicBezTo>
                  <a:pt x="4909486" y="525753"/>
                  <a:pt x="4916544" y="547408"/>
                  <a:pt x="4930418" y="562971"/>
                </a:cubicBezTo>
                <a:cubicBezTo>
                  <a:pt x="4944291" y="578534"/>
                  <a:pt x="4963774" y="586315"/>
                  <a:pt x="4988868" y="586315"/>
                </a:cubicBezTo>
                <a:cubicBezTo>
                  <a:pt x="5013720" y="586315"/>
                  <a:pt x="5033505" y="578413"/>
                  <a:pt x="5048223" y="562609"/>
                </a:cubicBezTo>
                <a:cubicBezTo>
                  <a:pt x="5062942" y="546805"/>
                  <a:pt x="5070180" y="525271"/>
                  <a:pt x="5069939" y="498006"/>
                </a:cubicBezTo>
                <a:lnTo>
                  <a:pt x="5069939" y="185305"/>
                </a:lnTo>
                <a:lnTo>
                  <a:pt x="5269720" y="185305"/>
                </a:lnTo>
                <a:lnTo>
                  <a:pt x="5269720" y="741218"/>
                </a:lnTo>
                <a:lnTo>
                  <a:pt x="5080073" y="741218"/>
                </a:lnTo>
                <a:lnTo>
                  <a:pt x="5080073" y="635537"/>
                </a:lnTo>
                <a:lnTo>
                  <a:pt x="5074282" y="635537"/>
                </a:lnTo>
                <a:cubicBezTo>
                  <a:pt x="5062218" y="671005"/>
                  <a:pt x="5041106" y="698692"/>
                  <a:pt x="5010945" y="718598"/>
                </a:cubicBezTo>
                <a:cubicBezTo>
                  <a:pt x="4980785" y="738504"/>
                  <a:pt x="4944955" y="748457"/>
                  <a:pt x="4903454" y="748457"/>
                </a:cubicBezTo>
                <a:cubicBezTo>
                  <a:pt x="4865090" y="748457"/>
                  <a:pt x="4831251" y="739589"/>
                  <a:pt x="4801935" y="721855"/>
                </a:cubicBezTo>
                <a:cubicBezTo>
                  <a:pt x="4772619" y="704121"/>
                  <a:pt x="4749878" y="679450"/>
                  <a:pt x="4733712" y="647842"/>
                </a:cubicBezTo>
                <a:cubicBezTo>
                  <a:pt x="4717546" y="616234"/>
                  <a:pt x="4709464" y="580283"/>
                  <a:pt x="4709464" y="539989"/>
                </a:cubicBezTo>
                <a:close/>
                <a:moveTo>
                  <a:pt x="3407285" y="185305"/>
                </a:moveTo>
                <a:lnTo>
                  <a:pt x="3615753" y="185305"/>
                </a:lnTo>
                <a:lnTo>
                  <a:pt x="3705509" y="570391"/>
                </a:lnTo>
                <a:lnTo>
                  <a:pt x="3711300" y="570391"/>
                </a:lnTo>
                <a:lnTo>
                  <a:pt x="3802505" y="185305"/>
                </a:lnTo>
                <a:lnTo>
                  <a:pt x="4012420" y="185305"/>
                </a:lnTo>
                <a:lnTo>
                  <a:pt x="3809743" y="787544"/>
                </a:lnTo>
                <a:cubicBezTo>
                  <a:pt x="3792853" y="837972"/>
                  <a:pt x="3765709" y="877603"/>
                  <a:pt x="3728311" y="906436"/>
                </a:cubicBezTo>
                <a:cubicBezTo>
                  <a:pt x="3690912" y="935269"/>
                  <a:pt x="3639398" y="949686"/>
                  <a:pt x="3573769" y="949686"/>
                </a:cubicBezTo>
                <a:cubicBezTo>
                  <a:pt x="3550848" y="949686"/>
                  <a:pt x="3529012" y="947997"/>
                  <a:pt x="3508261" y="944619"/>
                </a:cubicBezTo>
                <a:cubicBezTo>
                  <a:pt x="3487511" y="941241"/>
                  <a:pt x="3469294" y="936415"/>
                  <a:pt x="3453611" y="930142"/>
                </a:cubicBezTo>
                <a:lnTo>
                  <a:pt x="3497042" y="788268"/>
                </a:lnTo>
                <a:cubicBezTo>
                  <a:pt x="3520446" y="796472"/>
                  <a:pt x="3539628" y="800574"/>
                  <a:pt x="3554588" y="800574"/>
                </a:cubicBezTo>
                <a:cubicBezTo>
                  <a:pt x="3576544" y="800574"/>
                  <a:pt x="3591142" y="792370"/>
                  <a:pt x="3598380" y="775963"/>
                </a:cubicBezTo>
                <a:lnTo>
                  <a:pt x="3602723" y="765829"/>
                </a:lnTo>
                <a:close/>
                <a:moveTo>
                  <a:pt x="4339111" y="178066"/>
                </a:moveTo>
                <a:cubicBezTo>
                  <a:pt x="4398467" y="178066"/>
                  <a:pt x="4449860" y="190009"/>
                  <a:pt x="4493291" y="213896"/>
                </a:cubicBezTo>
                <a:cubicBezTo>
                  <a:pt x="4536721" y="237783"/>
                  <a:pt x="4569898" y="271321"/>
                  <a:pt x="4592819" y="314511"/>
                </a:cubicBezTo>
                <a:cubicBezTo>
                  <a:pt x="4615741" y="357701"/>
                  <a:pt x="4627202" y="407766"/>
                  <a:pt x="4627202" y="464709"/>
                </a:cubicBezTo>
                <a:cubicBezTo>
                  <a:pt x="4627202" y="521652"/>
                  <a:pt x="4615741" y="571718"/>
                  <a:pt x="4592819" y="614907"/>
                </a:cubicBezTo>
                <a:cubicBezTo>
                  <a:pt x="4569898" y="658097"/>
                  <a:pt x="4536721" y="691635"/>
                  <a:pt x="4493291" y="715522"/>
                </a:cubicBezTo>
                <a:cubicBezTo>
                  <a:pt x="4449860" y="739409"/>
                  <a:pt x="4398467" y="751352"/>
                  <a:pt x="4339111" y="751352"/>
                </a:cubicBezTo>
                <a:cubicBezTo>
                  <a:pt x="4279756" y="751352"/>
                  <a:pt x="4228363" y="739409"/>
                  <a:pt x="4184932" y="715522"/>
                </a:cubicBezTo>
                <a:cubicBezTo>
                  <a:pt x="4141502" y="691635"/>
                  <a:pt x="4108325" y="658097"/>
                  <a:pt x="4085403" y="614907"/>
                </a:cubicBezTo>
                <a:cubicBezTo>
                  <a:pt x="4062482" y="571718"/>
                  <a:pt x="4051021" y="521652"/>
                  <a:pt x="4051021" y="464709"/>
                </a:cubicBezTo>
                <a:cubicBezTo>
                  <a:pt x="4051021" y="407766"/>
                  <a:pt x="4062482" y="357701"/>
                  <a:pt x="4085403" y="314511"/>
                </a:cubicBezTo>
                <a:cubicBezTo>
                  <a:pt x="4108325" y="271321"/>
                  <a:pt x="4141502" y="237783"/>
                  <a:pt x="4184932" y="213896"/>
                </a:cubicBezTo>
                <a:cubicBezTo>
                  <a:pt x="4228363" y="190009"/>
                  <a:pt x="4279756" y="178066"/>
                  <a:pt x="4339111" y="178066"/>
                </a:cubicBezTo>
                <a:close/>
                <a:moveTo>
                  <a:pt x="2342054" y="178066"/>
                </a:moveTo>
                <a:cubicBezTo>
                  <a:pt x="2380659" y="178066"/>
                  <a:pt x="2414680" y="186993"/>
                  <a:pt x="2444117" y="204848"/>
                </a:cubicBezTo>
                <a:cubicBezTo>
                  <a:pt x="2473553" y="222703"/>
                  <a:pt x="2496233" y="247435"/>
                  <a:pt x="2512158" y="279043"/>
                </a:cubicBezTo>
                <a:cubicBezTo>
                  <a:pt x="2528083" y="310651"/>
                  <a:pt x="2536045" y="346481"/>
                  <a:pt x="2536045" y="386534"/>
                </a:cubicBezTo>
                <a:lnTo>
                  <a:pt x="2536045" y="741218"/>
                </a:lnTo>
                <a:lnTo>
                  <a:pt x="2336264" y="741218"/>
                </a:lnTo>
                <a:lnTo>
                  <a:pt x="2336264" y="428517"/>
                </a:lnTo>
                <a:cubicBezTo>
                  <a:pt x="2336505" y="401011"/>
                  <a:pt x="2329568" y="379416"/>
                  <a:pt x="2315453" y="363733"/>
                </a:cubicBezTo>
                <a:cubicBezTo>
                  <a:pt x="2301338" y="348049"/>
                  <a:pt x="2281734" y="340208"/>
                  <a:pt x="2256641" y="340208"/>
                </a:cubicBezTo>
                <a:cubicBezTo>
                  <a:pt x="2231789" y="340208"/>
                  <a:pt x="2212124" y="348049"/>
                  <a:pt x="2197647" y="363733"/>
                </a:cubicBezTo>
                <a:cubicBezTo>
                  <a:pt x="2183170" y="379416"/>
                  <a:pt x="2175811" y="401011"/>
                  <a:pt x="2175570" y="428517"/>
                </a:cubicBezTo>
                <a:lnTo>
                  <a:pt x="2175570" y="741218"/>
                </a:lnTo>
                <a:lnTo>
                  <a:pt x="1975788" y="741218"/>
                </a:lnTo>
                <a:lnTo>
                  <a:pt x="1975788" y="185305"/>
                </a:lnTo>
                <a:lnTo>
                  <a:pt x="2165436" y="185305"/>
                </a:lnTo>
                <a:lnTo>
                  <a:pt x="2165436" y="290986"/>
                </a:lnTo>
                <a:lnTo>
                  <a:pt x="2171227" y="290986"/>
                </a:lnTo>
                <a:cubicBezTo>
                  <a:pt x="2179189" y="267823"/>
                  <a:pt x="2191434" y="247736"/>
                  <a:pt x="2207962" y="230726"/>
                </a:cubicBezTo>
                <a:cubicBezTo>
                  <a:pt x="2224490" y="213715"/>
                  <a:pt x="2244214" y="200686"/>
                  <a:pt x="2267136" y="191638"/>
                </a:cubicBezTo>
                <a:cubicBezTo>
                  <a:pt x="2290058" y="182590"/>
                  <a:pt x="2315031" y="178066"/>
                  <a:pt x="2342054" y="178066"/>
                </a:cubicBezTo>
                <a:close/>
                <a:moveTo>
                  <a:pt x="1626164" y="178066"/>
                </a:moveTo>
                <a:cubicBezTo>
                  <a:pt x="1677799" y="178066"/>
                  <a:pt x="1723039" y="186028"/>
                  <a:pt x="1761885" y="201953"/>
                </a:cubicBezTo>
                <a:cubicBezTo>
                  <a:pt x="1800732" y="217878"/>
                  <a:pt x="1830530" y="239714"/>
                  <a:pt x="1851280" y="267461"/>
                </a:cubicBezTo>
                <a:cubicBezTo>
                  <a:pt x="1872030" y="295208"/>
                  <a:pt x="1882406" y="326213"/>
                  <a:pt x="1882406" y="360475"/>
                </a:cubicBezTo>
                <a:lnTo>
                  <a:pt x="1882406" y="741218"/>
                </a:lnTo>
                <a:lnTo>
                  <a:pt x="1695653" y="741218"/>
                </a:lnTo>
                <a:lnTo>
                  <a:pt x="1695653" y="663043"/>
                </a:lnTo>
                <a:lnTo>
                  <a:pt x="1691310" y="663043"/>
                </a:lnTo>
                <a:cubicBezTo>
                  <a:pt x="1674903" y="693203"/>
                  <a:pt x="1653369" y="715220"/>
                  <a:pt x="1626707" y="729094"/>
                </a:cubicBezTo>
                <a:cubicBezTo>
                  <a:pt x="1600045" y="742967"/>
                  <a:pt x="1568015" y="749904"/>
                  <a:pt x="1530617" y="749904"/>
                </a:cubicBezTo>
                <a:cubicBezTo>
                  <a:pt x="1494424" y="749904"/>
                  <a:pt x="1462756" y="743993"/>
                  <a:pt x="1435612" y="732170"/>
                </a:cubicBezTo>
                <a:cubicBezTo>
                  <a:pt x="1408468" y="720347"/>
                  <a:pt x="1387355" y="702311"/>
                  <a:pt x="1372275" y="678063"/>
                </a:cubicBezTo>
                <a:cubicBezTo>
                  <a:pt x="1357195" y="653814"/>
                  <a:pt x="1349655" y="623714"/>
                  <a:pt x="1349655" y="587763"/>
                </a:cubicBezTo>
                <a:cubicBezTo>
                  <a:pt x="1349655" y="530338"/>
                  <a:pt x="1368053" y="487691"/>
                  <a:pt x="1404848" y="459823"/>
                </a:cubicBezTo>
                <a:cubicBezTo>
                  <a:pt x="1441644" y="431955"/>
                  <a:pt x="1491288" y="415729"/>
                  <a:pt x="1553780" y="411144"/>
                </a:cubicBezTo>
                <a:cubicBezTo>
                  <a:pt x="1586353" y="408732"/>
                  <a:pt x="1611747" y="405776"/>
                  <a:pt x="1629964" y="402277"/>
                </a:cubicBezTo>
                <a:cubicBezTo>
                  <a:pt x="1648181" y="398779"/>
                  <a:pt x="1661512" y="393832"/>
                  <a:pt x="1669957" y="387438"/>
                </a:cubicBezTo>
                <a:cubicBezTo>
                  <a:pt x="1678402" y="381045"/>
                  <a:pt x="1682624" y="372539"/>
                  <a:pt x="1682624" y="361923"/>
                </a:cubicBezTo>
                <a:lnTo>
                  <a:pt x="1682624" y="360475"/>
                </a:lnTo>
                <a:cubicBezTo>
                  <a:pt x="1682624" y="346240"/>
                  <a:pt x="1677195" y="335201"/>
                  <a:pt x="1666338" y="327359"/>
                </a:cubicBezTo>
                <a:cubicBezTo>
                  <a:pt x="1655480" y="319518"/>
                  <a:pt x="1641124" y="315597"/>
                  <a:pt x="1623269" y="315597"/>
                </a:cubicBezTo>
                <a:cubicBezTo>
                  <a:pt x="1603725" y="315597"/>
                  <a:pt x="1588102" y="319819"/>
                  <a:pt x="1576400" y="328264"/>
                </a:cubicBezTo>
                <a:cubicBezTo>
                  <a:pt x="1564697" y="336709"/>
                  <a:pt x="1557640" y="349376"/>
                  <a:pt x="1555227" y="366266"/>
                </a:cubicBezTo>
                <a:lnTo>
                  <a:pt x="1371370" y="366266"/>
                </a:lnTo>
                <a:cubicBezTo>
                  <a:pt x="1373783" y="331280"/>
                  <a:pt x="1384822" y="299552"/>
                  <a:pt x="1404486" y="271080"/>
                </a:cubicBezTo>
                <a:cubicBezTo>
                  <a:pt x="1424151" y="242609"/>
                  <a:pt x="1452682" y="219989"/>
                  <a:pt x="1490081" y="203220"/>
                </a:cubicBezTo>
                <a:cubicBezTo>
                  <a:pt x="1527480" y="186451"/>
                  <a:pt x="1572841" y="178066"/>
                  <a:pt x="1626164" y="178066"/>
                </a:cubicBezTo>
                <a:close/>
                <a:moveTo>
                  <a:pt x="2633013" y="0"/>
                </a:moveTo>
                <a:lnTo>
                  <a:pt x="2832795" y="0"/>
                </a:lnTo>
                <a:lnTo>
                  <a:pt x="2832795" y="372057"/>
                </a:lnTo>
                <a:lnTo>
                  <a:pt x="2840033" y="372057"/>
                </a:lnTo>
                <a:lnTo>
                  <a:pt x="2974669" y="185305"/>
                </a:lnTo>
                <a:lnTo>
                  <a:pt x="3199061" y="185305"/>
                </a:lnTo>
                <a:lnTo>
                  <a:pt x="3010137" y="428879"/>
                </a:lnTo>
                <a:lnTo>
                  <a:pt x="3204851" y="741218"/>
                </a:lnTo>
                <a:lnTo>
                  <a:pt x="2976116" y="741218"/>
                </a:lnTo>
                <a:lnTo>
                  <a:pt x="2862834" y="545418"/>
                </a:lnTo>
                <a:lnTo>
                  <a:pt x="2832795" y="583420"/>
                </a:lnTo>
                <a:lnTo>
                  <a:pt x="2832795" y="741218"/>
                </a:lnTo>
                <a:lnTo>
                  <a:pt x="2633013" y="741218"/>
                </a:lnTo>
                <a:close/>
                <a:moveTo>
                  <a:pt x="718488" y="0"/>
                </a:moveTo>
                <a:lnTo>
                  <a:pt x="911031" y="0"/>
                </a:lnTo>
                <a:lnTo>
                  <a:pt x="911031" y="290986"/>
                </a:lnTo>
                <a:lnTo>
                  <a:pt x="916822" y="290986"/>
                </a:lnTo>
                <a:cubicBezTo>
                  <a:pt x="929369" y="255276"/>
                  <a:pt x="950300" y="227529"/>
                  <a:pt x="979616" y="207744"/>
                </a:cubicBezTo>
                <a:cubicBezTo>
                  <a:pt x="1008932" y="187959"/>
                  <a:pt x="1043978" y="178066"/>
                  <a:pt x="1084754" y="178066"/>
                </a:cubicBezTo>
                <a:cubicBezTo>
                  <a:pt x="1123360" y="178066"/>
                  <a:pt x="1157380" y="186933"/>
                  <a:pt x="1186817" y="204667"/>
                </a:cubicBezTo>
                <a:cubicBezTo>
                  <a:pt x="1216253" y="222402"/>
                  <a:pt x="1238934" y="247073"/>
                  <a:pt x="1254858" y="278681"/>
                </a:cubicBezTo>
                <a:cubicBezTo>
                  <a:pt x="1270783" y="310289"/>
                  <a:pt x="1278745" y="346240"/>
                  <a:pt x="1278745" y="386534"/>
                </a:cubicBezTo>
                <a:lnTo>
                  <a:pt x="1278745" y="741218"/>
                </a:lnTo>
                <a:lnTo>
                  <a:pt x="1078964" y="741218"/>
                </a:lnTo>
                <a:lnTo>
                  <a:pt x="1078964" y="428517"/>
                </a:lnTo>
                <a:cubicBezTo>
                  <a:pt x="1079205" y="400769"/>
                  <a:pt x="1072329" y="379114"/>
                  <a:pt x="1058334" y="363552"/>
                </a:cubicBezTo>
                <a:cubicBezTo>
                  <a:pt x="1044340" y="347989"/>
                  <a:pt x="1024675" y="340208"/>
                  <a:pt x="999341" y="340208"/>
                </a:cubicBezTo>
                <a:cubicBezTo>
                  <a:pt x="974730" y="340208"/>
                  <a:pt x="955126" y="348110"/>
                  <a:pt x="940528" y="363913"/>
                </a:cubicBezTo>
                <a:cubicBezTo>
                  <a:pt x="925931" y="379717"/>
                  <a:pt x="918511" y="401252"/>
                  <a:pt x="918270" y="428517"/>
                </a:cubicBezTo>
                <a:lnTo>
                  <a:pt x="918270" y="741218"/>
                </a:lnTo>
                <a:lnTo>
                  <a:pt x="718488" y="741218"/>
                </a:lnTo>
                <a:close/>
                <a:moveTo>
                  <a:pt x="0" y="0"/>
                </a:moveTo>
                <a:lnTo>
                  <a:pt x="644223" y="0"/>
                </a:lnTo>
                <a:lnTo>
                  <a:pt x="644223" y="162141"/>
                </a:lnTo>
                <a:lnTo>
                  <a:pt x="421279" y="162141"/>
                </a:lnTo>
                <a:lnTo>
                  <a:pt x="421279" y="741218"/>
                </a:lnTo>
                <a:lnTo>
                  <a:pt x="222945" y="741218"/>
                </a:lnTo>
                <a:lnTo>
                  <a:pt x="222945" y="162141"/>
                </a:lnTo>
                <a:lnTo>
                  <a:pt x="0" y="1621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en-GB" noProof="0" dirty="0" err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60423B-0833-413C-8670-D2F1D86B4D98}"/>
              </a:ext>
            </a:extLst>
          </p:cNvPr>
          <p:cNvSpPr txBox="1"/>
          <p:nvPr userDrawn="1"/>
        </p:nvSpPr>
        <p:spPr>
          <a:xfrm>
            <a:off x="7350780" y="1474967"/>
            <a:ext cx="196432" cy="195613"/>
          </a:xfrm>
          <a:custGeom>
            <a:avLst/>
            <a:gdLst/>
            <a:ahLst/>
            <a:cxnLst/>
            <a:rect l="l" t="t" r="r" b="b"/>
            <a:pathLst>
              <a:path w="173723" h="172999">
                <a:moveTo>
                  <a:pt x="86862" y="0"/>
                </a:moveTo>
                <a:cubicBezTo>
                  <a:pt x="102063" y="0"/>
                  <a:pt x="116298" y="3861"/>
                  <a:pt x="129569" y="11582"/>
                </a:cubicBezTo>
                <a:cubicBezTo>
                  <a:pt x="142839" y="19303"/>
                  <a:pt x="153516" y="29798"/>
                  <a:pt x="161599" y="43069"/>
                </a:cubicBezTo>
                <a:cubicBezTo>
                  <a:pt x="169682" y="56339"/>
                  <a:pt x="173723" y="70696"/>
                  <a:pt x="173723" y="86138"/>
                </a:cubicBezTo>
                <a:cubicBezTo>
                  <a:pt x="173723" y="101821"/>
                  <a:pt x="169682" y="116298"/>
                  <a:pt x="161599" y="129568"/>
                </a:cubicBezTo>
                <a:cubicBezTo>
                  <a:pt x="153516" y="142839"/>
                  <a:pt x="142839" y="153395"/>
                  <a:pt x="129569" y="161237"/>
                </a:cubicBezTo>
                <a:cubicBezTo>
                  <a:pt x="116298" y="169078"/>
                  <a:pt x="102063" y="172999"/>
                  <a:pt x="86862" y="172999"/>
                </a:cubicBezTo>
                <a:cubicBezTo>
                  <a:pt x="71179" y="172999"/>
                  <a:pt x="56641" y="169139"/>
                  <a:pt x="43250" y="161418"/>
                </a:cubicBezTo>
                <a:cubicBezTo>
                  <a:pt x="29859" y="153697"/>
                  <a:pt x="19303" y="143140"/>
                  <a:pt x="11582" y="129749"/>
                </a:cubicBezTo>
                <a:cubicBezTo>
                  <a:pt x="3861" y="116358"/>
                  <a:pt x="0" y="101821"/>
                  <a:pt x="0" y="86138"/>
                </a:cubicBezTo>
                <a:cubicBezTo>
                  <a:pt x="0" y="70696"/>
                  <a:pt x="3861" y="56339"/>
                  <a:pt x="11582" y="43069"/>
                </a:cubicBezTo>
                <a:cubicBezTo>
                  <a:pt x="19303" y="29798"/>
                  <a:pt x="29859" y="19303"/>
                  <a:pt x="43250" y="11582"/>
                </a:cubicBezTo>
                <a:cubicBezTo>
                  <a:pt x="56641" y="3861"/>
                  <a:pt x="71179" y="0"/>
                  <a:pt x="868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80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8446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+ 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488" y="864000"/>
            <a:ext cx="2379600" cy="51228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7A938A-B486-4C94-B6F0-99F816ADA33D}"/>
              </a:ext>
            </a:extLst>
          </p:cNvPr>
          <p:cNvSpPr/>
          <p:nvPr userDrawn="1"/>
        </p:nvSpPr>
        <p:spPr>
          <a:xfrm rot="16200000" flipV="1">
            <a:off x="-2068400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69882-44DF-43EA-B961-38F81A409D3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C94F4B9-B8BA-4AE0-8D3D-703A5A189F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80E129-1495-4152-885A-950F083E6B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064871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+ yellow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488" y="864000"/>
            <a:ext cx="2379600" cy="51228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69882-44DF-43EA-B961-38F81A409D3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C94F4B9-B8BA-4AE0-8D3D-703A5A189F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80E129-1495-4152-885A-950F083E6B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2771DE-7B31-480C-9091-703575BD6824}"/>
              </a:ext>
            </a:extLst>
          </p:cNvPr>
          <p:cNvSpPr/>
          <p:nvPr userDrawn="1"/>
        </p:nvSpPr>
        <p:spPr>
          <a:xfrm rot="5400000" flipV="1">
            <a:off x="-2068401" y="3364556"/>
            <a:ext cx="5126400" cy="126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</p:spTree>
    <p:extLst>
      <p:ext uri="{BB962C8B-B14F-4D97-AF65-F5344CB8AC3E}">
        <p14:creationId xmlns:p14="http://schemas.microsoft.com/office/powerpoint/2010/main" val="222637474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D909-49D5-40E7-8A46-904F42180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C0A9EFC-3109-4832-A2D0-040116D0E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003F3C-0DDB-4FC6-8F72-B9D15ACDC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F93830-339F-4EED-BE32-3338BB1E2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798244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8E191F-9315-439E-B3E1-E244B439C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421B79-34B3-49E9-88AB-D05336546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5FA46-FFD0-4832-8708-FF45CE149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091967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431800" y="435649"/>
            <a:ext cx="11217273" cy="6632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noProof="1">
                <a:solidFill>
                  <a:schemeClr val="tx1"/>
                </a:solidFill>
                <a:latin typeface="+mj-lt"/>
                <a:cs typeface="Dstny Body" panose="02000603000000020004" pitchFamily="2" charset="0"/>
              </a:rPr>
              <a:t>TIPS &amp; TRICKS - YOUR USER GUIDE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0BB3B459-CDFE-44C8-879C-511BDE5A64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1227" y="1733517"/>
            <a:ext cx="2916000" cy="346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stny Body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stny Body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Dstny Body" panose="02000603000000020004" pitchFamily="2" charset="0"/>
              </a:rPr>
              <a:t>TEXT STYLES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to jump through 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and </a:t>
            </a:r>
            <a:r>
              <a:rPr lang="en-GB" sz="9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Decrease 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list level can be used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HINT: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Use bullet 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Delete bullet for regular text. Click on the bullet button to reaply the correct bullet again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sz="1600" dirty="0">
                <a:latin typeface="+mn-lt"/>
                <a:cs typeface="Dstny Body" panose="02000603000000020004" pitchFamily="2" charset="0"/>
              </a:rPr>
              <a:t>SLIDES &amp;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on the menu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New Slide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Home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 to insert a new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Change layout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900" dirty="0">
                <a:solidFill>
                  <a:srgbClr val="000000"/>
                </a:solidFill>
                <a:latin typeface="+mn-lt"/>
                <a:ea typeface="Dstny Body" panose="02000603000000020004" pitchFamily="2" charset="0"/>
              </a:rPr>
              <a:t>Click on the arrow next to </a:t>
            </a:r>
            <a:r>
              <a:rPr lang="en-GB" sz="900" b="1" dirty="0">
                <a:solidFill>
                  <a:srgbClr val="000000"/>
                </a:solidFill>
                <a:latin typeface="+mn-lt"/>
                <a:ea typeface="Dstny Body" panose="02000603000000020004" pitchFamily="2" charset="0"/>
              </a:rPr>
              <a:t>Layout </a:t>
            </a:r>
            <a:r>
              <a:rPr lang="en-GB" sz="900" dirty="0">
                <a:solidFill>
                  <a:srgbClr val="000000"/>
                </a:solidFill>
                <a:latin typeface="+mn-lt"/>
                <a:ea typeface="Dstny Body" panose="02000603000000020004" pitchFamily="2" charset="0"/>
              </a:rPr>
              <a:t>to view a dropdown menu of possible slide layouts</a:t>
            </a:r>
            <a:endParaRPr lang="en-GB" sz="900" dirty="0">
              <a:latin typeface="+mn-lt"/>
              <a:ea typeface="Dstny Body" panose="02000603000000020004" pitchFamily="2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66B3FBB4-61DE-493B-8F38-CB78E008D9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62260" y="1742868"/>
            <a:ext cx="2936481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stny Body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stny Body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9pPr>
          </a:lstStyle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1.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Home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2.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Reset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menu to reset position, size and formatting of the slide placeholders to their default settings</a:t>
            </a:r>
            <a:endParaRPr lang="en-GB" altLang="da-DK" sz="900" baseline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endParaRPr lang="en-GB" sz="9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Dstny Body" panose="02000603000000020004" pitchFamily="2" charset="0"/>
              </a:rPr>
              <a:t>PICTURES</a:t>
            </a:r>
            <a:endParaRPr lang="en-GB" sz="16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On slides with pictureplaceholder, 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Insert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to browse for picture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to change size or 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If you want to scale the picture, 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-key down while 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If you delete the picture and insert a new one, the picture may lie in front of the text or graphic. 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Send to Back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17EA80A0-F605-4897-AE2A-18933CAB6D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74443" y="1733517"/>
            <a:ext cx="2936482" cy="413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stny Body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stny Body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Dstny Body" panose="02000603000000020004" pitchFamily="2" charset="0"/>
              </a:rPr>
              <a:t>HEADER &amp; FOOTER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Header and Footer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Insert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 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if only used on one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600" dirty="0">
                <a:latin typeface="+mn-lt"/>
                <a:cs typeface="Dstny Body" panose="02000603000000020004" pitchFamily="2" charset="0"/>
              </a:rPr>
              <a:t>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View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 and set tick mark next to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Guides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HINT: Alt + F9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for quick view of guides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Mac: </a:t>
            </a:r>
            <a:r>
              <a:rPr lang="en-GB" sz="900" b="0" i="0" dirty="0">
                <a:solidFill>
                  <a:srgbClr val="333333"/>
                </a:solidFill>
                <a:effectLst/>
                <a:latin typeface="Dstny Body"/>
              </a:rPr>
              <a:t>⌘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+ option + ctrl + G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6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When copying old content to your new presentation, 2 options are available: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1. Best practice: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Create a slide in your new presentation and copy </a:t>
            </a:r>
            <a:r>
              <a:rPr lang="en-GB" altLang="da-DK" sz="900" b="0" i="0" u="sng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one</a:t>
            </a:r>
            <a:r>
              <a:rPr lang="en-GB" altLang="da-DK" sz="900" b="0" i="0" u="none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piece of content at a time (e.g. copy all text from </a:t>
            </a:r>
            <a:r>
              <a:rPr lang="en-GB" altLang="da-DK" sz="900" b="0" i="0" u="sng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one</a:t>
            </a:r>
            <a:r>
              <a:rPr lang="en-GB" altLang="da-DK" sz="900" b="0" i="0" u="none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textbox)</a:t>
            </a:r>
            <a:endParaRPr lang="en-GB" altLang="da-DK" sz="900" b="1" i="0" u="sng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Or copy an entire slide into your new presentation and then choose a fitting layout. Remember to delete the old, wrong layouts (go to View &gt; Slidemaster and delete them)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501896-43DD-469D-A55E-AA24E78013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99609" y="3500899"/>
            <a:ext cx="257143" cy="2857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22642E-922E-4D3E-9481-C027E3A93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99609" y="5003956"/>
            <a:ext cx="475428" cy="1767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7E3D92-3923-49A5-9D66-A01D052984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901" t="45142" r="62601" b="9046"/>
          <a:stretch/>
        </p:blipFill>
        <p:spPr>
          <a:xfrm>
            <a:off x="7222597" y="3155758"/>
            <a:ext cx="341204" cy="321707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EE4BD888-DAA9-4A3B-ADD9-0ACB9540A63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99609" y="4178576"/>
            <a:ext cx="328881" cy="505501"/>
          </a:xfrm>
          <a:prstGeom prst="rect">
            <a:avLst/>
          </a:prstGeom>
        </p:spPr>
      </p:pic>
      <p:pic>
        <p:nvPicPr>
          <p:cNvPr id="26" name="Picture 20">
            <a:extLst>
              <a:ext uri="{FF2B5EF4-FFF2-40B4-BE49-F238E27FC236}">
                <a16:creationId xmlns:a16="http://schemas.microsoft.com/office/drawing/2014/main" id="{ADF46DFB-ABDB-43BA-AD93-FDEE2D7642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95011" y="2259973"/>
            <a:ext cx="538465" cy="172841"/>
          </a:xfrm>
          <a:prstGeom prst="rect">
            <a:avLst/>
          </a:prstGeom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CF6F40E1-EF2A-4675-A88E-429AD3ADD34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298741" y="3887427"/>
            <a:ext cx="313788" cy="543900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1EEB59ED-856C-4646-8080-8164D2973D0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70780" y="2271263"/>
            <a:ext cx="378293" cy="543366"/>
          </a:xfrm>
          <a:prstGeom prst="rect">
            <a:avLst/>
          </a:prstGeom>
        </p:spPr>
      </p:pic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9C042ED-B935-47E1-9AD4-14F9C6BD48F3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8B3BD4-04BC-40A0-B801-FB79B088402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99609" y="2809191"/>
            <a:ext cx="457143" cy="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8120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assifi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431800" y="435649"/>
            <a:ext cx="11217273" cy="6632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GB" sz="3200" kern="1200" cap="all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Classification Levels Policy </a:t>
            </a:r>
          </a:p>
        </p:txBody>
      </p:sp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9C042ED-B935-47E1-9AD4-14F9C6BD48F3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F31359-7304-45D0-84E0-C8364FD2AC19}"/>
              </a:ext>
            </a:extLst>
          </p:cNvPr>
          <p:cNvSpPr txBox="1"/>
          <p:nvPr userDrawn="1"/>
        </p:nvSpPr>
        <p:spPr>
          <a:xfrm>
            <a:off x="431800" y="1724025"/>
            <a:ext cx="8517991" cy="4154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800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Public</a:t>
            </a:r>
            <a:r>
              <a:rPr lang="en-GB" sz="1800" b="0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: Any information that can be made public and whose disclosure is not prejudicial to the interests of Dstny, including its staff and stakeholders in its activities</a:t>
            </a:r>
          </a:p>
          <a:p>
            <a:pPr algn="l"/>
            <a:endParaRPr lang="en-GB" sz="1800" b="0" kern="1200" baseline="0" dirty="0">
              <a:solidFill>
                <a:schemeClr val="tx1"/>
              </a:solidFill>
              <a:latin typeface="+mn-lt"/>
              <a:ea typeface="+mn-ea"/>
              <a:cs typeface="Dstny Body" panose="02000603000000020004" pitchFamily="2" charset="0"/>
            </a:endParaRPr>
          </a:p>
          <a:p>
            <a:pPr algn="l"/>
            <a:r>
              <a:rPr lang="en-GB" sz="1800" b="1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Restricted</a:t>
            </a:r>
            <a:r>
              <a:rPr lang="en-GB" sz="1800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:</a:t>
            </a:r>
            <a:r>
              <a:rPr lang="en-GB" sz="1800" b="1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 </a:t>
            </a:r>
            <a:r>
              <a:rPr lang="en-GB" sz="1800" b="1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Any information accessible by Dstny staff and disseminated to outsiders on a need-to-know basis under the responsibility of an authorised Dstny worker</a:t>
            </a:r>
          </a:p>
          <a:p>
            <a:pPr algn="l"/>
            <a:endParaRPr lang="en-GB" sz="1800" b="0" kern="1200" baseline="0" dirty="0">
              <a:solidFill>
                <a:schemeClr val="tx1"/>
              </a:solidFill>
              <a:latin typeface="+mn-lt"/>
              <a:ea typeface="+mn-ea"/>
              <a:cs typeface="Dstny Body" panose="02000603000000020004" pitchFamily="2" charset="0"/>
            </a:endParaRPr>
          </a:p>
          <a:p>
            <a:pPr algn="l"/>
            <a:r>
              <a:rPr lang="en-GB" sz="1800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Confidential</a:t>
            </a:r>
            <a:r>
              <a:rPr lang="en-GB" sz="1800" b="0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: Any information that should only be communicated to identified data subjects and whose unwanted disclosure could have significant consequences for Dstny </a:t>
            </a:r>
          </a:p>
          <a:p>
            <a:pPr algn="l"/>
            <a:endParaRPr lang="en-GB" sz="1800" b="0" kern="1200" baseline="0" dirty="0">
              <a:solidFill>
                <a:schemeClr val="tx1"/>
              </a:solidFill>
              <a:latin typeface="+mn-lt"/>
              <a:ea typeface="+mn-ea"/>
              <a:cs typeface="Dstny Body" panose="02000603000000020004" pitchFamily="2" charset="0"/>
            </a:endParaRPr>
          </a:p>
          <a:p>
            <a:pPr algn="l"/>
            <a:r>
              <a:rPr lang="en-GB" sz="1800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Secret</a:t>
            </a:r>
            <a:r>
              <a:rPr lang="en-GB" sz="1800" b="0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: Any information that should only be disclosed to identified and mutually identifiable data subjects, and whose unwanted disclosure could have critical consequences for Dstny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92593569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0" b="0" noProof="0" dirty="0">
                <a:solidFill>
                  <a:schemeClr val="bg1"/>
                </a:solidFill>
              </a:rPr>
              <a:t>If you see any </a:t>
            </a:r>
            <a:r>
              <a:rPr lang="en-GB" sz="4400" b="1" i="1" noProof="0" dirty="0">
                <a:solidFill>
                  <a:schemeClr val="bg1"/>
                </a:solidFill>
              </a:rPr>
              <a:t>layouts after this </a:t>
            </a:r>
            <a:r>
              <a:rPr lang="en-GB" sz="4400" b="0" i="0" noProof="0" dirty="0">
                <a:solidFill>
                  <a:schemeClr val="bg1"/>
                </a:solidFill>
              </a:rPr>
              <a:t>one</a:t>
            </a:r>
            <a:r>
              <a:rPr lang="en-GB" sz="4400" b="1" i="1" noProof="0" dirty="0">
                <a:solidFill>
                  <a:schemeClr val="bg1"/>
                </a:solidFill>
              </a:rPr>
              <a:t>,</a:t>
            </a:r>
            <a:br>
              <a:rPr lang="en-GB" sz="4400" b="0" i="0" noProof="0" dirty="0">
                <a:solidFill>
                  <a:schemeClr val="bg1"/>
                </a:solidFill>
              </a:rPr>
            </a:br>
            <a:r>
              <a:rPr lang="en-GB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en-GB" sz="4400" b="1" i="1" u="none" noProof="0" dirty="0">
                <a:solidFill>
                  <a:schemeClr val="bg1"/>
                </a:solidFill>
              </a:rPr>
              <a:t>are not </a:t>
            </a:r>
            <a:r>
              <a:rPr lang="en-GB" sz="4400" b="0" noProof="0" dirty="0">
                <a:solidFill>
                  <a:schemeClr val="bg1"/>
                </a:solidFill>
              </a:rPr>
              <a:t>part of our corporate template.</a:t>
            </a:r>
            <a:br>
              <a:rPr lang="en-GB" sz="2800" b="0" noProof="0" dirty="0">
                <a:solidFill>
                  <a:schemeClr val="bg1"/>
                </a:solidFill>
              </a:rPr>
            </a:br>
            <a:br>
              <a:rPr lang="en-GB" sz="2800" b="0" noProof="0" dirty="0">
                <a:solidFill>
                  <a:schemeClr val="bg1"/>
                </a:solidFill>
              </a:rPr>
            </a:br>
            <a:endParaRPr lang="en-GB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800" b="1" i="1" noProof="0" dirty="0">
                <a:solidFill>
                  <a:schemeClr val="bg1"/>
                </a:solidFill>
              </a:rPr>
              <a:t>Do not use </a:t>
            </a:r>
            <a:endParaRPr lang="en-GB" sz="2400" b="1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GB" sz="1800" b="0" noProof="0" dirty="0">
                <a:solidFill>
                  <a:schemeClr val="bg1"/>
                </a:solidFill>
              </a:rPr>
            </a:br>
            <a:endParaRPr lang="en-GB" sz="1800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85DC5A1D-614F-45C9-9730-B88794628D07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7107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A">
    <p:bg>
      <p:bgPr>
        <a:gradFill flip="none" rotWithShape="1">
          <a:gsLst>
            <a:gs pos="25000">
              <a:schemeClr val="accent2"/>
            </a:gs>
            <a:gs pos="100000">
              <a:srgbClr val="FFE655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3532800" y="3366000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solidFill>
                <a:schemeClr val="tx1"/>
              </a:solidFill>
            </a:endParaRP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0" y="864000"/>
            <a:ext cx="5036400" cy="5126400"/>
          </a:xfrm>
        </p:spPr>
        <p:txBody>
          <a:bodyPr anchor="t" anchorCtr="0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4A421D-40AC-4B3C-B046-B97D2CDEB7DD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217A7-1C84-4022-9AF0-8A02934FBF2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26653-B042-4CAD-ABE7-FCC2DB1ACE3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37434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23D6DE55-12CE-4DCC-AB6C-3C77D2902D28}"/>
              </a:ext>
            </a:extLst>
          </p:cNvPr>
          <p:cNvSpPr/>
          <p:nvPr userDrawn="1"/>
        </p:nvSpPr>
        <p:spPr>
          <a:xfrm>
            <a:off x="3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16" name="Rectangle">
            <a:extLst>
              <a:ext uri="{FF2B5EF4-FFF2-40B4-BE49-F238E27FC236}">
                <a16:creationId xmlns:a16="http://schemas.microsoft.com/office/drawing/2014/main" id="{8937A0AD-FEFD-45EB-B4D0-1E2ED999056C}"/>
              </a:ext>
            </a:extLst>
          </p:cNvPr>
          <p:cNvSpPr/>
          <p:nvPr userDrawn="1"/>
        </p:nvSpPr>
        <p:spPr>
          <a:xfrm rot="16200000" flipV="1">
            <a:off x="-1088912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4" y="3104303"/>
            <a:ext cx="2091980" cy="716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" b="1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solidFill>
                  <a:schemeClr val="tx1"/>
                </a:solidFill>
              </a:defRPr>
            </a:lvl1pPr>
          </a:lstStyle>
          <a:p>
            <a:fld id="{FEED0661-B3F8-4AFA-9CE3-DCAF01813D98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lvl="0"/>
            <a:r>
              <a:rPr lang="en-GB" dirty="0"/>
              <a:t>Click to add Speaker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27603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27603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marL="0" marR="0" lvl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40395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346214CE-CAE1-433D-A846-FC3342686ED0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5E5CFC51-E8E3-4014-9651-8D053A7542FB}"/>
              </a:ext>
            </a:extLst>
          </p:cNvPr>
          <p:cNvSpPr/>
          <p:nvPr userDrawn="1"/>
        </p:nvSpPr>
        <p:spPr bwMode="white">
          <a:xfrm rot="16200000" flipV="1">
            <a:off x="-1088914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4" y="3104303"/>
            <a:ext cx="2091980" cy="716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solidFill>
                  <a:schemeClr val="tx1"/>
                </a:solidFill>
              </a:defRPr>
            </a:lvl1pPr>
          </a:lstStyle>
          <a:p>
            <a:fld id="{E41BD7EA-C3CC-4195-B396-34D12DCC8628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lvl="0"/>
            <a:r>
              <a:rPr lang="en-GB" dirty="0"/>
              <a:t>Click to add Presenter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3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3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marL="0" marR="0" lvl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1893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">
    <p:bg>
      <p:bgPr>
        <a:gradFill>
          <a:gsLst>
            <a:gs pos="95000">
              <a:schemeClr val="accent6"/>
            </a:gs>
            <a:gs pos="0">
              <a:schemeClr val="accent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Background">
            <a:extLst>
              <a:ext uri="{FF2B5EF4-FFF2-40B4-BE49-F238E27FC236}">
                <a16:creationId xmlns:a16="http://schemas.microsoft.com/office/drawing/2014/main" id="{7B7C0264-09E0-4AFB-AB5B-FF66EEB94BB8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5E5CFC51-E8E3-4014-9651-8D053A7542FB}"/>
              </a:ext>
            </a:extLst>
          </p:cNvPr>
          <p:cNvSpPr/>
          <p:nvPr userDrawn="1"/>
        </p:nvSpPr>
        <p:spPr>
          <a:xfrm rot="16200000" flipV="1">
            <a:off x="-1088914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2" y="3104303"/>
            <a:ext cx="2091979" cy="716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solidFill>
                  <a:schemeClr val="tx1"/>
                </a:solidFill>
              </a:defRPr>
            </a:lvl1pPr>
          </a:lstStyle>
          <a:p>
            <a:fld id="{62B4802F-FA45-4EE6-83A6-B60CB36913B4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lvl="0"/>
            <a:r>
              <a:rPr lang="en-GB" dirty="0"/>
              <a:t>Click to add Presenter 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3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3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marL="0" marR="0" lvl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4920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ark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Background">
            <a:extLst>
              <a:ext uri="{FF2B5EF4-FFF2-40B4-BE49-F238E27FC236}">
                <a16:creationId xmlns:a16="http://schemas.microsoft.com/office/drawing/2014/main" id="{F1D09505-09FC-487B-8929-B777E84E1BB6}"/>
              </a:ext>
            </a:extLst>
          </p:cNvPr>
          <p:cNvSpPr/>
          <p:nvPr userDrawn="1"/>
        </p:nvSpPr>
        <p:spPr>
          <a:xfrm>
            <a:off x="0" y="0"/>
            <a:ext cx="3136491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C13C3DE-8254-4AAC-9B8A-CF2D3D66A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197" y="0"/>
            <a:ext cx="12193200" cy="6861600"/>
          </a:xfrm>
          <a:custGeom>
            <a:avLst/>
            <a:gdLst>
              <a:gd name="connsiteX0" fmla="*/ 9351683 w 12193200"/>
              <a:gd name="connsiteY0" fmla="*/ 3277750 h 6861600"/>
              <a:gd name="connsiteX1" fmla="*/ 9414268 w 12193200"/>
              <a:gd name="connsiteY1" fmla="*/ 3293811 h 6861600"/>
              <a:gd name="connsiteX2" fmla="*/ 9460794 w 12193200"/>
              <a:gd name="connsiteY2" fmla="*/ 3341456 h 6861600"/>
              <a:gd name="connsiteX3" fmla="*/ 9478337 w 12193200"/>
              <a:gd name="connsiteY3" fmla="*/ 3418919 h 6861600"/>
              <a:gd name="connsiteX4" fmla="*/ 9460021 w 12193200"/>
              <a:gd name="connsiteY4" fmla="*/ 3496777 h 6861600"/>
              <a:gd name="connsiteX5" fmla="*/ 9412312 w 12193200"/>
              <a:gd name="connsiteY5" fmla="*/ 3544864 h 6861600"/>
              <a:gd name="connsiteX6" fmla="*/ 9349348 w 12193200"/>
              <a:gd name="connsiteY6" fmla="*/ 3560893 h 6861600"/>
              <a:gd name="connsiteX7" fmla="*/ 9261945 w 12193200"/>
              <a:gd name="connsiteY7" fmla="*/ 3523866 h 6861600"/>
              <a:gd name="connsiteX8" fmla="*/ 9227236 w 12193200"/>
              <a:gd name="connsiteY8" fmla="*/ 3418919 h 6861600"/>
              <a:gd name="connsiteX9" fmla="*/ 9244007 w 12193200"/>
              <a:gd name="connsiteY9" fmla="*/ 3341456 h 6861600"/>
              <a:gd name="connsiteX10" fmla="*/ 9289459 w 12193200"/>
              <a:gd name="connsiteY10" fmla="*/ 3293748 h 6861600"/>
              <a:gd name="connsiteX11" fmla="*/ 9351683 w 12193200"/>
              <a:gd name="connsiteY11" fmla="*/ 3277750 h 6861600"/>
              <a:gd name="connsiteX12" fmla="*/ 11156040 w 12193200"/>
              <a:gd name="connsiteY12" fmla="*/ 3209012 h 6861600"/>
              <a:gd name="connsiteX13" fmla="*/ 11143608 w 12193200"/>
              <a:gd name="connsiteY13" fmla="*/ 3217563 h 6861600"/>
              <a:gd name="connsiteX14" fmla="*/ 11024005 w 12193200"/>
              <a:gd name="connsiteY14" fmla="*/ 3529609 h 6861600"/>
              <a:gd name="connsiteX15" fmla="*/ 10908836 w 12193200"/>
              <a:gd name="connsiteY15" fmla="*/ 3217799 h 6861600"/>
              <a:gd name="connsiteX16" fmla="*/ 10896357 w 12193200"/>
              <a:gd name="connsiteY16" fmla="*/ 3209091 h 6861600"/>
              <a:gd name="connsiteX17" fmla="*/ 10828375 w 12193200"/>
              <a:gd name="connsiteY17" fmla="*/ 3209091 h 6861600"/>
              <a:gd name="connsiteX18" fmla="*/ 10815135 w 12193200"/>
              <a:gd name="connsiteY18" fmla="*/ 3222482 h 6861600"/>
              <a:gd name="connsiteX19" fmla="*/ 10816053 w 12193200"/>
              <a:gd name="connsiteY19" fmla="*/ 3227265 h 6861600"/>
              <a:gd name="connsiteX20" fmla="*/ 10974719 w 12193200"/>
              <a:gd name="connsiteY20" fmla="*/ 3629569 h 6861600"/>
              <a:gd name="connsiteX21" fmla="*/ 10968787 w 12193200"/>
              <a:gd name="connsiteY21" fmla="*/ 3649543 h 6861600"/>
              <a:gd name="connsiteX22" fmla="*/ 10862405 w 12193200"/>
              <a:gd name="connsiteY22" fmla="*/ 3735999 h 6861600"/>
              <a:gd name="connsiteX23" fmla="*/ 10850257 w 12193200"/>
              <a:gd name="connsiteY23" fmla="*/ 3750403 h 6861600"/>
              <a:gd name="connsiteX24" fmla="*/ 10849610 w 12193200"/>
              <a:gd name="connsiteY24" fmla="*/ 3806552 h 6861600"/>
              <a:gd name="connsiteX25" fmla="*/ 10864078 w 12193200"/>
              <a:gd name="connsiteY25" fmla="*/ 3820483 h 6861600"/>
              <a:gd name="connsiteX26" fmla="*/ 10883846 w 12193200"/>
              <a:gd name="connsiteY26" fmla="*/ 3819078 h 6861600"/>
              <a:gd name="connsiteX27" fmla="*/ 11028044 w 12193200"/>
              <a:gd name="connsiteY27" fmla="*/ 3707064 h 6861600"/>
              <a:gd name="connsiteX28" fmla="*/ 11045761 w 12193200"/>
              <a:gd name="connsiteY28" fmla="*/ 3664830 h 6861600"/>
              <a:gd name="connsiteX29" fmla="*/ 11229259 w 12193200"/>
              <a:gd name="connsiteY29" fmla="*/ 3227455 h 6861600"/>
              <a:gd name="connsiteX30" fmla="*/ 11222098 w 12193200"/>
              <a:gd name="connsiteY30" fmla="*/ 3210039 h 6861600"/>
              <a:gd name="connsiteX31" fmla="*/ 11216969 w 12193200"/>
              <a:gd name="connsiteY31" fmla="*/ 3209012 h 6861600"/>
              <a:gd name="connsiteX32" fmla="*/ 9811429 w 12193200"/>
              <a:gd name="connsiteY32" fmla="*/ 3202118 h 6861600"/>
              <a:gd name="connsiteX33" fmla="*/ 9726267 w 12193200"/>
              <a:gd name="connsiteY33" fmla="*/ 3218178 h 6861600"/>
              <a:gd name="connsiteX34" fmla="*/ 9669471 w 12193200"/>
              <a:gd name="connsiteY34" fmla="*/ 3262069 h 6861600"/>
              <a:gd name="connsiteX35" fmla="*/ 9649656 w 12193200"/>
              <a:gd name="connsiteY35" fmla="*/ 3323251 h 6861600"/>
              <a:gd name="connsiteX36" fmla="*/ 9671428 w 12193200"/>
              <a:gd name="connsiteY36" fmla="*/ 3389655 h 6861600"/>
              <a:gd name="connsiteX37" fmla="*/ 9722923 w 12193200"/>
              <a:gd name="connsiteY37" fmla="*/ 3427045 h 6861600"/>
              <a:gd name="connsiteX38" fmla="*/ 9800039 w 12193200"/>
              <a:gd name="connsiteY38" fmla="*/ 3452288 h 6861600"/>
              <a:gd name="connsiteX39" fmla="*/ 9871381 w 12193200"/>
              <a:gd name="connsiteY39" fmla="*/ 3477530 h 6861600"/>
              <a:gd name="connsiteX40" fmla="*/ 9893894 w 12193200"/>
              <a:gd name="connsiteY40" fmla="*/ 3512649 h 6861600"/>
              <a:gd name="connsiteX41" fmla="*/ 9873684 w 12193200"/>
              <a:gd name="connsiteY41" fmla="*/ 3548936 h 6861600"/>
              <a:gd name="connsiteX42" fmla="*/ 9816809 w 12193200"/>
              <a:gd name="connsiteY42" fmla="*/ 3563056 h 6861600"/>
              <a:gd name="connsiteX43" fmla="*/ 9758436 w 12193200"/>
              <a:gd name="connsiteY43" fmla="*/ 3545102 h 6861600"/>
              <a:gd name="connsiteX44" fmla="*/ 9734503 w 12193200"/>
              <a:gd name="connsiteY44" fmla="*/ 3510393 h 6861600"/>
              <a:gd name="connsiteX45" fmla="*/ 9721755 w 12193200"/>
              <a:gd name="connsiteY45" fmla="*/ 3500533 h 6861600"/>
              <a:gd name="connsiteX46" fmla="*/ 9657592 w 12193200"/>
              <a:gd name="connsiteY46" fmla="*/ 3500533 h 6861600"/>
              <a:gd name="connsiteX47" fmla="*/ 9655534 w 12193200"/>
              <a:gd name="connsiteY47" fmla="*/ 3500697 h 6861600"/>
              <a:gd name="connsiteX48" fmla="*/ 9644355 w 12193200"/>
              <a:gd name="connsiteY48" fmla="*/ 3516073 h 6861600"/>
              <a:gd name="connsiteX49" fmla="*/ 9667215 w 12193200"/>
              <a:gd name="connsiteY49" fmla="*/ 3569619 h 6861600"/>
              <a:gd name="connsiteX50" fmla="*/ 9729375 w 12193200"/>
              <a:gd name="connsiteY50" fmla="*/ 3618526 h 6861600"/>
              <a:gd name="connsiteX51" fmla="*/ 9818245 w 12193200"/>
              <a:gd name="connsiteY51" fmla="*/ 3636448 h 6861600"/>
              <a:gd name="connsiteX52" fmla="*/ 9903439 w 12193200"/>
              <a:gd name="connsiteY52" fmla="*/ 3620435 h 6861600"/>
              <a:gd name="connsiteX53" fmla="*/ 9959462 w 12193200"/>
              <a:gd name="connsiteY53" fmla="*/ 3576166 h 6861600"/>
              <a:gd name="connsiteX54" fmla="*/ 9979309 w 12193200"/>
              <a:gd name="connsiteY54" fmla="*/ 3512034 h 6861600"/>
              <a:gd name="connsiteX55" fmla="*/ 9957221 w 12193200"/>
              <a:gd name="connsiteY55" fmla="*/ 3447145 h 6861600"/>
              <a:gd name="connsiteX56" fmla="*/ 9906484 w 12193200"/>
              <a:gd name="connsiteY56" fmla="*/ 3410133 h 6861600"/>
              <a:gd name="connsiteX57" fmla="*/ 9831292 w 12193200"/>
              <a:gd name="connsiteY57" fmla="*/ 3385348 h 6861600"/>
              <a:gd name="connsiteX58" fmla="*/ 9779387 w 12193200"/>
              <a:gd name="connsiteY58" fmla="*/ 3368908 h 6861600"/>
              <a:gd name="connsiteX59" fmla="*/ 9750595 w 12193200"/>
              <a:gd name="connsiteY59" fmla="*/ 3351901 h 6861600"/>
              <a:gd name="connsiteX60" fmla="*/ 9737453 w 12193200"/>
              <a:gd name="connsiteY60" fmla="*/ 3325207 h 6861600"/>
              <a:gd name="connsiteX61" fmla="*/ 9755722 w 12193200"/>
              <a:gd name="connsiteY61" fmla="*/ 3288479 h 6861600"/>
              <a:gd name="connsiteX62" fmla="*/ 9808385 w 12193200"/>
              <a:gd name="connsiteY62" fmla="*/ 3275511 h 6861600"/>
              <a:gd name="connsiteX63" fmla="*/ 9864108 w 12193200"/>
              <a:gd name="connsiteY63" fmla="*/ 3292281 h 6861600"/>
              <a:gd name="connsiteX64" fmla="*/ 9885485 w 12193200"/>
              <a:gd name="connsiteY64" fmla="*/ 3326990 h 6861600"/>
              <a:gd name="connsiteX65" fmla="*/ 9898343 w 12193200"/>
              <a:gd name="connsiteY65" fmla="*/ 3337229 h 6861600"/>
              <a:gd name="connsiteX66" fmla="*/ 9959367 w 12193200"/>
              <a:gd name="connsiteY66" fmla="*/ 3337229 h 6861600"/>
              <a:gd name="connsiteX67" fmla="*/ 9961145 w 12193200"/>
              <a:gd name="connsiteY67" fmla="*/ 3337108 h 6861600"/>
              <a:gd name="connsiteX68" fmla="*/ 9972635 w 12193200"/>
              <a:gd name="connsiteY68" fmla="*/ 3322020 h 6861600"/>
              <a:gd name="connsiteX69" fmla="*/ 9927072 w 12193200"/>
              <a:gd name="connsiteY69" fmla="*/ 3238404 h 6861600"/>
              <a:gd name="connsiteX70" fmla="*/ 9811429 w 12193200"/>
              <a:gd name="connsiteY70" fmla="*/ 3202118 h 6861600"/>
              <a:gd name="connsiteX71" fmla="*/ 10596727 w 12193200"/>
              <a:gd name="connsiteY71" fmla="*/ 3202054 h 6861600"/>
              <a:gd name="connsiteX72" fmla="*/ 10526142 w 12193200"/>
              <a:gd name="connsiteY72" fmla="*/ 3216569 h 6861600"/>
              <a:gd name="connsiteX73" fmla="*/ 10471571 w 12193200"/>
              <a:gd name="connsiteY73" fmla="*/ 3257036 h 6861600"/>
              <a:gd name="connsiteX74" fmla="*/ 10471571 w 12193200"/>
              <a:gd name="connsiteY74" fmla="*/ 3222327 h 6861600"/>
              <a:gd name="connsiteX75" fmla="*/ 10471571 w 12193200"/>
              <a:gd name="connsiteY75" fmla="*/ 3222311 h 6861600"/>
              <a:gd name="connsiteX76" fmla="*/ 10458255 w 12193200"/>
              <a:gd name="connsiteY76" fmla="*/ 3209027 h 6861600"/>
              <a:gd name="connsiteX77" fmla="*/ 10397846 w 12193200"/>
              <a:gd name="connsiteY77" fmla="*/ 3209027 h 6861600"/>
              <a:gd name="connsiteX78" fmla="*/ 10397831 w 12193200"/>
              <a:gd name="connsiteY78" fmla="*/ 3209027 h 6861600"/>
              <a:gd name="connsiteX79" fmla="*/ 10384531 w 12193200"/>
              <a:gd name="connsiteY79" fmla="*/ 3222327 h 6861600"/>
              <a:gd name="connsiteX80" fmla="*/ 10384531 w 12193200"/>
              <a:gd name="connsiteY80" fmla="*/ 3616270 h 6861600"/>
              <a:gd name="connsiteX81" fmla="*/ 10384531 w 12193200"/>
              <a:gd name="connsiteY81" fmla="*/ 3616285 h 6861600"/>
              <a:gd name="connsiteX82" fmla="*/ 10397846 w 12193200"/>
              <a:gd name="connsiteY82" fmla="*/ 3629569 h 6861600"/>
              <a:gd name="connsiteX83" fmla="*/ 10458255 w 12193200"/>
              <a:gd name="connsiteY83" fmla="*/ 3629569 h 6861600"/>
              <a:gd name="connsiteX84" fmla="*/ 10471571 w 12193200"/>
              <a:gd name="connsiteY84" fmla="*/ 3616285 h 6861600"/>
              <a:gd name="connsiteX85" fmla="*/ 10471571 w 12193200"/>
              <a:gd name="connsiteY85" fmla="*/ 3394497 h 6861600"/>
              <a:gd name="connsiteX86" fmla="*/ 10500174 w 12193200"/>
              <a:gd name="connsiteY86" fmla="*/ 3307915 h 6861600"/>
              <a:gd name="connsiteX87" fmla="*/ 10577668 w 12193200"/>
              <a:gd name="connsiteY87" fmla="*/ 3277750 h 6861600"/>
              <a:gd name="connsiteX88" fmla="*/ 10654753 w 12193200"/>
              <a:gd name="connsiteY88" fmla="*/ 3307852 h 6861600"/>
              <a:gd name="connsiteX89" fmla="*/ 10682978 w 12193200"/>
              <a:gd name="connsiteY89" fmla="*/ 3394497 h 6861600"/>
              <a:gd name="connsiteX90" fmla="*/ 10682978 w 12193200"/>
              <a:gd name="connsiteY90" fmla="*/ 3616270 h 6861600"/>
              <a:gd name="connsiteX91" fmla="*/ 10682978 w 12193200"/>
              <a:gd name="connsiteY91" fmla="*/ 3616285 h 6861600"/>
              <a:gd name="connsiteX92" fmla="*/ 10696293 w 12193200"/>
              <a:gd name="connsiteY92" fmla="*/ 3629569 h 6861600"/>
              <a:gd name="connsiteX93" fmla="*/ 10755960 w 12193200"/>
              <a:gd name="connsiteY93" fmla="*/ 3629569 h 6861600"/>
              <a:gd name="connsiteX94" fmla="*/ 10755992 w 12193200"/>
              <a:gd name="connsiteY94" fmla="*/ 3629569 h 6861600"/>
              <a:gd name="connsiteX95" fmla="*/ 10769276 w 12193200"/>
              <a:gd name="connsiteY95" fmla="*/ 3616285 h 6861600"/>
              <a:gd name="connsiteX96" fmla="*/ 10769276 w 12193200"/>
              <a:gd name="connsiteY96" fmla="*/ 3381529 h 6861600"/>
              <a:gd name="connsiteX97" fmla="*/ 10747188 w 12193200"/>
              <a:gd name="connsiteY97" fmla="*/ 3283809 h 6861600"/>
              <a:gd name="connsiteX98" fmla="*/ 10685659 w 12193200"/>
              <a:gd name="connsiteY98" fmla="*/ 3222753 h 6861600"/>
              <a:gd name="connsiteX99" fmla="*/ 10596727 w 12193200"/>
              <a:gd name="connsiteY99" fmla="*/ 3202054 h 6861600"/>
              <a:gd name="connsiteX100" fmla="*/ 10282670 w 12193200"/>
              <a:gd name="connsiteY100" fmla="*/ 3189339 h 6861600"/>
              <a:gd name="connsiteX101" fmla="*/ 10227657 w 12193200"/>
              <a:gd name="connsiteY101" fmla="*/ 3244352 h 6861600"/>
              <a:gd name="connsiteX102" fmla="*/ 10282670 w 12193200"/>
              <a:gd name="connsiteY102" fmla="*/ 3299365 h 6861600"/>
              <a:gd name="connsiteX103" fmla="*/ 10337683 w 12193200"/>
              <a:gd name="connsiteY103" fmla="*/ 3244352 h 6861600"/>
              <a:gd name="connsiteX104" fmla="*/ 10282670 w 12193200"/>
              <a:gd name="connsiteY104" fmla="*/ 3189339 h 6861600"/>
              <a:gd name="connsiteX105" fmla="*/ 10110097 w 12193200"/>
              <a:gd name="connsiteY105" fmla="*/ 3104444 h 6861600"/>
              <a:gd name="connsiteX106" fmla="*/ 10096813 w 12193200"/>
              <a:gd name="connsiteY106" fmla="*/ 3117759 h 6861600"/>
              <a:gd name="connsiteX107" fmla="*/ 10096813 w 12193200"/>
              <a:gd name="connsiteY107" fmla="*/ 3195712 h 6861600"/>
              <a:gd name="connsiteX108" fmla="*/ 10083498 w 12193200"/>
              <a:gd name="connsiteY108" fmla="*/ 3209027 h 6861600"/>
              <a:gd name="connsiteX109" fmla="*/ 10031040 w 12193200"/>
              <a:gd name="connsiteY109" fmla="*/ 3209027 h 6861600"/>
              <a:gd name="connsiteX110" fmla="*/ 10031025 w 12193200"/>
              <a:gd name="connsiteY110" fmla="*/ 3209027 h 6861600"/>
              <a:gd name="connsiteX111" fmla="*/ 10017725 w 12193200"/>
              <a:gd name="connsiteY111" fmla="*/ 3222327 h 6861600"/>
              <a:gd name="connsiteX112" fmla="*/ 10017725 w 12193200"/>
              <a:gd name="connsiteY112" fmla="*/ 3266707 h 6861600"/>
              <a:gd name="connsiteX113" fmla="*/ 10031040 w 12193200"/>
              <a:gd name="connsiteY113" fmla="*/ 3279990 h 6861600"/>
              <a:gd name="connsiteX114" fmla="*/ 10083498 w 12193200"/>
              <a:gd name="connsiteY114" fmla="*/ 3279990 h 6861600"/>
              <a:gd name="connsiteX115" fmla="*/ 10096813 w 12193200"/>
              <a:gd name="connsiteY115" fmla="*/ 3293306 h 6861600"/>
              <a:gd name="connsiteX116" fmla="*/ 10096813 w 12193200"/>
              <a:gd name="connsiteY116" fmla="*/ 3512822 h 6861600"/>
              <a:gd name="connsiteX117" fmla="*/ 10128083 w 12193200"/>
              <a:gd name="connsiteY117" fmla="*/ 3602118 h 6861600"/>
              <a:gd name="connsiteX118" fmla="*/ 10218151 w 12193200"/>
              <a:gd name="connsiteY118" fmla="*/ 3629601 h 6861600"/>
              <a:gd name="connsiteX119" fmla="*/ 10273590 w 12193200"/>
              <a:gd name="connsiteY119" fmla="*/ 3629601 h 6861600"/>
              <a:gd name="connsiteX120" fmla="*/ 10273606 w 12193200"/>
              <a:gd name="connsiteY120" fmla="*/ 3629601 h 6861600"/>
              <a:gd name="connsiteX121" fmla="*/ 10286906 w 12193200"/>
              <a:gd name="connsiteY121" fmla="*/ 3616301 h 6861600"/>
              <a:gd name="connsiteX122" fmla="*/ 10286906 w 12193200"/>
              <a:gd name="connsiteY122" fmla="*/ 3570391 h 6861600"/>
              <a:gd name="connsiteX123" fmla="*/ 10286906 w 12193200"/>
              <a:gd name="connsiteY123" fmla="*/ 3570375 h 6861600"/>
              <a:gd name="connsiteX124" fmla="*/ 10273590 w 12193200"/>
              <a:gd name="connsiteY124" fmla="*/ 3557091 h 6861600"/>
              <a:gd name="connsiteX125" fmla="*/ 10233486 w 12193200"/>
              <a:gd name="connsiteY125" fmla="*/ 3557091 h 6861600"/>
              <a:gd name="connsiteX126" fmla="*/ 10195622 w 12193200"/>
              <a:gd name="connsiteY126" fmla="*/ 3546805 h 6861600"/>
              <a:gd name="connsiteX127" fmla="*/ 10184579 w 12193200"/>
              <a:gd name="connsiteY127" fmla="*/ 3512822 h 6861600"/>
              <a:gd name="connsiteX128" fmla="*/ 10184579 w 12193200"/>
              <a:gd name="connsiteY128" fmla="*/ 3117759 h 6861600"/>
              <a:gd name="connsiteX129" fmla="*/ 10171263 w 12193200"/>
              <a:gd name="connsiteY129" fmla="*/ 3104444 h 6861600"/>
              <a:gd name="connsiteX130" fmla="*/ 10110113 w 12193200"/>
              <a:gd name="connsiteY130" fmla="*/ 3104444 h 6861600"/>
              <a:gd name="connsiteX131" fmla="*/ 10110097 w 12193200"/>
              <a:gd name="connsiteY131" fmla="*/ 3104444 h 6861600"/>
              <a:gd name="connsiteX132" fmla="*/ 9493861 w 12193200"/>
              <a:gd name="connsiteY132" fmla="*/ 3104444 h 6861600"/>
              <a:gd name="connsiteX133" fmla="*/ 9480641 w 12193200"/>
              <a:gd name="connsiteY133" fmla="*/ 3117665 h 6861600"/>
              <a:gd name="connsiteX134" fmla="*/ 9480641 w 12193200"/>
              <a:gd name="connsiteY134" fmla="*/ 3240328 h 6861600"/>
              <a:gd name="connsiteX135" fmla="*/ 9462308 w 12193200"/>
              <a:gd name="connsiteY135" fmla="*/ 3228843 h 6861600"/>
              <a:gd name="connsiteX136" fmla="*/ 9353166 w 12193200"/>
              <a:gd name="connsiteY136" fmla="*/ 3202101 h 6861600"/>
              <a:gd name="connsiteX137" fmla="*/ 9243991 w 12193200"/>
              <a:gd name="connsiteY137" fmla="*/ 3228843 h 6861600"/>
              <a:gd name="connsiteX138" fmla="*/ 9166907 w 12193200"/>
              <a:gd name="connsiteY138" fmla="*/ 3305170 h 6861600"/>
              <a:gd name="connsiteX139" fmla="*/ 9138698 w 12193200"/>
              <a:gd name="connsiteY139" fmla="*/ 3418919 h 6861600"/>
              <a:gd name="connsiteX140" fmla="*/ 9166181 w 12193200"/>
              <a:gd name="connsiteY140" fmla="*/ 3533032 h 6861600"/>
              <a:gd name="connsiteX141" fmla="*/ 9241751 w 12193200"/>
              <a:gd name="connsiteY141" fmla="*/ 3609375 h 6861600"/>
              <a:gd name="connsiteX142" fmla="*/ 9349363 w 12193200"/>
              <a:gd name="connsiteY142" fmla="*/ 3636448 h 6861600"/>
              <a:gd name="connsiteX143" fmla="*/ 9459658 w 12193200"/>
              <a:gd name="connsiteY143" fmla="*/ 3609375 h 6861600"/>
              <a:gd name="connsiteX144" fmla="*/ 9538667 w 12193200"/>
              <a:gd name="connsiteY144" fmla="*/ 3532653 h 6861600"/>
              <a:gd name="connsiteX145" fmla="*/ 9567665 w 12193200"/>
              <a:gd name="connsiteY145" fmla="*/ 3380724 h 6861600"/>
              <a:gd name="connsiteX146" fmla="*/ 9567665 w 12193200"/>
              <a:gd name="connsiteY146" fmla="*/ 3117665 h 6861600"/>
              <a:gd name="connsiteX147" fmla="*/ 9554444 w 12193200"/>
              <a:gd name="connsiteY147" fmla="*/ 3104444 h 6861600"/>
              <a:gd name="connsiteX148" fmla="*/ 1412487 w 12193200"/>
              <a:gd name="connsiteY148" fmla="*/ 864356 h 6861600"/>
              <a:gd name="connsiteX149" fmla="*/ 1412487 w 12193200"/>
              <a:gd name="connsiteY149" fmla="*/ 5990756 h 6861600"/>
              <a:gd name="connsiteX150" fmla="*/ 1538487 w 12193200"/>
              <a:gd name="connsiteY150" fmla="*/ 5990756 h 6861600"/>
              <a:gd name="connsiteX151" fmla="*/ 1538487 w 12193200"/>
              <a:gd name="connsiteY151" fmla="*/ 864356 h 6861600"/>
              <a:gd name="connsiteX152" fmla="*/ 0 w 12193200"/>
              <a:gd name="connsiteY152" fmla="*/ 0 h 6861600"/>
              <a:gd name="connsiteX153" fmla="*/ 12193200 w 12193200"/>
              <a:gd name="connsiteY153" fmla="*/ 0 h 6861600"/>
              <a:gd name="connsiteX154" fmla="*/ 12193200 w 12193200"/>
              <a:gd name="connsiteY154" fmla="*/ 6861600 h 6861600"/>
              <a:gd name="connsiteX155" fmla="*/ 0 w 12193200"/>
              <a:gd name="connsiteY155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2193200" h="6861600">
                <a:moveTo>
                  <a:pt x="9351683" y="3277750"/>
                </a:moveTo>
                <a:cubicBezTo>
                  <a:pt x="9373579" y="3277629"/>
                  <a:pt x="9395136" y="3283160"/>
                  <a:pt x="9414268" y="3293811"/>
                </a:cubicBezTo>
                <a:cubicBezTo>
                  <a:pt x="9433547" y="3304455"/>
                  <a:pt x="9449056" y="3320337"/>
                  <a:pt x="9460794" y="3341456"/>
                </a:cubicBezTo>
                <a:cubicBezTo>
                  <a:pt x="9472532" y="3362576"/>
                  <a:pt x="9478380" y="3388397"/>
                  <a:pt x="9478337" y="3418919"/>
                </a:cubicBezTo>
                <a:cubicBezTo>
                  <a:pt x="9478337" y="3449452"/>
                  <a:pt x="9472232" y="3475405"/>
                  <a:pt x="9460021" y="3496777"/>
                </a:cubicBezTo>
                <a:cubicBezTo>
                  <a:pt x="9447810" y="3518159"/>
                  <a:pt x="9431907" y="3534188"/>
                  <a:pt x="9412312" y="3544864"/>
                </a:cubicBezTo>
                <a:cubicBezTo>
                  <a:pt x="9393027" y="3555469"/>
                  <a:pt x="9371356" y="3560986"/>
                  <a:pt x="9349348" y="3560893"/>
                </a:cubicBezTo>
                <a:cubicBezTo>
                  <a:pt x="9314229" y="3560893"/>
                  <a:pt x="9285094" y="3548551"/>
                  <a:pt x="9261945" y="3523866"/>
                </a:cubicBezTo>
                <a:cubicBezTo>
                  <a:pt x="9238796" y="3499180"/>
                  <a:pt x="9227225" y="3464198"/>
                  <a:pt x="9227236" y="3418919"/>
                </a:cubicBezTo>
                <a:cubicBezTo>
                  <a:pt x="9227236" y="3388418"/>
                  <a:pt x="9232826" y="3362597"/>
                  <a:pt x="9244007" y="3341456"/>
                </a:cubicBezTo>
                <a:cubicBezTo>
                  <a:pt x="9255188" y="3320315"/>
                  <a:pt x="9270338" y="3304413"/>
                  <a:pt x="9289459" y="3293748"/>
                </a:cubicBezTo>
                <a:cubicBezTo>
                  <a:pt x="9308448" y="3283075"/>
                  <a:pt x="9329901" y="3277559"/>
                  <a:pt x="9351683" y="3277750"/>
                </a:cubicBezTo>
                <a:close/>
                <a:moveTo>
                  <a:pt x="11156040" y="3209012"/>
                </a:moveTo>
                <a:cubicBezTo>
                  <a:pt x="11150524" y="3209013"/>
                  <a:pt x="11145581" y="3212413"/>
                  <a:pt x="11143608" y="3217563"/>
                </a:cubicBezTo>
                <a:lnTo>
                  <a:pt x="11024005" y="3529609"/>
                </a:lnTo>
                <a:lnTo>
                  <a:pt x="10908836" y="3217799"/>
                </a:lnTo>
                <a:cubicBezTo>
                  <a:pt x="10906908" y="3212571"/>
                  <a:pt x="10901929" y="3209097"/>
                  <a:pt x="10896357" y="3209091"/>
                </a:cubicBezTo>
                <a:lnTo>
                  <a:pt x="10828375" y="3209091"/>
                </a:lnTo>
                <a:cubicBezTo>
                  <a:pt x="10821022" y="3209132"/>
                  <a:pt x="10815094" y="3215128"/>
                  <a:pt x="10815135" y="3222482"/>
                </a:cubicBezTo>
                <a:cubicBezTo>
                  <a:pt x="10815145" y="3224119"/>
                  <a:pt x="10815455" y="3225741"/>
                  <a:pt x="10816053" y="3227265"/>
                </a:cubicBezTo>
                <a:lnTo>
                  <a:pt x="10974719" y="3629569"/>
                </a:lnTo>
                <a:cubicBezTo>
                  <a:pt x="10973416" y="3636409"/>
                  <a:pt x="10971428" y="3643101"/>
                  <a:pt x="10968787" y="3649543"/>
                </a:cubicBezTo>
                <a:cubicBezTo>
                  <a:pt x="10950392" y="3695532"/>
                  <a:pt x="10916724" y="3729798"/>
                  <a:pt x="10862405" y="3735999"/>
                </a:cubicBezTo>
                <a:cubicBezTo>
                  <a:pt x="10855295" y="3737034"/>
                  <a:pt x="10850079" y="3743220"/>
                  <a:pt x="10850257" y="3750403"/>
                </a:cubicBezTo>
                <a:cubicBezTo>
                  <a:pt x="10850257" y="3756193"/>
                  <a:pt x="10849610" y="3796723"/>
                  <a:pt x="10849610" y="3806552"/>
                </a:cubicBezTo>
                <a:cubicBezTo>
                  <a:pt x="10849610" y="3816381"/>
                  <a:pt x="10854738" y="3820483"/>
                  <a:pt x="10864078" y="3820483"/>
                </a:cubicBezTo>
                <a:cubicBezTo>
                  <a:pt x="10870694" y="3820541"/>
                  <a:pt x="10877305" y="3820072"/>
                  <a:pt x="10883846" y="3819078"/>
                </a:cubicBezTo>
                <a:cubicBezTo>
                  <a:pt x="10959810" y="3806457"/>
                  <a:pt x="11002391" y="3766290"/>
                  <a:pt x="11028044" y="3707064"/>
                </a:cubicBezTo>
                <a:cubicBezTo>
                  <a:pt x="11035080" y="3690830"/>
                  <a:pt x="11040176" y="3678319"/>
                  <a:pt x="11045761" y="3664830"/>
                </a:cubicBezTo>
                <a:lnTo>
                  <a:pt x="11229259" y="3227455"/>
                </a:lnTo>
                <a:cubicBezTo>
                  <a:pt x="11232091" y="3220668"/>
                  <a:pt x="11228885" y="3212870"/>
                  <a:pt x="11222098" y="3210039"/>
                </a:cubicBezTo>
                <a:cubicBezTo>
                  <a:pt x="11220473" y="3209361"/>
                  <a:pt x="11218730" y="3209012"/>
                  <a:pt x="11216969" y="3209012"/>
                </a:cubicBezTo>
                <a:close/>
                <a:moveTo>
                  <a:pt x="9811429" y="3202118"/>
                </a:moveTo>
                <a:cubicBezTo>
                  <a:pt x="9779298" y="3202128"/>
                  <a:pt x="9750910" y="3207482"/>
                  <a:pt x="9726267" y="3218178"/>
                </a:cubicBezTo>
                <a:cubicBezTo>
                  <a:pt x="9701624" y="3228875"/>
                  <a:pt x="9682692" y="3243505"/>
                  <a:pt x="9669471" y="3262069"/>
                </a:cubicBezTo>
                <a:cubicBezTo>
                  <a:pt x="9656536" y="3279841"/>
                  <a:pt x="9649596" y="3301270"/>
                  <a:pt x="9649656" y="3323251"/>
                </a:cubicBezTo>
                <a:cubicBezTo>
                  <a:pt x="9649656" y="3350692"/>
                  <a:pt x="9656913" y="3372826"/>
                  <a:pt x="9671428" y="3389655"/>
                </a:cubicBezTo>
                <a:cubicBezTo>
                  <a:pt x="9685354" y="3406059"/>
                  <a:pt x="9703013" y="3418881"/>
                  <a:pt x="9722923" y="3427045"/>
                </a:cubicBezTo>
                <a:cubicBezTo>
                  <a:pt x="9742780" y="3435249"/>
                  <a:pt x="9768485" y="3443663"/>
                  <a:pt x="9800039" y="3452288"/>
                </a:cubicBezTo>
                <a:cubicBezTo>
                  <a:pt x="9832591" y="3461480"/>
                  <a:pt x="9856372" y="3469895"/>
                  <a:pt x="9871381" y="3477530"/>
                </a:cubicBezTo>
                <a:cubicBezTo>
                  <a:pt x="9886389" y="3485166"/>
                  <a:pt x="9893894" y="3496873"/>
                  <a:pt x="9893894" y="3512649"/>
                </a:cubicBezTo>
                <a:cubicBezTo>
                  <a:pt x="9893894" y="3527427"/>
                  <a:pt x="9887157" y="3539522"/>
                  <a:pt x="9873684" y="3548936"/>
                </a:cubicBezTo>
                <a:cubicBezTo>
                  <a:pt x="9860211" y="3558349"/>
                  <a:pt x="9841252" y="3563056"/>
                  <a:pt x="9816809" y="3563056"/>
                </a:cubicBezTo>
                <a:cubicBezTo>
                  <a:pt x="9793418" y="3563076"/>
                  <a:pt x="9773960" y="3557092"/>
                  <a:pt x="9758436" y="3545102"/>
                </a:cubicBezTo>
                <a:cubicBezTo>
                  <a:pt x="9745857" y="3535467"/>
                  <a:pt x="9737879" y="3523898"/>
                  <a:pt x="9734503" y="3510393"/>
                </a:cubicBezTo>
                <a:cubicBezTo>
                  <a:pt x="9733009" y="3504578"/>
                  <a:pt x="9727759" y="3500517"/>
                  <a:pt x="9721755" y="3500533"/>
                </a:cubicBezTo>
                <a:lnTo>
                  <a:pt x="9657592" y="3500533"/>
                </a:lnTo>
                <a:cubicBezTo>
                  <a:pt x="9656902" y="3500534"/>
                  <a:pt x="9656214" y="3500590"/>
                  <a:pt x="9655534" y="3500697"/>
                </a:cubicBezTo>
                <a:cubicBezTo>
                  <a:pt x="9648201" y="3501856"/>
                  <a:pt x="9643195" y="3508740"/>
                  <a:pt x="9644355" y="3516073"/>
                </a:cubicBezTo>
                <a:cubicBezTo>
                  <a:pt x="9647543" y="3535505"/>
                  <a:pt x="9655386" y="3553877"/>
                  <a:pt x="9667215" y="3569619"/>
                </a:cubicBezTo>
                <a:cubicBezTo>
                  <a:pt x="9682455" y="3590275"/>
                  <a:pt x="9703175" y="3606579"/>
                  <a:pt x="9729375" y="3618526"/>
                </a:cubicBezTo>
                <a:cubicBezTo>
                  <a:pt x="9755585" y="3630474"/>
                  <a:pt x="9785209" y="3636448"/>
                  <a:pt x="9818245" y="3636448"/>
                </a:cubicBezTo>
                <a:cubicBezTo>
                  <a:pt x="9850892" y="3636512"/>
                  <a:pt x="9879290" y="3631174"/>
                  <a:pt x="9903439" y="3620435"/>
                </a:cubicBezTo>
                <a:cubicBezTo>
                  <a:pt x="9927588" y="3609696"/>
                  <a:pt x="9946262" y="3594940"/>
                  <a:pt x="9959462" y="3576166"/>
                </a:cubicBezTo>
                <a:cubicBezTo>
                  <a:pt x="9972676" y="3557417"/>
                  <a:pt x="9979622" y="3534970"/>
                  <a:pt x="9979309" y="3512034"/>
                </a:cubicBezTo>
                <a:cubicBezTo>
                  <a:pt x="9978846" y="3485088"/>
                  <a:pt x="9971483" y="3463458"/>
                  <a:pt x="9957221" y="3447145"/>
                </a:cubicBezTo>
                <a:cubicBezTo>
                  <a:pt x="9943320" y="3431135"/>
                  <a:pt x="9925974" y="3418481"/>
                  <a:pt x="9906484" y="3410133"/>
                </a:cubicBezTo>
                <a:cubicBezTo>
                  <a:pt x="9886857" y="3401729"/>
                  <a:pt x="9861794" y="3393467"/>
                  <a:pt x="9831292" y="3385348"/>
                </a:cubicBezTo>
                <a:cubicBezTo>
                  <a:pt x="9808395" y="3378742"/>
                  <a:pt x="9791093" y="3373263"/>
                  <a:pt x="9779387" y="3368908"/>
                </a:cubicBezTo>
                <a:cubicBezTo>
                  <a:pt x="9768779" y="3365157"/>
                  <a:pt x="9759000" y="3359381"/>
                  <a:pt x="9750595" y="3351901"/>
                </a:cubicBezTo>
                <a:cubicBezTo>
                  <a:pt x="9742833" y="3345109"/>
                  <a:pt x="9738103" y="3335500"/>
                  <a:pt x="9737453" y="3325207"/>
                </a:cubicBezTo>
                <a:cubicBezTo>
                  <a:pt x="9736717" y="3309799"/>
                  <a:pt x="9742806" y="3297556"/>
                  <a:pt x="9755722" y="3288479"/>
                </a:cubicBezTo>
                <a:cubicBezTo>
                  <a:pt x="9767944" y="3279834"/>
                  <a:pt x="9785498" y="3275511"/>
                  <a:pt x="9808385" y="3275511"/>
                </a:cubicBezTo>
                <a:cubicBezTo>
                  <a:pt x="9831860" y="3275500"/>
                  <a:pt x="9850434" y="3281090"/>
                  <a:pt x="9864108" y="3292281"/>
                </a:cubicBezTo>
                <a:cubicBezTo>
                  <a:pt x="9875036" y="3301028"/>
                  <a:pt x="9882591" y="3313295"/>
                  <a:pt x="9885485" y="3326990"/>
                </a:cubicBezTo>
                <a:cubicBezTo>
                  <a:pt x="9886839" y="3332996"/>
                  <a:pt x="9892186" y="3337254"/>
                  <a:pt x="9898343" y="3337229"/>
                </a:cubicBezTo>
                <a:lnTo>
                  <a:pt x="9959367" y="3337229"/>
                </a:lnTo>
                <a:cubicBezTo>
                  <a:pt x="9959962" y="3337228"/>
                  <a:pt x="9960555" y="3337188"/>
                  <a:pt x="9961145" y="3337108"/>
                </a:cubicBezTo>
                <a:cubicBezTo>
                  <a:pt x="9968484" y="3336114"/>
                  <a:pt x="9973628" y="3329360"/>
                  <a:pt x="9972635" y="3322020"/>
                </a:cubicBezTo>
                <a:cubicBezTo>
                  <a:pt x="9967870" y="3287427"/>
                  <a:pt x="9952683" y="3259555"/>
                  <a:pt x="9927072" y="3238404"/>
                </a:cubicBezTo>
                <a:cubicBezTo>
                  <a:pt x="9897812" y="3214213"/>
                  <a:pt x="9859264" y="3202118"/>
                  <a:pt x="9811429" y="3202118"/>
                </a:cubicBezTo>
                <a:close/>
                <a:moveTo>
                  <a:pt x="10596727" y="3202054"/>
                </a:moveTo>
                <a:cubicBezTo>
                  <a:pt x="10572445" y="3201931"/>
                  <a:pt x="10548404" y="3206874"/>
                  <a:pt x="10526142" y="3216569"/>
                </a:cubicBezTo>
                <a:cubicBezTo>
                  <a:pt x="10503981" y="3226245"/>
                  <a:pt x="10485790" y="3239734"/>
                  <a:pt x="10471571" y="3257036"/>
                </a:cubicBezTo>
                <a:lnTo>
                  <a:pt x="10471571" y="3222327"/>
                </a:lnTo>
                <a:cubicBezTo>
                  <a:pt x="10471571" y="3222322"/>
                  <a:pt x="10471571" y="3222317"/>
                  <a:pt x="10471571" y="3222311"/>
                </a:cubicBezTo>
                <a:cubicBezTo>
                  <a:pt x="10471561" y="3214966"/>
                  <a:pt x="10465601" y="3209019"/>
                  <a:pt x="10458255" y="3209027"/>
                </a:cubicBezTo>
                <a:lnTo>
                  <a:pt x="10397846" y="3209027"/>
                </a:lnTo>
                <a:cubicBezTo>
                  <a:pt x="10397842" y="3209027"/>
                  <a:pt x="10397835" y="3209027"/>
                  <a:pt x="10397831" y="3209027"/>
                </a:cubicBezTo>
                <a:cubicBezTo>
                  <a:pt x="10390485" y="3209027"/>
                  <a:pt x="10384531" y="3214982"/>
                  <a:pt x="10384531" y="3222327"/>
                </a:cubicBezTo>
                <a:lnTo>
                  <a:pt x="10384531" y="3616270"/>
                </a:lnTo>
                <a:cubicBezTo>
                  <a:pt x="10384531" y="3616274"/>
                  <a:pt x="10384531" y="3616281"/>
                  <a:pt x="10384531" y="3616285"/>
                </a:cubicBezTo>
                <a:cubicBezTo>
                  <a:pt x="10384540" y="3623631"/>
                  <a:pt x="10390501" y="3629579"/>
                  <a:pt x="10397846" y="3629569"/>
                </a:cubicBezTo>
                <a:lnTo>
                  <a:pt x="10458255" y="3629569"/>
                </a:lnTo>
                <a:cubicBezTo>
                  <a:pt x="10465601" y="3629579"/>
                  <a:pt x="10471561" y="3623631"/>
                  <a:pt x="10471571" y="3616285"/>
                </a:cubicBezTo>
                <a:lnTo>
                  <a:pt x="10471571" y="3394497"/>
                </a:lnTo>
                <a:cubicBezTo>
                  <a:pt x="10471582" y="3356886"/>
                  <a:pt x="10481116" y="3328025"/>
                  <a:pt x="10500174" y="3307915"/>
                </a:cubicBezTo>
                <a:cubicBezTo>
                  <a:pt x="10519232" y="3287805"/>
                  <a:pt x="10545063" y="3277750"/>
                  <a:pt x="10577668" y="3277750"/>
                </a:cubicBezTo>
                <a:cubicBezTo>
                  <a:pt x="10610242" y="3277729"/>
                  <a:pt x="10635936" y="3287763"/>
                  <a:pt x="10654753" y="3307852"/>
                </a:cubicBezTo>
                <a:cubicBezTo>
                  <a:pt x="10673570" y="3327941"/>
                  <a:pt x="10682978" y="3356823"/>
                  <a:pt x="10682978" y="3394497"/>
                </a:cubicBezTo>
                <a:lnTo>
                  <a:pt x="10682978" y="3616270"/>
                </a:lnTo>
                <a:cubicBezTo>
                  <a:pt x="10682978" y="3616274"/>
                  <a:pt x="10682978" y="3616281"/>
                  <a:pt x="10682978" y="3616285"/>
                </a:cubicBezTo>
                <a:cubicBezTo>
                  <a:pt x="10682987" y="3623631"/>
                  <a:pt x="10688947" y="3629579"/>
                  <a:pt x="10696293" y="3629569"/>
                </a:cubicBezTo>
                <a:lnTo>
                  <a:pt x="10755960" y="3629569"/>
                </a:lnTo>
                <a:cubicBezTo>
                  <a:pt x="10755971" y="3629569"/>
                  <a:pt x="10755981" y="3629569"/>
                  <a:pt x="10755992" y="3629569"/>
                </a:cubicBezTo>
                <a:cubicBezTo>
                  <a:pt x="10763328" y="3629569"/>
                  <a:pt x="10769276" y="3623621"/>
                  <a:pt x="10769276" y="3616285"/>
                </a:cubicBezTo>
                <a:lnTo>
                  <a:pt x="10769276" y="3381529"/>
                </a:lnTo>
                <a:cubicBezTo>
                  <a:pt x="10769370" y="3343360"/>
                  <a:pt x="10762007" y="3310787"/>
                  <a:pt x="10747188" y="3283809"/>
                </a:cubicBezTo>
                <a:cubicBezTo>
                  <a:pt x="10732369" y="3256831"/>
                  <a:pt x="10711860" y="3236479"/>
                  <a:pt x="10685659" y="3222753"/>
                </a:cubicBezTo>
                <a:cubicBezTo>
                  <a:pt x="10659459" y="3208996"/>
                  <a:pt x="10629815" y="3202096"/>
                  <a:pt x="10596727" y="3202054"/>
                </a:cubicBezTo>
                <a:close/>
                <a:moveTo>
                  <a:pt x="10282670" y="3189339"/>
                </a:moveTo>
                <a:cubicBezTo>
                  <a:pt x="10252287" y="3189339"/>
                  <a:pt x="10227657" y="3213969"/>
                  <a:pt x="10227657" y="3244352"/>
                </a:cubicBezTo>
                <a:cubicBezTo>
                  <a:pt x="10227657" y="3274735"/>
                  <a:pt x="10252287" y="3299365"/>
                  <a:pt x="10282670" y="3299365"/>
                </a:cubicBezTo>
                <a:cubicBezTo>
                  <a:pt x="10313053" y="3299365"/>
                  <a:pt x="10337683" y="3274735"/>
                  <a:pt x="10337683" y="3244352"/>
                </a:cubicBezTo>
                <a:cubicBezTo>
                  <a:pt x="10337683" y="3213969"/>
                  <a:pt x="10313053" y="3189339"/>
                  <a:pt x="10282670" y="3189339"/>
                </a:cubicBezTo>
                <a:close/>
                <a:moveTo>
                  <a:pt x="10110097" y="3104444"/>
                </a:moveTo>
                <a:cubicBezTo>
                  <a:pt x="10102752" y="3104453"/>
                  <a:pt x="10096804" y="3110414"/>
                  <a:pt x="10096813" y="3117759"/>
                </a:cubicBezTo>
                <a:lnTo>
                  <a:pt x="10096813" y="3195712"/>
                </a:lnTo>
                <a:cubicBezTo>
                  <a:pt x="10096813" y="3203066"/>
                  <a:pt x="10090851" y="3209027"/>
                  <a:pt x="10083498" y="3209027"/>
                </a:cubicBezTo>
                <a:lnTo>
                  <a:pt x="10031040" y="3209027"/>
                </a:lnTo>
                <a:cubicBezTo>
                  <a:pt x="10031036" y="3209027"/>
                  <a:pt x="10031029" y="3209027"/>
                  <a:pt x="10031025" y="3209027"/>
                </a:cubicBezTo>
                <a:cubicBezTo>
                  <a:pt x="10023679" y="3209027"/>
                  <a:pt x="10017725" y="3214982"/>
                  <a:pt x="10017725" y="3222327"/>
                </a:cubicBezTo>
                <a:lnTo>
                  <a:pt x="10017725" y="3266707"/>
                </a:lnTo>
                <a:cubicBezTo>
                  <a:pt x="10017742" y="3274048"/>
                  <a:pt x="10023700" y="3279990"/>
                  <a:pt x="10031040" y="3279990"/>
                </a:cubicBezTo>
                <a:lnTo>
                  <a:pt x="10083498" y="3279990"/>
                </a:lnTo>
                <a:cubicBezTo>
                  <a:pt x="10090851" y="3279990"/>
                  <a:pt x="10096813" y="3285952"/>
                  <a:pt x="10096813" y="3293306"/>
                </a:cubicBezTo>
                <a:lnTo>
                  <a:pt x="10096813" y="3512822"/>
                </a:lnTo>
                <a:cubicBezTo>
                  <a:pt x="10096802" y="3554030"/>
                  <a:pt x="10107226" y="3583796"/>
                  <a:pt x="10128083" y="3602118"/>
                </a:cubicBezTo>
                <a:cubicBezTo>
                  <a:pt x="10148939" y="3620439"/>
                  <a:pt x="10178962" y="3629601"/>
                  <a:pt x="10218151" y="3629601"/>
                </a:cubicBezTo>
                <a:lnTo>
                  <a:pt x="10273590" y="3629601"/>
                </a:lnTo>
                <a:cubicBezTo>
                  <a:pt x="10273595" y="3629601"/>
                  <a:pt x="10273601" y="3629601"/>
                  <a:pt x="10273606" y="3629601"/>
                </a:cubicBezTo>
                <a:cubicBezTo>
                  <a:pt x="10280952" y="3629601"/>
                  <a:pt x="10286906" y="3623646"/>
                  <a:pt x="10286906" y="3616301"/>
                </a:cubicBezTo>
                <a:lnTo>
                  <a:pt x="10286906" y="3570391"/>
                </a:lnTo>
                <a:cubicBezTo>
                  <a:pt x="10286906" y="3570386"/>
                  <a:pt x="10286906" y="3570380"/>
                  <a:pt x="10286906" y="3570375"/>
                </a:cubicBezTo>
                <a:cubicBezTo>
                  <a:pt x="10286896" y="3563029"/>
                  <a:pt x="10280936" y="3557082"/>
                  <a:pt x="10273590" y="3557091"/>
                </a:cubicBezTo>
                <a:lnTo>
                  <a:pt x="10233486" y="3557091"/>
                </a:lnTo>
                <a:cubicBezTo>
                  <a:pt x="10215595" y="3557091"/>
                  <a:pt x="10203006" y="3553699"/>
                  <a:pt x="10195622" y="3546805"/>
                </a:cubicBezTo>
                <a:cubicBezTo>
                  <a:pt x="10188239" y="3539910"/>
                  <a:pt x="10184579" y="3528599"/>
                  <a:pt x="10184579" y="3512822"/>
                </a:cubicBezTo>
                <a:lnTo>
                  <a:pt x="10184579" y="3117759"/>
                </a:lnTo>
                <a:cubicBezTo>
                  <a:pt x="10184579" y="3110406"/>
                  <a:pt x="10178617" y="3104444"/>
                  <a:pt x="10171263" y="3104444"/>
                </a:cubicBezTo>
                <a:lnTo>
                  <a:pt x="10110113" y="3104444"/>
                </a:lnTo>
                <a:cubicBezTo>
                  <a:pt x="10110108" y="3104444"/>
                  <a:pt x="10110102" y="3104444"/>
                  <a:pt x="10110097" y="3104444"/>
                </a:cubicBezTo>
                <a:close/>
                <a:moveTo>
                  <a:pt x="9493861" y="3104444"/>
                </a:moveTo>
                <a:cubicBezTo>
                  <a:pt x="9486560" y="3104444"/>
                  <a:pt x="9480641" y="3110363"/>
                  <a:pt x="9480641" y="3117665"/>
                </a:cubicBezTo>
                <a:lnTo>
                  <a:pt x="9480641" y="3240328"/>
                </a:lnTo>
                <a:cubicBezTo>
                  <a:pt x="9474742" y="3236172"/>
                  <a:pt x="9468622" y="3232338"/>
                  <a:pt x="9462308" y="3228843"/>
                </a:cubicBezTo>
                <a:cubicBezTo>
                  <a:pt x="9429703" y="3210962"/>
                  <a:pt x="9393322" y="3202049"/>
                  <a:pt x="9353166" y="3202101"/>
                </a:cubicBezTo>
                <a:cubicBezTo>
                  <a:pt x="9313009" y="3202154"/>
                  <a:pt x="9276617" y="3211068"/>
                  <a:pt x="9243991" y="3228843"/>
                </a:cubicBezTo>
                <a:cubicBezTo>
                  <a:pt x="9211597" y="3246486"/>
                  <a:pt x="9184868" y="3272952"/>
                  <a:pt x="9166907" y="3305170"/>
                </a:cubicBezTo>
                <a:cubicBezTo>
                  <a:pt x="9148101" y="3338248"/>
                  <a:pt x="9138698" y="3376165"/>
                  <a:pt x="9138698" y="3418919"/>
                </a:cubicBezTo>
                <a:cubicBezTo>
                  <a:pt x="9138698" y="3462179"/>
                  <a:pt x="9147860" y="3500216"/>
                  <a:pt x="9166181" y="3533032"/>
                </a:cubicBezTo>
                <a:cubicBezTo>
                  <a:pt x="9183696" y="3565076"/>
                  <a:pt x="9209887" y="3591535"/>
                  <a:pt x="9241751" y="3609375"/>
                </a:cubicBezTo>
                <a:cubicBezTo>
                  <a:pt x="9273789" y="3627423"/>
                  <a:pt x="9309658" y="3636448"/>
                  <a:pt x="9349363" y="3636448"/>
                </a:cubicBezTo>
                <a:cubicBezTo>
                  <a:pt x="9389562" y="3636448"/>
                  <a:pt x="9426326" y="3627423"/>
                  <a:pt x="9459658" y="3609375"/>
                </a:cubicBezTo>
                <a:cubicBezTo>
                  <a:pt x="9492978" y="3591295"/>
                  <a:pt x="9520082" y="3566163"/>
                  <a:pt x="9538667" y="3532653"/>
                </a:cubicBezTo>
                <a:cubicBezTo>
                  <a:pt x="9562821" y="3489125"/>
                  <a:pt x="9567665" y="3449431"/>
                  <a:pt x="9567665" y="3380724"/>
                </a:cubicBezTo>
                <a:lnTo>
                  <a:pt x="9567665" y="3117665"/>
                </a:lnTo>
                <a:cubicBezTo>
                  <a:pt x="9567665" y="3110363"/>
                  <a:pt x="9561745" y="3104444"/>
                  <a:pt x="9554444" y="3104444"/>
                </a:cubicBezTo>
                <a:close/>
                <a:moveTo>
                  <a:pt x="1412487" y="864356"/>
                </a:moveTo>
                <a:lnTo>
                  <a:pt x="1412487" y="5990756"/>
                </a:lnTo>
                <a:lnTo>
                  <a:pt x="1538487" y="5990756"/>
                </a:lnTo>
                <a:lnTo>
                  <a:pt x="1538487" y="864356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"/>
            </a:lvl1pPr>
          </a:lstStyle>
          <a:p>
            <a:r>
              <a:rPr lang="en-GB" dirty="0"/>
              <a:t>Click to add dark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8BAF498-A710-4AAA-9AF7-1FA5D1B3A456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lvl="0"/>
            <a:r>
              <a:rPr lang="en-GB" dirty="0"/>
              <a:t>Click to add Speaker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3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3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marL="0" marR="0" lvl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0213955" y="3175417"/>
            <a:ext cx="137506" cy="1375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</p:spTree>
    <p:extLst>
      <p:ext uri="{BB962C8B-B14F-4D97-AF65-F5344CB8AC3E}">
        <p14:creationId xmlns:p14="http://schemas.microsoft.com/office/powerpoint/2010/main" val="3133468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ight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Background">
            <a:extLst>
              <a:ext uri="{FF2B5EF4-FFF2-40B4-BE49-F238E27FC236}">
                <a16:creationId xmlns:a16="http://schemas.microsoft.com/office/drawing/2014/main" id="{F1D09505-09FC-487B-8929-B777E84E1BB6}"/>
              </a:ext>
            </a:extLst>
          </p:cNvPr>
          <p:cNvSpPr/>
          <p:nvPr userDrawn="1"/>
        </p:nvSpPr>
        <p:spPr>
          <a:xfrm>
            <a:off x="0" y="0"/>
            <a:ext cx="3136491" cy="6858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8943978" y="2743202"/>
            <a:ext cx="2505076" cy="1247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0213955" y="3175417"/>
            <a:ext cx="137506" cy="1375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C13C3DE-8254-4AAC-9B8A-CF2D3D66A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197" y="0"/>
            <a:ext cx="12193200" cy="6861600"/>
          </a:xfrm>
          <a:custGeom>
            <a:avLst/>
            <a:gdLst>
              <a:gd name="connsiteX0" fmla="*/ 9351683 w 12193200"/>
              <a:gd name="connsiteY0" fmla="*/ 3277750 h 6861600"/>
              <a:gd name="connsiteX1" fmla="*/ 9414268 w 12193200"/>
              <a:gd name="connsiteY1" fmla="*/ 3293811 h 6861600"/>
              <a:gd name="connsiteX2" fmla="*/ 9460794 w 12193200"/>
              <a:gd name="connsiteY2" fmla="*/ 3341456 h 6861600"/>
              <a:gd name="connsiteX3" fmla="*/ 9478337 w 12193200"/>
              <a:gd name="connsiteY3" fmla="*/ 3418919 h 6861600"/>
              <a:gd name="connsiteX4" fmla="*/ 9460021 w 12193200"/>
              <a:gd name="connsiteY4" fmla="*/ 3496777 h 6861600"/>
              <a:gd name="connsiteX5" fmla="*/ 9412312 w 12193200"/>
              <a:gd name="connsiteY5" fmla="*/ 3544864 h 6861600"/>
              <a:gd name="connsiteX6" fmla="*/ 9349348 w 12193200"/>
              <a:gd name="connsiteY6" fmla="*/ 3560893 h 6861600"/>
              <a:gd name="connsiteX7" fmla="*/ 9261945 w 12193200"/>
              <a:gd name="connsiteY7" fmla="*/ 3523866 h 6861600"/>
              <a:gd name="connsiteX8" fmla="*/ 9227236 w 12193200"/>
              <a:gd name="connsiteY8" fmla="*/ 3418919 h 6861600"/>
              <a:gd name="connsiteX9" fmla="*/ 9244007 w 12193200"/>
              <a:gd name="connsiteY9" fmla="*/ 3341456 h 6861600"/>
              <a:gd name="connsiteX10" fmla="*/ 9289459 w 12193200"/>
              <a:gd name="connsiteY10" fmla="*/ 3293748 h 6861600"/>
              <a:gd name="connsiteX11" fmla="*/ 9351683 w 12193200"/>
              <a:gd name="connsiteY11" fmla="*/ 3277750 h 6861600"/>
              <a:gd name="connsiteX12" fmla="*/ 11156040 w 12193200"/>
              <a:gd name="connsiteY12" fmla="*/ 3209012 h 6861600"/>
              <a:gd name="connsiteX13" fmla="*/ 11143608 w 12193200"/>
              <a:gd name="connsiteY13" fmla="*/ 3217563 h 6861600"/>
              <a:gd name="connsiteX14" fmla="*/ 11024005 w 12193200"/>
              <a:gd name="connsiteY14" fmla="*/ 3529609 h 6861600"/>
              <a:gd name="connsiteX15" fmla="*/ 10908836 w 12193200"/>
              <a:gd name="connsiteY15" fmla="*/ 3217799 h 6861600"/>
              <a:gd name="connsiteX16" fmla="*/ 10896357 w 12193200"/>
              <a:gd name="connsiteY16" fmla="*/ 3209091 h 6861600"/>
              <a:gd name="connsiteX17" fmla="*/ 10828375 w 12193200"/>
              <a:gd name="connsiteY17" fmla="*/ 3209091 h 6861600"/>
              <a:gd name="connsiteX18" fmla="*/ 10815135 w 12193200"/>
              <a:gd name="connsiteY18" fmla="*/ 3222482 h 6861600"/>
              <a:gd name="connsiteX19" fmla="*/ 10816053 w 12193200"/>
              <a:gd name="connsiteY19" fmla="*/ 3227265 h 6861600"/>
              <a:gd name="connsiteX20" fmla="*/ 10974719 w 12193200"/>
              <a:gd name="connsiteY20" fmla="*/ 3629569 h 6861600"/>
              <a:gd name="connsiteX21" fmla="*/ 10968787 w 12193200"/>
              <a:gd name="connsiteY21" fmla="*/ 3649543 h 6861600"/>
              <a:gd name="connsiteX22" fmla="*/ 10862405 w 12193200"/>
              <a:gd name="connsiteY22" fmla="*/ 3735999 h 6861600"/>
              <a:gd name="connsiteX23" fmla="*/ 10850257 w 12193200"/>
              <a:gd name="connsiteY23" fmla="*/ 3750403 h 6861600"/>
              <a:gd name="connsiteX24" fmla="*/ 10849610 w 12193200"/>
              <a:gd name="connsiteY24" fmla="*/ 3806552 h 6861600"/>
              <a:gd name="connsiteX25" fmla="*/ 10864078 w 12193200"/>
              <a:gd name="connsiteY25" fmla="*/ 3820483 h 6861600"/>
              <a:gd name="connsiteX26" fmla="*/ 10883846 w 12193200"/>
              <a:gd name="connsiteY26" fmla="*/ 3819078 h 6861600"/>
              <a:gd name="connsiteX27" fmla="*/ 11028044 w 12193200"/>
              <a:gd name="connsiteY27" fmla="*/ 3707064 h 6861600"/>
              <a:gd name="connsiteX28" fmla="*/ 11045761 w 12193200"/>
              <a:gd name="connsiteY28" fmla="*/ 3664830 h 6861600"/>
              <a:gd name="connsiteX29" fmla="*/ 11229259 w 12193200"/>
              <a:gd name="connsiteY29" fmla="*/ 3227455 h 6861600"/>
              <a:gd name="connsiteX30" fmla="*/ 11222098 w 12193200"/>
              <a:gd name="connsiteY30" fmla="*/ 3210039 h 6861600"/>
              <a:gd name="connsiteX31" fmla="*/ 11216969 w 12193200"/>
              <a:gd name="connsiteY31" fmla="*/ 3209012 h 6861600"/>
              <a:gd name="connsiteX32" fmla="*/ 9811429 w 12193200"/>
              <a:gd name="connsiteY32" fmla="*/ 3202118 h 6861600"/>
              <a:gd name="connsiteX33" fmla="*/ 9726267 w 12193200"/>
              <a:gd name="connsiteY33" fmla="*/ 3218178 h 6861600"/>
              <a:gd name="connsiteX34" fmla="*/ 9669471 w 12193200"/>
              <a:gd name="connsiteY34" fmla="*/ 3262069 h 6861600"/>
              <a:gd name="connsiteX35" fmla="*/ 9649656 w 12193200"/>
              <a:gd name="connsiteY35" fmla="*/ 3323251 h 6861600"/>
              <a:gd name="connsiteX36" fmla="*/ 9671428 w 12193200"/>
              <a:gd name="connsiteY36" fmla="*/ 3389655 h 6861600"/>
              <a:gd name="connsiteX37" fmla="*/ 9722923 w 12193200"/>
              <a:gd name="connsiteY37" fmla="*/ 3427045 h 6861600"/>
              <a:gd name="connsiteX38" fmla="*/ 9800039 w 12193200"/>
              <a:gd name="connsiteY38" fmla="*/ 3452288 h 6861600"/>
              <a:gd name="connsiteX39" fmla="*/ 9871381 w 12193200"/>
              <a:gd name="connsiteY39" fmla="*/ 3477530 h 6861600"/>
              <a:gd name="connsiteX40" fmla="*/ 9893894 w 12193200"/>
              <a:gd name="connsiteY40" fmla="*/ 3512649 h 6861600"/>
              <a:gd name="connsiteX41" fmla="*/ 9873684 w 12193200"/>
              <a:gd name="connsiteY41" fmla="*/ 3548936 h 6861600"/>
              <a:gd name="connsiteX42" fmla="*/ 9816809 w 12193200"/>
              <a:gd name="connsiteY42" fmla="*/ 3563056 h 6861600"/>
              <a:gd name="connsiteX43" fmla="*/ 9758436 w 12193200"/>
              <a:gd name="connsiteY43" fmla="*/ 3545102 h 6861600"/>
              <a:gd name="connsiteX44" fmla="*/ 9734503 w 12193200"/>
              <a:gd name="connsiteY44" fmla="*/ 3510393 h 6861600"/>
              <a:gd name="connsiteX45" fmla="*/ 9721755 w 12193200"/>
              <a:gd name="connsiteY45" fmla="*/ 3500533 h 6861600"/>
              <a:gd name="connsiteX46" fmla="*/ 9657592 w 12193200"/>
              <a:gd name="connsiteY46" fmla="*/ 3500533 h 6861600"/>
              <a:gd name="connsiteX47" fmla="*/ 9655534 w 12193200"/>
              <a:gd name="connsiteY47" fmla="*/ 3500697 h 6861600"/>
              <a:gd name="connsiteX48" fmla="*/ 9644355 w 12193200"/>
              <a:gd name="connsiteY48" fmla="*/ 3516073 h 6861600"/>
              <a:gd name="connsiteX49" fmla="*/ 9667215 w 12193200"/>
              <a:gd name="connsiteY49" fmla="*/ 3569619 h 6861600"/>
              <a:gd name="connsiteX50" fmla="*/ 9729375 w 12193200"/>
              <a:gd name="connsiteY50" fmla="*/ 3618526 h 6861600"/>
              <a:gd name="connsiteX51" fmla="*/ 9818245 w 12193200"/>
              <a:gd name="connsiteY51" fmla="*/ 3636448 h 6861600"/>
              <a:gd name="connsiteX52" fmla="*/ 9903439 w 12193200"/>
              <a:gd name="connsiteY52" fmla="*/ 3620435 h 6861600"/>
              <a:gd name="connsiteX53" fmla="*/ 9959462 w 12193200"/>
              <a:gd name="connsiteY53" fmla="*/ 3576166 h 6861600"/>
              <a:gd name="connsiteX54" fmla="*/ 9979309 w 12193200"/>
              <a:gd name="connsiteY54" fmla="*/ 3512034 h 6861600"/>
              <a:gd name="connsiteX55" fmla="*/ 9957221 w 12193200"/>
              <a:gd name="connsiteY55" fmla="*/ 3447145 h 6861600"/>
              <a:gd name="connsiteX56" fmla="*/ 9906484 w 12193200"/>
              <a:gd name="connsiteY56" fmla="*/ 3410133 h 6861600"/>
              <a:gd name="connsiteX57" fmla="*/ 9831292 w 12193200"/>
              <a:gd name="connsiteY57" fmla="*/ 3385348 h 6861600"/>
              <a:gd name="connsiteX58" fmla="*/ 9779387 w 12193200"/>
              <a:gd name="connsiteY58" fmla="*/ 3368908 h 6861600"/>
              <a:gd name="connsiteX59" fmla="*/ 9750595 w 12193200"/>
              <a:gd name="connsiteY59" fmla="*/ 3351901 h 6861600"/>
              <a:gd name="connsiteX60" fmla="*/ 9737453 w 12193200"/>
              <a:gd name="connsiteY60" fmla="*/ 3325207 h 6861600"/>
              <a:gd name="connsiteX61" fmla="*/ 9755722 w 12193200"/>
              <a:gd name="connsiteY61" fmla="*/ 3288479 h 6861600"/>
              <a:gd name="connsiteX62" fmla="*/ 9808385 w 12193200"/>
              <a:gd name="connsiteY62" fmla="*/ 3275511 h 6861600"/>
              <a:gd name="connsiteX63" fmla="*/ 9864108 w 12193200"/>
              <a:gd name="connsiteY63" fmla="*/ 3292281 h 6861600"/>
              <a:gd name="connsiteX64" fmla="*/ 9885485 w 12193200"/>
              <a:gd name="connsiteY64" fmla="*/ 3326990 h 6861600"/>
              <a:gd name="connsiteX65" fmla="*/ 9898343 w 12193200"/>
              <a:gd name="connsiteY65" fmla="*/ 3337229 h 6861600"/>
              <a:gd name="connsiteX66" fmla="*/ 9959367 w 12193200"/>
              <a:gd name="connsiteY66" fmla="*/ 3337229 h 6861600"/>
              <a:gd name="connsiteX67" fmla="*/ 9961145 w 12193200"/>
              <a:gd name="connsiteY67" fmla="*/ 3337108 h 6861600"/>
              <a:gd name="connsiteX68" fmla="*/ 9972635 w 12193200"/>
              <a:gd name="connsiteY68" fmla="*/ 3322020 h 6861600"/>
              <a:gd name="connsiteX69" fmla="*/ 9927072 w 12193200"/>
              <a:gd name="connsiteY69" fmla="*/ 3238404 h 6861600"/>
              <a:gd name="connsiteX70" fmla="*/ 9811429 w 12193200"/>
              <a:gd name="connsiteY70" fmla="*/ 3202118 h 6861600"/>
              <a:gd name="connsiteX71" fmla="*/ 10596727 w 12193200"/>
              <a:gd name="connsiteY71" fmla="*/ 3202054 h 6861600"/>
              <a:gd name="connsiteX72" fmla="*/ 10526142 w 12193200"/>
              <a:gd name="connsiteY72" fmla="*/ 3216569 h 6861600"/>
              <a:gd name="connsiteX73" fmla="*/ 10471571 w 12193200"/>
              <a:gd name="connsiteY73" fmla="*/ 3257036 h 6861600"/>
              <a:gd name="connsiteX74" fmla="*/ 10471571 w 12193200"/>
              <a:gd name="connsiteY74" fmla="*/ 3222327 h 6861600"/>
              <a:gd name="connsiteX75" fmla="*/ 10471571 w 12193200"/>
              <a:gd name="connsiteY75" fmla="*/ 3222311 h 6861600"/>
              <a:gd name="connsiteX76" fmla="*/ 10458255 w 12193200"/>
              <a:gd name="connsiteY76" fmla="*/ 3209027 h 6861600"/>
              <a:gd name="connsiteX77" fmla="*/ 10397846 w 12193200"/>
              <a:gd name="connsiteY77" fmla="*/ 3209027 h 6861600"/>
              <a:gd name="connsiteX78" fmla="*/ 10397831 w 12193200"/>
              <a:gd name="connsiteY78" fmla="*/ 3209027 h 6861600"/>
              <a:gd name="connsiteX79" fmla="*/ 10384531 w 12193200"/>
              <a:gd name="connsiteY79" fmla="*/ 3222327 h 6861600"/>
              <a:gd name="connsiteX80" fmla="*/ 10384531 w 12193200"/>
              <a:gd name="connsiteY80" fmla="*/ 3616270 h 6861600"/>
              <a:gd name="connsiteX81" fmla="*/ 10384531 w 12193200"/>
              <a:gd name="connsiteY81" fmla="*/ 3616285 h 6861600"/>
              <a:gd name="connsiteX82" fmla="*/ 10397846 w 12193200"/>
              <a:gd name="connsiteY82" fmla="*/ 3629569 h 6861600"/>
              <a:gd name="connsiteX83" fmla="*/ 10458255 w 12193200"/>
              <a:gd name="connsiteY83" fmla="*/ 3629569 h 6861600"/>
              <a:gd name="connsiteX84" fmla="*/ 10471571 w 12193200"/>
              <a:gd name="connsiteY84" fmla="*/ 3616285 h 6861600"/>
              <a:gd name="connsiteX85" fmla="*/ 10471571 w 12193200"/>
              <a:gd name="connsiteY85" fmla="*/ 3394497 h 6861600"/>
              <a:gd name="connsiteX86" fmla="*/ 10500174 w 12193200"/>
              <a:gd name="connsiteY86" fmla="*/ 3307915 h 6861600"/>
              <a:gd name="connsiteX87" fmla="*/ 10577668 w 12193200"/>
              <a:gd name="connsiteY87" fmla="*/ 3277750 h 6861600"/>
              <a:gd name="connsiteX88" fmla="*/ 10654753 w 12193200"/>
              <a:gd name="connsiteY88" fmla="*/ 3307852 h 6861600"/>
              <a:gd name="connsiteX89" fmla="*/ 10682978 w 12193200"/>
              <a:gd name="connsiteY89" fmla="*/ 3394497 h 6861600"/>
              <a:gd name="connsiteX90" fmla="*/ 10682978 w 12193200"/>
              <a:gd name="connsiteY90" fmla="*/ 3616270 h 6861600"/>
              <a:gd name="connsiteX91" fmla="*/ 10682978 w 12193200"/>
              <a:gd name="connsiteY91" fmla="*/ 3616285 h 6861600"/>
              <a:gd name="connsiteX92" fmla="*/ 10696293 w 12193200"/>
              <a:gd name="connsiteY92" fmla="*/ 3629569 h 6861600"/>
              <a:gd name="connsiteX93" fmla="*/ 10755960 w 12193200"/>
              <a:gd name="connsiteY93" fmla="*/ 3629569 h 6861600"/>
              <a:gd name="connsiteX94" fmla="*/ 10755992 w 12193200"/>
              <a:gd name="connsiteY94" fmla="*/ 3629569 h 6861600"/>
              <a:gd name="connsiteX95" fmla="*/ 10769276 w 12193200"/>
              <a:gd name="connsiteY95" fmla="*/ 3616285 h 6861600"/>
              <a:gd name="connsiteX96" fmla="*/ 10769276 w 12193200"/>
              <a:gd name="connsiteY96" fmla="*/ 3381529 h 6861600"/>
              <a:gd name="connsiteX97" fmla="*/ 10747188 w 12193200"/>
              <a:gd name="connsiteY97" fmla="*/ 3283809 h 6861600"/>
              <a:gd name="connsiteX98" fmla="*/ 10685659 w 12193200"/>
              <a:gd name="connsiteY98" fmla="*/ 3222753 h 6861600"/>
              <a:gd name="connsiteX99" fmla="*/ 10596727 w 12193200"/>
              <a:gd name="connsiteY99" fmla="*/ 3202054 h 6861600"/>
              <a:gd name="connsiteX100" fmla="*/ 10282670 w 12193200"/>
              <a:gd name="connsiteY100" fmla="*/ 3189339 h 6861600"/>
              <a:gd name="connsiteX101" fmla="*/ 10227657 w 12193200"/>
              <a:gd name="connsiteY101" fmla="*/ 3244352 h 6861600"/>
              <a:gd name="connsiteX102" fmla="*/ 10282670 w 12193200"/>
              <a:gd name="connsiteY102" fmla="*/ 3299365 h 6861600"/>
              <a:gd name="connsiteX103" fmla="*/ 10337683 w 12193200"/>
              <a:gd name="connsiteY103" fmla="*/ 3244352 h 6861600"/>
              <a:gd name="connsiteX104" fmla="*/ 10282670 w 12193200"/>
              <a:gd name="connsiteY104" fmla="*/ 3189339 h 6861600"/>
              <a:gd name="connsiteX105" fmla="*/ 10110097 w 12193200"/>
              <a:gd name="connsiteY105" fmla="*/ 3104444 h 6861600"/>
              <a:gd name="connsiteX106" fmla="*/ 10096813 w 12193200"/>
              <a:gd name="connsiteY106" fmla="*/ 3117759 h 6861600"/>
              <a:gd name="connsiteX107" fmla="*/ 10096813 w 12193200"/>
              <a:gd name="connsiteY107" fmla="*/ 3195712 h 6861600"/>
              <a:gd name="connsiteX108" fmla="*/ 10083498 w 12193200"/>
              <a:gd name="connsiteY108" fmla="*/ 3209027 h 6861600"/>
              <a:gd name="connsiteX109" fmla="*/ 10031040 w 12193200"/>
              <a:gd name="connsiteY109" fmla="*/ 3209027 h 6861600"/>
              <a:gd name="connsiteX110" fmla="*/ 10031025 w 12193200"/>
              <a:gd name="connsiteY110" fmla="*/ 3209027 h 6861600"/>
              <a:gd name="connsiteX111" fmla="*/ 10017725 w 12193200"/>
              <a:gd name="connsiteY111" fmla="*/ 3222327 h 6861600"/>
              <a:gd name="connsiteX112" fmla="*/ 10017725 w 12193200"/>
              <a:gd name="connsiteY112" fmla="*/ 3266707 h 6861600"/>
              <a:gd name="connsiteX113" fmla="*/ 10031040 w 12193200"/>
              <a:gd name="connsiteY113" fmla="*/ 3279990 h 6861600"/>
              <a:gd name="connsiteX114" fmla="*/ 10083498 w 12193200"/>
              <a:gd name="connsiteY114" fmla="*/ 3279990 h 6861600"/>
              <a:gd name="connsiteX115" fmla="*/ 10096813 w 12193200"/>
              <a:gd name="connsiteY115" fmla="*/ 3293306 h 6861600"/>
              <a:gd name="connsiteX116" fmla="*/ 10096813 w 12193200"/>
              <a:gd name="connsiteY116" fmla="*/ 3512822 h 6861600"/>
              <a:gd name="connsiteX117" fmla="*/ 10128083 w 12193200"/>
              <a:gd name="connsiteY117" fmla="*/ 3602118 h 6861600"/>
              <a:gd name="connsiteX118" fmla="*/ 10218151 w 12193200"/>
              <a:gd name="connsiteY118" fmla="*/ 3629601 h 6861600"/>
              <a:gd name="connsiteX119" fmla="*/ 10273590 w 12193200"/>
              <a:gd name="connsiteY119" fmla="*/ 3629601 h 6861600"/>
              <a:gd name="connsiteX120" fmla="*/ 10273606 w 12193200"/>
              <a:gd name="connsiteY120" fmla="*/ 3629601 h 6861600"/>
              <a:gd name="connsiteX121" fmla="*/ 10286906 w 12193200"/>
              <a:gd name="connsiteY121" fmla="*/ 3616301 h 6861600"/>
              <a:gd name="connsiteX122" fmla="*/ 10286906 w 12193200"/>
              <a:gd name="connsiteY122" fmla="*/ 3570391 h 6861600"/>
              <a:gd name="connsiteX123" fmla="*/ 10286906 w 12193200"/>
              <a:gd name="connsiteY123" fmla="*/ 3570375 h 6861600"/>
              <a:gd name="connsiteX124" fmla="*/ 10273590 w 12193200"/>
              <a:gd name="connsiteY124" fmla="*/ 3557091 h 6861600"/>
              <a:gd name="connsiteX125" fmla="*/ 10233486 w 12193200"/>
              <a:gd name="connsiteY125" fmla="*/ 3557091 h 6861600"/>
              <a:gd name="connsiteX126" fmla="*/ 10195622 w 12193200"/>
              <a:gd name="connsiteY126" fmla="*/ 3546805 h 6861600"/>
              <a:gd name="connsiteX127" fmla="*/ 10184579 w 12193200"/>
              <a:gd name="connsiteY127" fmla="*/ 3512822 h 6861600"/>
              <a:gd name="connsiteX128" fmla="*/ 10184579 w 12193200"/>
              <a:gd name="connsiteY128" fmla="*/ 3117759 h 6861600"/>
              <a:gd name="connsiteX129" fmla="*/ 10171263 w 12193200"/>
              <a:gd name="connsiteY129" fmla="*/ 3104444 h 6861600"/>
              <a:gd name="connsiteX130" fmla="*/ 10110113 w 12193200"/>
              <a:gd name="connsiteY130" fmla="*/ 3104444 h 6861600"/>
              <a:gd name="connsiteX131" fmla="*/ 10110097 w 12193200"/>
              <a:gd name="connsiteY131" fmla="*/ 3104444 h 6861600"/>
              <a:gd name="connsiteX132" fmla="*/ 9493861 w 12193200"/>
              <a:gd name="connsiteY132" fmla="*/ 3104444 h 6861600"/>
              <a:gd name="connsiteX133" fmla="*/ 9480641 w 12193200"/>
              <a:gd name="connsiteY133" fmla="*/ 3117665 h 6861600"/>
              <a:gd name="connsiteX134" fmla="*/ 9480641 w 12193200"/>
              <a:gd name="connsiteY134" fmla="*/ 3240328 h 6861600"/>
              <a:gd name="connsiteX135" fmla="*/ 9462308 w 12193200"/>
              <a:gd name="connsiteY135" fmla="*/ 3228843 h 6861600"/>
              <a:gd name="connsiteX136" fmla="*/ 9353166 w 12193200"/>
              <a:gd name="connsiteY136" fmla="*/ 3202101 h 6861600"/>
              <a:gd name="connsiteX137" fmla="*/ 9243991 w 12193200"/>
              <a:gd name="connsiteY137" fmla="*/ 3228843 h 6861600"/>
              <a:gd name="connsiteX138" fmla="*/ 9166907 w 12193200"/>
              <a:gd name="connsiteY138" fmla="*/ 3305170 h 6861600"/>
              <a:gd name="connsiteX139" fmla="*/ 9138698 w 12193200"/>
              <a:gd name="connsiteY139" fmla="*/ 3418919 h 6861600"/>
              <a:gd name="connsiteX140" fmla="*/ 9166181 w 12193200"/>
              <a:gd name="connsiteY140" fmla="*/ 3533032 h 6861600"/>
              <a:gd name="connsiteX141" fmla="*/ 9241751 w 12193200"/>
              <a:gd name="connsiteY141" fmla="*/ 3609375 h 6861600"/>
              <a:gd name="connsiteX142" fmla="*/ 9349363 w 12193200"/>
              <a:gd name="connsiteY142" fmla="*/ 3636448 h 6861600"/>
              <a:gd name="connsiteX143" fmla="*/ 9459658 w 12193200"/>
              <a:gd name="connsiteY143" fmla="*/ 3609375 h 6861600"/>
              <a:gd name="connsiteX144" fmla="*/ 9538667 w 12193200"/>
              <a:gd name="connsiteY144" fmla="*/ 3532653 h 6861600"/>
              <a:gd name="connsiteX145" fmla="*/ 9567665 w 12193200"/>
              <a:gd name="connsiteY145" fmla="*/ 3380724 h 6861600"/>
              <a:gd name="connsiteX146" fmla="*/ 9567665 w 12193200"/>
              <a:gd name="connsiteY146" fmla="*/ 3117665 h 6861600"/>
              <a:gd name="connsiteX147" fmla="*/ 9554444 w 12193200"/>
              <a:gd name="connsiteY147" fmla="*/ 3104444 h 6861600"/>
              <a:gd name="connsiteX148" fmla="*/ 1412487 w 12193200"/>
              <a:gd name="connsiteY148" fmla="*/ 864356 h 6861600"/>
              <a:gd name="connsiteX149" fmla="*/ 1412487 w 12193200"/>
              <a:gd name="connsiteY149" fmla="*/ 5990756 h 6861600"/>
              <a:gd name="connsiteX150" fmla="*/ 1538487 w 12193200"/>
              <a:gd name="connsiteY150" fmla="*/ 5990756 h 6861600"/>
              <a:gd name="connsiteX151" fmla="*/ 1538487 w 12193200"/>
              <a:gd name="connsiteY151" fmla="*/ 864356 h 6861600"/>
              <a:gd name="connsiteX152" fmla="*/ 0 w 12193200"/>
              <a:gd name="connsiteY152" fmla="*/ 0 h 6861600"/>
              <a:gd name="connsiteX153" fmla="*/ 12193200 w 12193200"/>
              <a:gd name="connsiteY153" fmla="*/ 0 h 6861600"/>
              <a:gd name="connsiteX154" fmla="*/ 12193200 w 12193200"/>
              <a:gd name="connsiteY154" fmla="*/ 6861600 h 6861600"/>
              <a:gd name="connsiteX155" fmla="*/ 0 w 12193200"/>
              <a:gd name="connsiteY155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2193200" h="6861600">
                <a:moveTo>
                  <a:pt x="9351683" y="3277750"/>
                </a:moveTo>
                <a:cubicBezTo>
                  <a:pt x="9373579" y="3277629"/>
                  <a:pt x="9395136" y="3283160"/>
                  <a:pt x="9414268" y="3293811"/>
                </a:cubicBezTo>
                <a:cubicBezTo>
                  <a:pt x="9433547" y="3304455"/>
                  <a:pt x="9449056" y="3320337"/>
                  <a:pt x="9460794" y="3341456"/>
                </a:cubicBezTo>
                <a:cubicBezTo>
                  <a:pt x="9472532" y="3362576"/>
                  <a:pt x="9478380" y="3388397"/>
                  <a:pt x="9478337" y="3418919"/>
                </a:cubicBezTo>
                <a:cubicBezTo>
                  <a:pt x="9478337" y="3449452"/>
                  <a:pt x="9472232" y="3475405"/>
                  <a:pt x="9460021" y="3496777"/>
                </a:cubicBezTo>
                <a:cubicBezTo>
                  <a:pt x="9447810" y="3518159"/>
                  <a:pt x="9431907" y="3534188"/>
                  <a:pt x="9412312" y="3544864"/>
                </a:cubicBezTo>
                <a:cubicBezTo>
                  <a:pt x="9393027" y="3555469"/>
                  <a:pt x="9371356" y="3560986"/>
                  <a:pt x="9349348" y="3560893"/>
                </a:cubicBezTo>
                <a:cubicBezTo>
                  <a:pt x="9314229" y="3560893"/>
                  <a:pt x="9285094" y="3548551"/>
                  <a:pt x="9261945" y="3523866"/>
                </a:cubicBezTo>
                <a:cubicBezTo>
                  <a:pt x="9238796" y="3499180"/>
                  <a:pt x="9227225" y="3464198"/>
                  <a:pt x="9227236" y="3418919"/>
                </a:cubicBezTo>
                <a:cubicBezTo>
                  <a:pt x="9227236" y="3388418"/>
                  <a:pt x="9232826" y="3362597"/>
                  <a:pt x="9244007" y="3341456"/>
                </a:cubicBezTo>
                <a:cubicBezTo>
                  <a:pt x="9255188" y="3320315"/>
                  <a:pt x="9270338" y="3304413"/>
                  <a:pt x="9289459" y="3293748"/>
                </a:cubicBezTo>
                <a:cubicBezTo>
                  <a:pt x="9308448" y="3283075"/>
                  <a:pt x="9329901" y="3277559"/>
                  <a:pt x="9351683" y="3277750"/>
                </a:cubicBezTo>
                <a:close/>
                <a:moveTo>
                  <a:pt x="11156040" y="3209012"/>
                </a:moveTo>
                <a:cubicBezTo>
                  <a:pt x="11150524" y="3209013"/>
                  <a:pt x="11145581" y="3212413"/>
                  <a:pt x="11143608" y="3217563"/>
                </a:cubicBezTo>
                <a:lnTo>
                  <a:pt x="11024005" y="3529609"/>
                </a:lnTo>
                <a:lnTo>
                  <a:pt x="10908836" y="3217799"/>
                </a:lnTo>
                <a:cubicBezTo>
                  <a:pt x="10906908" y="3212571"/>
                  <a:pt x="10901929" y="3209097"/>
                  <a:pt x="10896357" y="3209091"/>
                </a:cubicBezTo>
                <a:lnTo>
                  <a:pt x="10828375" y="3209091"/>
                </a:lnTo>
                <a:cubicBezTo>
                  <a:pt x="10821022" y="3209132"/>
                  <a:pt x="10815094" y="3215128"/>
                  <a:pt x="10815135" y="3222482"/>
                </a:cubicBezTo>
                <a:cubicBezTo>
                  <a:pt x="10815145" y="3224119"/>
                  <a:pt x="10815455" y="3225741"/>
                  <a:pt x="10816053" y="3227265"/>
                </a:cubicBezTo>
                <a:lnTo>
                  <a:pt x="10974719" y="3629569"/>
                </a:lnTo>
                <a:cubicBezTo>
                  <a:pt x="10973416" y="3636409"/>
                  <a:pt x="10971428" y="3643101"/>
                  <a:pt x="10968787" y="3649543"/>
                </a:cubicBezTo>
                <a:cubicBezTo>
                  <a:pt x="10950392" y="3695532"/>
                  <a:pt x="10916724" y="3729798"/>
                  <a:pt x="10862405" y="3735999"/>
                </a:cubicBezTo>
                <a:cubicBezTo>
                  <a:pt x="10855295" y="3737034"/>
                  <a:pt x="10850079" y="3743220"/>
                  <a:pt x="10850257" y="3750403"/>
                </a:cubicBezTo>
                <a:cubicBezTo>
                  <a:pt x="10850257" y="3756193"/>
                  <a:pt x="10849610" y="3796723"/>
                  <a:pt x="10849610" y="3806552"/>
                </a:cubicBezTo>
                <a:cubicBezTo>
                  <a:pt x="10849610" y="3816381"/>
                  <a:pt x="10854738" y="3820483"/>
                  <a:pt x="10864078" y="3820483"/>
                </a:cubicBezTo>
                <a:cubicBezTo>
                  <a:pt x="10870694" y="3820541"/>
                  <a:pt x="10877305" y="3820072"/>
                  <a:pt x="10883846" y="3819078"/>
                </a:cubicBezTo>
                <a:cubicBezTo>
                  <a:pt x="10959810" y="3806457"/>
                  <a:pt x="11002391" y="3766290"/>
                  <a:pt x="11028044" y="3707064"/>
                </a:cubicBezTo>
                <a:cubicBezTo>
                  <a:pt x="11035080" y="3690830"/>
                  <a:pt x="11040176" y="3678319"/>
                  <a:pt x="11045761" y="3664830"/>
                </a:cubicBezTo>
                <a:lnTo>
                  <a:pt x="11229259" y="3227455"/>
                </a:lnTo>
                <a:cubicBezTo>
                  <a:pt x="11232091" y="3220668"/>
                  <a:pt x="11228885" y="3212870"/>
                  <a:pt x="11222098" y="3210039"/>
                </a:cubicBezTo>
                <a:cubicBezTo>
                  <a:pt x="11220473" y="3209361"/>
                  <a:pt x="11218730" y="3209012"/>
                  <a:pt x="11216969" y="3209012"/>
                </a:cubicBezTo>
                <a:close/>
                <a:moveTo>
                  <a:pt x="9811429" y="3202118"/>
                </a:moveTo>
                <a:cubicBezTo>
                  <a:pt x="9779298" y="3202128"/>
                  <a:pt x="9750910" y="3207482"/>
                  <a:pt x="9726267" y="3218178"/>
                </a:cubicBezTo>
                <a:cubicBezTo>
                  <a:pt x="9701624" y="3228875"/>
                  <a:pt x="9682692" y="3243505"/>
                  <a:pt x="9669471" y="3262069"/>
                </a:cubicBezTo>
                <a:cubicBezTo>
                  <a:pt x="9656536" y="3279841"/>
                  <a:pt x="9649596" y="3301270"/>
                  <a:pt x="9649656" y="3323251"/>
                </a:cubicBezTo>
                <a:cubicBezTo>
                  <a:pt x="9649656" y="3350692"/>
                  <a:pt x="9656913" y="3372826"/>
                  <a:pt x="9671428" y="3389655"/>
                </a:cubicBezTo>
                <a:cubicBezTo>
                  <a:pt x="9685354" y="3406059"/>
                  <a:pt x="9703013" y="3418881"/>
                  <a:pt x="9722923" y="3427045"/>
                </a:cubicBezTo>
                <a:cubicBezTo>
                  <a:pt x="9742780" y="3435249"/>
                  <a:pt x="9768485" y="3443663"/>
                  <a:pt x="9800039" y="3452288"/>
                </a:cubicBezTo>
                <a:cubicBezTo>
                  <a:pt x="9832591" y="3461480"/>
                  <a:pt x="9856372" y="3469895"/>
                  <a:pt x="9871381" y="3477530"/>
                </a:cubicBezTo>
                <a:cubicBezTo>
                  <a:pt x="9886389" y="3485166"/>
                  <a:pt x="9893894" y="3496873"/>
                  <a:pt x="9893894" y="3512649"/>
                </a:cubicBezTo>
                <a:cubicBezTo>
                  <a:pt x="9893894" y="3527427"/>
                  <a:pt x="9887157" y="3539522"/>
                  <a:pt x="9873684" y="3548936"/>
                </a:cubicBezTo>
                <a:cubicBezTo>
                  <a:pt x="9860211" y="3558349"/>
                  <a:pt x="9841252" y="3563056"/>
                  <a:pt x="9816809" y="3563056"/>
                </a:cubicBezTo>
                <a:cubicBezTo>
                  <a:pt x="9793418" y="3563076"/>
                  <a:pt x="9773960" y="3557092"/>
                  <a:pt x="9758436" y="3545102"/>
                </a:cubicBezTo>
                <a:cubicBezTo>
                  <a:pt x="9745857" y="3535467"/>
                  <a:pt x="9737879" y="3523898"/>
                  <a:pt x="9734503" y="3510393"/>
                </a:cubicBezTo>
                <a:cubicBezTo>
                  <a:pt x="9733009" y="3504578"/>
                  <a:pt x="9727759" y="3500517"/>
                  <a:pt x="9721755" y="3500533"/>
                </a:cubicBezTo>
                <a:lnTo>
                  <a:pt x="9657592" y="3500533"/>
                </a:lnTo>
                <a:cubicBezTo>
                  <a:pt x="9656902" y="3500534"/>
                  <a:pt x="9656214" y="3500590"/>
                  <a:pt x="9655534" y="3500697"/>
                </a:cubicBezTo>
                <a:cubicBezTo>
                  <a:pt x="9648201" y="3501856"/>
                  <a:pt x="9643195" y="3508740"/>
                  <a:pt x="9644355" y="3516073"/>
                </a:cubicBezTo>
                <a:cubicBezTo>
                  <a:pt x="9647543" y="3535505"/>
                  <a:pt x="9655386" y="3553877"/>
                  <a:pt x="9667215" y="3569619"/>
                </a:cubicBezTo>
                <a:cubicBezTo>
                  <a:pt x="9682455" y="3590275"/>
                  <a:pt x="9703175" y="3606579"/>
                  <a:pt x="9729375" y="3618526"/>
                </a:cubicBezTo>
                <a:cubicBezTo>
                  <a:pt x="9755585" y="3630474"/>
                  <a:pt x="9785209" y="3636448"/>
                  <a:pt x="9818245" y="3636448"/>
                </a:cubicBezTo>
                <a:cubicBezTo>
                  <a:pt x="9850892" y="3636512"/>
                  <a:pt x="9879290" y="3631174"/>
                  <a:pt x="9903439" y="3620435"/>
                </a:cubicBezTo>
                <a:cubicBezTo>
                  <a:pt x="9927588" y="3609696"/>
                  <a:pt x="9946262" y="3594940"/>
                  <a:pt x="9959462" y="3576166"/>
                </a:cubicBezTo>
                <a:cubicBezTo>
                  <a:pt x="9972676" y="3557417"/>
                  <a:pt x="9979622" y="3534970"/>
                  <a:pt x="9979309" y="3512034"/>
                </a:cubicBezTo>
                <a:cubicBezTo>
                  <a:pt x="9978846" y="3485088"/>
                  <a:pt x="9971483" y="3463458"/>
                  <a:pt x="9957221" y="3447145"/>
                </a:cubicBezTo>
                <a:cubicBezTo>
                  <a:pt x="9943320" y="3431135"/>
                  <a:pt x="9925974" y="3418481"/>
                  <a:pt x="9906484" y="3410133"/>
                </a:cubicBezTo>
                <a:cubicBezTo>
                  <a:pt x="9886857" y="3401729"/>
                  <a:pt x="9861794" y="3393467"/>
                  <a:pt x="9831292" y="3385348"/>
                </a:cubicBezTo>
                <a:cubicBezTo>
                  <a:pt x="9808395" y="3378742"/>
                  <a:pt x="9791093" y="3373263"/>
                  <a:pt x="9779387" y="3368908"/>
                </a:cubicBezTo>
                <a:cubicBezTo>
                  <a:pt x="9768779" y="3365157"/>
                  <a:pt x="9759000" y="3359381"/>
                  <a:pt x="9750595" y="3351901"/>
                </a:cubicBezTo>
                <a:cubicBezTo>
                  <a:pt x="9742833" y="3345109"/>
                  <a:pt x="9738103" y="3335500"/>
                  <a:pt x="9737453" y="3325207"/>
                </a:cubicBezTo>
                <a:cubicBezTo>
                  <a:pt x="9736717" y="3309799"/>
                  <a:pt x="9742806" y="3297556"/>
                  <a:pt x="9755722" y="3288479"/>
                </a:cubicBezTo>
                <a:cubicBezTo>
                  <a:pt x="9767944" y="3279834"/>
                  <a:pt x="9785498" y="3275511"/>
                  <a:pt x="9808385" y="3275511"/>
                </a:cubicBezTo>
                <a:cubicBezTo>
                  <a:pt x="9831860" y="3275500"/>
                  <a:pt x="9850434" y="3281090"/>
                  <a:pt x="9864108" y="3292281"/>
                </a:cubicBezTo>
                <a:cubicBezTo>
                  <a:pt x="9875036" y="3301028"/>
                  <a:pt x="9882591" y="3313295"/>
                  <a:pt x="9885485" y="3326990"/>
                </a:cubicBezTo>
                <a:cubicBezTo>
                  <a:pt x="9886839" y="3332996"/>
                  <a:pt x="9892186" y="3337254"/>
                  <a:pt x="9898343" y="3337229"/>
                </a:cubicBezTo>
                <a:lnTo>
                  <a:pt x="9959367" y="3337229"/>
                </a:lnTo>
                <a:cubicBezTo>
                  <a:pt x="9959962" y="3337228"/>
                  <a:pt x="9960555" y="3337188"/>
                  <a:pt x="9961145" y="3337108"/>
                </a:cubicBezTo>
                <a:cubicBezTo>
                  <a:pt x="9968484" y="3336114"/>
                  <a:pt x="9973628" y="3329360"/>
                  <a:pt x="9972635" y="3322020"/>
                </a:cubicBezTo>
                <a:cubicBezTo>
                  <a:pt x="9967870" y="3287427"/>
                  <a:pt x="9952683" y="3259555"/>
                  <a:pt x="9927072" y="3238404"/>
                </a:cubicBezTo>
                <a:cubicBezTo>
                  <a:pt x="9897812" y="3214213"/>
                  <a:pt x="9859264" y="3202118"/>
                  <a:pt x="9811429" y="3202118"/>
                </a:cubicBezTo>
                <a:close/>
                <a:moveTo>
                  <a:pt x="10596727" y="3202054"/>
                </a:moveTo>
                <a:cubicBezTo>
                  <a:pt x="10572445" y="3201931"/>
                  <a:pt x="10548404" y="3206874"/>
                  <a:pt x="10526142" y="3216569"/>
                </a:cubicBezTo>
                <a:cubicBezTo>
                  <a:pt x="10503981" y="3226245"/>
                  <a:pt x="10485790" y="3239734"/>
                  <a:pt x="10471571" y="3257036"/>
                </a:cubicBezTo>
                <a:lnTo>
                  <a:pt x="10471571" y="3222327"/>
                </a:lnTo>
                <a:cubicBezTo>
                  <a:pt x="10471571" y="3222322"/>
                  <a:pt x="10471571" y="3222317"/>
                  <a:pt x="10471571" y="3222311"/>
                </a:cubicBezTo>
                <a:cubicBezTo>
                  <a:pt x="10471561" y="3214966"/>
                  <a:pt x="10465601" y="3209019"/>
                  <a:pt x="10458255" y="3209027"/>
                </a:cubicBezTo>
                <a:lnTo>
                  <a:pt x="10397846" y="3209027"/>
                </a:lnTo>
                <a:cubicBezTo>
                  <a:pt x="10397842" y="3209027"/>
                  <a:pt x="10397835" y="3209027"/>
                  <a:pt x="10397831" y="3209027"/>
                </a:cubicBezTo>
                <a:cubicBezTo>
                  <a:pt x="10390485" y="3209027"/>
                  <a:pt x="10384531" y="3214982"/>
                  <a:pt x="10384531" y="3222327"/>
                </a:cubicBezTo>
                <a:lnTo>
                  <a:pt x="10384531" y="3616270"/>
                </a:lnTo>
                <a:cubicBezTo>
                  <a:pt x="10384531" y="3616274"/>
                  <a:pt x="10384531" y="3616281"/>
                  <a:pt x="10384531" y="3616285"/>
                </a:cubicBezTo>
                <a:cubicBezTo>
                  <a:pt x="10384540" y="3623631"/>
                  <a:pt x="10390501" y="3629579"/>
                  <a:pt x="10397846" y="3629569"/>
                </a:cubicBezTo>
                <a:lnTo>
                  <a:pt x="10458255" y="3629569"/>
                </a:lnTo>
                <a:cubicBezTo>
                  <a:pt x="10465601" y="3629579"/>
                  <a:pt x="10471561" y="3623631"/>
                  <a:pt x="10471571" y="3616285"/>
                </a:cubicBezTo>
                <a:lnTo>
                  <a:pt x="10471571" y="3394497"/>
                </a:lnTo>
                <a:cubicBezTo>
                  <a:pt x="10471582" y="3356886"/>
                  <a:pt x="10481116" y="3328025"/>
                  <a:pt x="10500174" y="3307915"/>
                </a:cubicBezTo>
                <a:cubicBezTo>
                  <a:pt x="10519232" y="3287805"/>
                  <a:pt x="10545063" y="3277750"/>
                  <a:pt x="10577668" y="3277750"/>
                </a:cubicBezTo>
                <a:cubicBezTo>
                  <a:pt x="10610242" y="3277729"/>
                  <a:pt x="10635936" y="3287763"/>
                  <a:pt x="10654753" y="3307852"/>
                </a:cubicBezTo>
                <a:cubicBezTo>
                  <a:pt x="10673570" y="3327941"/>
                  <a:pt x="10682978" y="3356823"/>
                  <a:pt x="10682978" y="3394497"/>
                </a:cubicBezTo>
                <a:lnTo>
                  <a:pt x="10682978" y="3616270"/>
                </a:lnTo>
                <a:cubicBezTo>
                  <a:pt x="10682978" y="3616274"/>
                  <a:pt x="10682978" y="3616281"/>
                  <a:pt x="10682978" y="3616285"/>
                </a:cubicBezTo>
                <a:cubicBezTo>
                  <a:pt x="10682987" y="3623631"/>
                  <a:pt x="10688947" y="3629579"/>
                  <a:pt x="10696293" y="3629569"/>
                </a:cubicBezTo>
                <a:lnTo>
                  <a:pt x="10755960" y="3629569"/>
                </a:lnTo>
                <a:cubicBezTo>
                  <a:pt x="10755971" y="3629569"/>
                  <a:pt x="10755981" y="3629569"/>
                  <a:pt x="10755992" y="3629569"/>
                </a:cubicBezTo>
                <a:cubicBezTo>
                  <a:pt x="10763328" y="3629569"/>
                  <a:pt x="10769276" y="3623621"/>
                  <a:pt x="10769276" y="3616285"/>
                </a:cubicBezTo>
                <a:lnTo>
                  <a:pt x="10769276" y="3381529"/>
                </a:lnTo>
                <a:cubicBezTo>
                  <a:pt x="10769370" y="3343360"/>
                  <a:pt x="10762007" y="3310787"/>
                  <a:pt x="10747188" y="3283809"/>
                </a:cubicBezTo>
                <a:cubicBezTo>
                  <a:pt x="10732369" y="3256831"/>
                  <a:pt x="10711860" y="3236479"/>
                  <a:pt x="10685659" y="3222753"/>
                </a:cubicBezTo>
                <a:cubicBezTo>
                  <a:pt x="10659459" y="3208996"/>
                  <a:pt x="10629815" y="3202096"/>
                  <a:pt x="10596727" y="3202054"/>
                </a:cubicBezTo>
                <a:close/>
                <a:moveTo>
                  <a:pt x="10282670" y="3189339"/>
                </a:moveTo>
                <a:cubicBezTo>
                  <a:pt x="10252287" y="3189339"/>
                  <a:pt x="10227657" y="3213969"/>
                  <a:pt x="10227657" y="3244352"/>
                </a:cubicBezTo>
                <a:cubicBezTo>
                  <a:pt x="10227657" y="3274735"/>
                  <a:pt x="10252287" y="3299365"/>
                  <a:pt x="10282670" y="3299365"/>
                </a:cubicBezTo>
                <a:cubicBezTo>
                  <a:pt x="10313053" y="3299365"/>
                  <a:pt x="10337683" y="3274735"/>
                  <a:pt x="10337683" y="3244352"/>
                </a:cubicBezTo>
                <a:cubicBezTo>
                  <a:pt x="10337683" y="3213969"/>
                  <a:pt x="10313053" y="3189339"/>
                  <a:pt x="10282670" y="3189339"/>
                </a:cubicBezTo>
                <a:close/>
                <a:moveTo>
                  <a:pt x="10110097" y="3104444"/>
                </a:moveTo>
                <a:cubicBezTo>
                  <a:pt x="10102752" y="3104453"/>
                  <a:pt x="10096804" y="3110414"/>
                  <a:pt x="10096813" y="3117759"/>
                </a:cubicBezTo>
                <a:lnTo>
                  <a:pt x="10096813" y="3195712"/>
                </a:lnTo>
                <a:cubicBezTo>
                  <a:pt x="10096813" y="3203066"/>
                  <a:pt x="10090851" y="3209027"/>
                  <a:pt x="10083498" y="3209027"/>
                </a:cubicBezTo>
                <a:lnTo>
                  <a:pt x="10031040" y="3209027"/>
                </a:lnTo>
                <a:cubicBezTo>
                  <a:pt x="10031036" y="3209027"/>
                  <a:pt x="10031029" y="3209027"/>
                  <a:pt x="10031025" y="3209027"/>
                </a:cubicBezTo>
                <a:cubicBezTo>
                  <a:pt x="10023679" y="3209027"/>
                  <a:pt x="10017725" y="3214982"/>
                  <a:pt x="10017725" y="3222327"/>
                </a:cubicBezTo>
                <a:lnTo>
                  <a:pt x="10017725" y="3266707"/>
                </a:lnTo>
                <a:cubicBezTo>
                  <a:pt x="10017742" y="3274048"/>
                  <a:pt x="10023700" y="3279990"/>
                  <a:pt x="10031040" y="3279990"/>
                </a:cubicBezTo>
                <a:lnTo>
                  <a:pt x="10083498" y="3279990"/>
                </a:lnTo>
                <a:cubicBezTo>
                  <a:pt x="10090851" y="3279990"/>
                  <a:pt x="10096813" y="3285952"/>
                  <a:pt x="10096813" y="3293306"/>
                </a:cubicBezTo>
                <a:lnTo>
                  <a:pt x="10096813" y="3512822"/>
                </a:lnTo>
                <a:cubicBezTo>
                  <a:pt x="10096802" y="3554030"/>
                  <a:pt x="10107226" y="3583796"/>
                  <a:pt x="10128083" y="3602118"/>
                </a:cubicBezTo>
                <a:cubicBezTo>
                  <a:pt x="10148939" y="3620439"/>
                  <a:pt x="10178962" y="3629601"/>
                  <a:pt x="10218151" y="3629601"/>
                </a:cubicBezTo>
                <a:lnTo>
                  <a:pt x="10273590" y="3629601"/>
                </a:lnTo>
                <a:cubicBezTo>
                  <a:pt x="10273595" y="3629601"/>
                  <a:pt x="10273601" y="3629601"/>
                  <a:pt x="10273606" y="3629601"/>
                </a:cubicBezTo>
                <a:cubicBezTo>
                  <a:pt x="10280952" y="3629601"/>
                  <a:pt x="10286906" y="3623646"/>
                  <a:pt x="10286906" y="3616301"/>
                </a:cubicBezTo>
                <a:lnTo>
                  <a:pt x="10286906" y="3570391"/>
                </a:lnTo>
                <a:cubicBezTo>
                  <a:pt x="10286906" y="3570386"/>
                  <a:pt x="10286906" y="3570380"/>
                  <a:pt x="10286906" y="3570375"/>
                </a:cubicBezTo>
                <a:cubicBezTo>
                  <a:pt x="10286896" y="3563029"/>
                  <a:pt x="10280936" y="3557082"/>
                  <a:pt x="10273590" y="3557091"/>
                </a:cubicBezTo>
                <a:lnTo>
                  <a:pt x="10233486" y="3557091"/>
                </a:lnTo>
                <a:cubicBezTo>
                  <a:pt x="10215595" y="3557091"/>
                  <a:pt x="10203006" y="3553699"/>
                  <a:pt x="10195622" y="3546805"/>
                </a:cubicBezTo>
                <a:cubicBezTo>
                  <a:pt x="10188239" y="3539910"/>
                  <a:pt x="10184579" y="3528599"/>
                  <a:pt x="10184579" y="3512822"/>
                </a:cubicBezTo>
                <a:lnTo>
                  <a:pt x="10184579" y="3117759"/>
                </a:lnTo>
                <a:cubicBezTo>
                  <a:pt x="10184579" y="3110406"/>
                  <a:pt x="10178617" y="3104444"/>
                  <a:pt x="10171263" y="3104444"/>
                </a:cubicBezTo>
                <a:lnTo>
                  <a:pt x="10110113" y="3104444"/>
                </a:lnTo>
                <a:cubicBezTo>
                  <a:pt x="10110108" y="3104444"/>
                  <a:pt x="10110102" y="3104444"/>
                  <a:pt x="10110097" y="3104444"/>
                </a:cubicBezTo>
                <a:close/>
                <a:moveTo>
                  <a:pt x="9493861" y="3104444"/>
                </a:moveTo>
                <a:cubicBezTo>
                  <a:pt x="9486560" y="3104444"/>
                  <a:pt x="9480641" y="3110363"/>
                  <a:pt x="9480641" y="3117665"/>
                </a:cubicBezTo>
                <a:lnTo>
                  <a:pt x="9480641" y="3240328"/>
                </a:lnTo>
                <a:cubicBezTo>
                  <a:pt x="9474742" y="3236172"/>
                  <a:pt x="9468622" y="3232338"/>
                  <a:pt x="9462308" y="3228843"/>
                </a:cubicBezTo>
                <a:cubicBezTo>
                  <a:pt x="9429703" y="3210962"/>
                  <a:pt x="9393322" y="3202049"/>
                  <a:pt x="9353166" y="3202101"/>
                </a:cubicBezTo>
                <a:cubicBezTo>
                  <a:pt x="9313009" y="3202154"/>
                  <a:pt x="9276617" y="3211068"/>
                  <a:pt x="9243991" y="3228843"/>
                </a:cubicBezTo>
                <a:cubicBezTo>
                  <a:pt x="9211597" y="3246486"/>
                  <a:pt x="9184868" y="3272952"/>
                  <a:pt x="9166907" y="3305170"/>
                </a:cubicBezTo>
                <a:cubicBezTo>
                  <a:pt x="9148101" y="3338248"/>
                  <a:pt x="9138698" y="3376165"/>
                  <a:pt x="9138698" y="3418919"/>
                </a:cubicBezTo>
                <a:cubicBezTo>
                  <a:pt x="9138698" y="3462179"/>
                  <a:pt x="9147860" y="3500216"/>
                  <a:pt x="9166181" y="3533032"/>
                </a:cubicBezTo>
                <a:cubicBezTo>
                  <a:pt x="9183696" y="3565076"/>
                  <a:pt x="9209887" y="3591535"/>
                  <a:pt x="9241751" y="3609375"/>
                </a:cubicBezTo>
                <a:cubicBezTo>
                  <a:pt x="9273789" y="3627423"/>
                  <a:pt x="9309658" y="3636448"/>
                  <a:pt x="9349363" y="3636448"/>
                </a:cubicBezTo>
                <a:cubicBezTo>
                  <a:pt x="9389562" y="3636448"/>
                  <a:pt x="9426326" y="3627423"/>
                  <a:pt x="9459658" y="3609375"/>
                </a:cubicBezTo>
                <a:cubicBezTo>
                  <a:pt x="9492978" y="3591295"/>
                  <a:pt x="9520082" y="3566163"/>
                  <a:pt x="9538667" y="3532653"/>
                </a:cubicBezTo>
                <a:cubicBezTo>
                  <a:pt x="9562821" y="3489125"/>
                  <a:pt x="9567665" y="3449431"/>
                  <a:pt x="9567665" y="3380724"/>
                </a:cubicBezTo>
                <a:lnTo>
                  <a:pt x="9567665" y="3117665"/>
                </a:lnTo>
                <a:cubicBezTo>
                  <a:pt x="9567665" y="3110363"/>
                  <a:pt x="9561745" y="3104444"/>
                  <a:pt x="9554444" y="3104444"/>
                </a:cubicBezTo>
                <a:close/>
                <a:moveTo>
                  <a:pt x="1412487" y="864356"/>
                </a:moveTo>
                <a:lnTo>
                  <a:pt x="1412487" y="5990756"/>
                </a:lnTo>
                <a:lnTo>
                  <a:pt x="1538487" y="5990756"/>
                </a:lnTo>
                <a:lnTo>
                  <a:pt x="1538487" y="864356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"/>
            </a:lvl1pPr>
          </a:lstStyle>
          <a:p>
            <a:r>
              <a:rPr lang="en-GB" dirty="0"/>
              <a:t>Click to add dark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solidFill>
                  <a:schemeClr val="tx1"/>
                </a:solidFill>
              </a:defRPr>
            </a:lvl1pPr>
          </a:lstStyle>
          <a:p>
            <a:fld id="{38BAF498-A710-4AAA-9AF7-1FA5D1B3A456}" type="datetime1">
              <a:rPr lang="en-GB" smtClean="0"/>
              <a:pPr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lvl="0"/>
            <a:r>
              <a:rPr lang="en-GB" dirty="0"/>
              <a:t>Click to add Speaker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3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3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marL="0" marR="0" lvl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4005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0535AB10-5016-4BBE-B319-91BC6F875FE6}"/>
              </a:ext>
            </a:extLst>
          </p:cNvPr>
          <p:cNvSpPr/>
          <p:nvPr userDrawn="1"/>
        </p:nvSpPr>
        <p:spPr>
          <a:xfrm>
            <a:off x="3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D372CC3D-7E59-450A-B93F-92B0F4C49C61}"/>
              </a:ext>
            </a:extLst>
          </p:cNvPr>
          <p:cNvSpPr/>
          <p:nvPr userDrawn="1"/>
        </p:nvSpPr>
        <p:spPr>
          <a:xfrm rot="5400000" flipV="1">
            <a:off x="439200" y="3364556"/>
            <a:ext cx="5126400" cy="126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1AC54771-CBF5-4FBF-A739-CD4ED231F6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6" y="6199199"/>
            <a:ext cx="901604" cy="3086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2B3B4A0-C375-41A6-AA76-9E9EE3A79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74800"/>
            <a:ext cx="2073600" cy="5115600"/>
          </a:xfrm>
        </p:spPr>
        <p:txBody>
          <a:bodyPr/>
          <a:lstStyle>
            <a:lvl1pPr>
              <a:lnSpc>
                <a:spcPct val="90000"/>
              </a:lnSpc>
              <a:defRPr sz="401"/>
            </a:lvl1pPr>
          </a:lstStyle>
          <a:p>
            <a:r>
              <a:rPr lang="en-GB" dirty="0"/>
              <a:t>Click to add Agenda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99203" y="874800"/>
            <a:ext cx="8262000" cy="511560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0" cap="none" baseline="0"/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1" cap="none" baseline="0"/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0" cap="none" baseline="0"/>
            </a:lvl3pPr>
            <a:lvl4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1" cap="none" baseline="0"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0" cap="none" baseline="0"/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1" cap="none" baseline="0"/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0" cap="none" baseline="0">
                <a:latin typeface="+mn-lt"/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1" cap="none" baseline="0"/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0" cap="none" baseline="0">
                <a:latin typeface="+mn-lt"/>
              </a:defRPr>
            </a:lvl9pPr>
          </a:lstStyle>
          <a:p>
            <a:pPr lvl="0"/>
            <a:r>
              <a:rPr lang="en-GB" noProof="0" dirty="0"/>
              <a:t>Click to add agenda point                                                        Enter &amp; TAB for next text level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DF4EB-E8CD-4FE3-9BB6-9D7DA462D5A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99343-84CB-4E3E-846B-B907699FB7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5FCB2F-4FFF-4E3C-94D2-25EBC95B53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684597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774232FE-6B21-4D3C-8891-6A33800C6D20}"/>
              </a:ext>
            </a:extLst>
          </p:cNvPr>
          <p:cNvSpPr/>
          <p:nvPr userDrawn="1"/>
        </p:nvSpPr>
        <p:spPr>
          <a:xfrm>
            <a:off x="3" y="0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D372CC3D-7E59-450A-B93F-92B0F4C49C61}"/>
              </a:ext>
            </a:extLst>
          </p:cNvPr>
          <p:cNvSpPr/>
          <p:nvPr userDrawn="1"/>
        </p:nvSpPr>
        <p:spPr bwMode="white">
          <a:xfrm rot="5400000" flipV="1">
            <a:off x="439200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1AC54771-CBF5-4FBF-A739-CD4ED231F6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2B3B4A0-C375-41A6-AA76-9E9EE3A79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2000" y="874800"/>
            <a:ext cx="2073600" cy="5115600"/>
          </a:xfrm>
        </p:spPr>
        <p:txBody>
          <a:bodyPr/>
          <a:lstStyle>
            <a:lvl1pPr>
              <a:lnSpc>
                <a:spcPct val="90000"/>
              </a:lnSpc>
              <a:defRPr sz="401"/>
            </a:lvl1pPr>
          </a:lstStyle>
          <a:p>
            <a:r>
              <a:rPr lang="en-GB" dirty="0"/>
              <a:t>Click to add Agenda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3499203" y="874800"/>
            <a:ext cx="8262000" cy="511560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0" cap="none" baseline="0"/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1" cap="none" baseline="0"/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0" cap="none" baseline="0"/>
            </a:lvl3pPr>
            <a:lvl4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1" cap="none" baseline="0"/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0" cap="none" baseline="0"/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1" cap="none" baseline="0"/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0" cap="none" baseline="0"/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1" cap="none" baseline="0"/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0" cap="none" baseline="0"/>
            </a:lvl9pPr>
          </a:lstStyle>
          <a:p>
            <a:pPr lvl="0"/>
            <a:r>
              <a:rPr lang="en-GB" noProof="0" dirty="0"/>
              <a:t>Click to add agenda point                                                        Enter &amp; TAB for next text level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DF4EB-E8CD-4FE3-9BB6-9D7DA462D5A7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99343-84CB-4E3E-846B-B907699FB7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5FCB2F-4FFF-4E3C-94D2-25EBC95B53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467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A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552D84-A027-418B-B489-16EF46A08E86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89C57B-F8F6-40E2-833E-C9320F7E1A33}"/>
              </a:ext>
            </a:extLst>
          </p:cNvPr>
          <p:cNvSpPr/>
          <p:nvPr userDrawn="1"/>
        </p:nvSpPr>
        <p:spPr bwMode="white">
          <a:xfrm rot="16200000" flipV="1">
            <a:off x="-1088912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FB615E5-EF3E-4EBF-AA9B-470031CB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1944778"/>
            <a:ext cx="7833600" cy="3109002"/>
          </a:xfrm>
        </p:spPr>
        <p:txBody>
          <a:bodyPr anchor="t" anchorCtr="0"/>
          <a:lstStyle>
            <a:lvl1pPr algn="l">
              <a:defRPr sz="801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726350"/>
            <a:ext cx="78336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1pPr>
            <a:lvl2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2pPr>
            <a:lvl3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3pPr>
            <a:lvl4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4pPr>
            <a:lvl5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5pPr>
            <a:lvl6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6pPr>
            <a:lvl7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7pPr>
            <a:lvl8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8pPr>
            <a:lvl9pPr marL="0" indent="0" algn="l">
              <a:buFont typeface="Dstny Body" panose="02000603000000020004" pitchFamily="2" charset="0"/>
              <a:buChar char="​"/>
              <a:tabLst/>
              <a:defRPr sz="801" b="1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#01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F21-26AE-46C9-A9BF-E3C2D25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ACE3-9C9E-48B3-8EB8-2D71E81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DB5A3-15DC-4831-8A0C-FB090E04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6744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B">
    <p:bg>
      <p:bgPr>
        <a:gradFill>
          <a:gsLst>
            <a:gs pos="0">
              <a:srgbClr val="1BA9B5"/>
            </a:gs>
            <a:gs pos="95000">
              <a:srgbClr val="005C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4666D3D-F50F-4B1A-92E6-DD373687D7F6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0A89C57B-F8F6-40E2-833E-C9320F7E1A33}"/>
              </a:ext>
            </a:extLst>
          </p:cNvPr>
          <p:cNvSpPr/>
          <p:nvPr userDrawn="1"/>
        </p:nvSpPr>
        <p:spPr>
          <a:xfrm rot="16200000" flipV="1">
            <a:off x="-1088912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FB615E5-EF3E-4EBF-AA9B-470031CB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1944778"/>
            <a:ext cx="7833600" cy="3109002"/>
          </a:xfrm>
        </p:spPr>
        <p:txBody>
          <a:bodyPr anchor="t" anchorCtr="0"/>
          <a:lstStyle>
            <a:lvl1pPr algn="l">
              <a:defRPr sz="801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726350"/>
            <a:ext cx="78336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1pPr>
            <a:lvl2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2pPr>
            <a:lvl3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3pPr>
            <a:lvl4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4pPr>
            <a:lvl5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5pPr>
            <a:lvl6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6pPr>
            <a:lvl7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7pPr>
            <a:lvl8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8pPr>
            <a:lvl9pPr marL="0" indent="0" algn="l">
              <a:buFont typeface="Dstny Body" panose="02000603000000020004" pitchFamily="2" charset="0"/>
              <a:buChar char="​"/>
              <a:tabLst/>
              <a:defRPr sz="801" b="1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#01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F21-26AE-46C9-A9BF-E3C2D25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ACE3-9C9E-48B3-8EB8-2D71E81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DB5A3-15DC-4831-8A0C-FB090E04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8896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C">
    <p:bg>
      <p:bgPr>
        <a:gradFill>
          <a:gsLst>
            <a:gs pos="0">
              <a:srgbClr val="B41284"/>
            </a:gs>
            <a:gs pos="95000">
              <a:srgbClr val="7E0A5C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E7966683-9609-42DF-8F42-B189A0907425}"/>
              </a:ext>
            </a:extLst>
          </p:cNvPr>
          <p:cNvSpPr/>
          <p:nvPr userDrawn="1"/>
        </p:nvSpPr>
        <p:spPr bwMode="ltGray">
          <a:xfrm>
            <a:off x="3" y="0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B41284"/>
              </a:gs>
              <a:gs pos="95000">
                <a:srgbClr val="7E0A5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0A89C57B-F8F6-40E2-833E-C9320F7E1A33}"/>
              </a:ext>
            </a:extLst>
          </p:cNvPr>
          <p:cNvSpPr/>
          <p:nvPr userDrawn="1"/>
        </p:nvSpPr>
        <p:spPr bwMode="white">
          <a:xfrm rot="16200000" flipV="1">
            <a:off x="-1088912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FB615E5-EF3E-4EBF-AA9B-470031CB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1944778"/>
            <a:ext cx="7833600" cy="3109002"/>
          </a:xfrm>
        </p:spPr>
        <p:txBody>
          <a:bodyPr anchor="t" anchorCtr="0"/>
          <a:lstStyle>
            <a:lvl1pPr algn="l">
              <a:defRPr sz="801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726350"/>
            <a:ext cx="78336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1pPr>
            <a:lvl2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2pPr>
            <a:lvl3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3pPr>
            <a:lvl4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4pPr>
            <a:lvl5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5pPr>
            <a:lvl6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6pPr>
            <a:lvl7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7pPr>
            <a:lvl8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8pPr>
            <a:lvl9pPr marL="0" indent="0" algn="l">
              <a:buFont typeface="Dstny Body" panose="02000603000000020004" pitchFamily="2" charset="0"/>
              <a:buChar char="​"/>
              <a:tabLst/>
              <a:defRPr sz="801" b="1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#01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F21-26AE-46C9-A9BF-E3C2D25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ACE3-9C9E-48B3-8EB8-2D71E81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DB5A3-15DC-4831-8A0C-FB090E04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3925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B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1292400" y="3366000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0" y="864000"/>
            <a:ext cx="2941200" cy="5126400"/>
          </a:xfrm>
        </p:spPr>
        <p:txBody>
          <a:bodyPr anchor="t" anchorCtr="0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FDD10-8960-46E8-B934-9ABE5471D0D8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3F51C-56A9-4986-93E3-1F2218D6AE5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E7669-F0CC-465B-82B8-DD707F44673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9475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10" name="Text Placeholder notes">
            <a:extLst>
              <a:ext uri="{FF2B5EF4-FFF2-40B4-BE49-F238E27FC236}">
                <a16:creationId xmlns:a16="http://schemas.microsoft.com/office/drawing/2014/main" id="{2ECCE410-98B4-4E55-9790-F3441EFAE5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6"/>
            <a:ext cx="11325600" cy="135975"/>
          </a:xfrm>
        </p:spPr>
        <p:txBody>
          <a:bodyPr anchor="b" anchorCtr="0"/>
          <a:lstStyle>
            <a:lvl1pPr marL="0" indent="0">
              <a:spcAft>
                <a:spcPts val="30"/>
              </a:spcAft>
              <a:buFont typeface="Dstny Body" panose="02000603000000020004" pitchFamily="2" charset="0"/>
              <a:buNone/>
              <a:defRPr sz="1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21F14CA-C818-7E79-15F2-DB6AABD0696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8A219B1-E58C-0AC2-A1A3-35E63C82CE1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B29BE93-B70C-0FA4-BD29-EE55EC23333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758243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25600" cy="900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3" y="1728000"/>
            <a:ext cx="54468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10803" y="1728000"/>
            <a:ext cx="54468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6"/>
            <a:ext cx="11325600" cy="135975"/>
          </a:xfrm>
        </p:spPr>
        <p:txBody>
          <a:bodyPr anchor="b" anchorCtr="0"/>
          <a:lstStyle>
            <a:lvl1pPr marL="0" indent="0">
              <a:spcAft>
                <a:spcPts val="30"/>
              </a:spcAft>
              <a:buFont typeface="Dstny Body" panose="02000603000000020004" pitchFamily="2" charset="0"/>
              <a:buNone/>
              <a:defRPr sz="1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F2C668-6CA5-4EC4-8388-0522EFC2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063847-D404-43FB-A35E-3A2C2D19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055970-4E18-4BF2-95B2-99125A34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976325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de/narrow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25600" cy="900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83880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Enter &amp; TAB for next text level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799200" y="1728000"/>
            <a:ext cx="19584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Enter &amp; TAB for next text level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6"/>
            <a:ext cx="8388000" cy="135975"/>
          </a:xfrm>
        </p:spPr>
        <p:txBody>
          <a:bodyPr anchor="b" anchorCtr="0"/>
          <a:lstStyle>
            <a:lvl1pPr marL="0" indent="0">
              <a:spcAft>
                <a:spcPts val="30"/>
              </a:spcAft>
              <a:buFont typeface="Dstny Body" panose="02000603000000020004" pitchFamily="2" charset="0"/>
              <a:buNone/>
              <a:defRPr sz="1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F2C668-6CA5-4EC4-8388-0522EFC2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063847-D404-43FB-A35E-3A2C2D19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055970-4E18-4BF2-95B2-99125A34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825938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de/narrow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1FDAB580-EBC3-48F5-B8EE-1FE5D2B70DD9}"/>
              </a:ext>
            </a:extLst>
          </p:cNvPr>
          <p:cNvSpPr/>
          <p:nvPr userDrawn="1"/>
        </p:nvSpPr>
        <p:spPr>
          <a:xfrm rot="16200000" flipV="1">
            <a:off x="6751749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64002"/>
            <a:ext cx="7840800" cy="860025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2160002"/>
            <a:ext cx="7840800" cy="3830399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Enter &amp; TAB for next text level                            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799200" y="2160000"/>
            <a:ext cx="1958400" cy="3830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Enter &amp; TAB for next text level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6"/>
            <a:ext cx="7840800" cy="135975"/>
          </a:xfrm>
        </p:spPr>
        <p:txBody>
          <a:bodyPr anchor="b" anchorCtr="0"/>
          <a:lstStyle>
            <a:lvl1pPr marL="0" indent="0">
              <a:spcAft>
                <a:spcPts val="30"/>
              </a:spcAft>
              <a:buFont typeface="Dstny Body" panose="02000603000000020004" pitchFamily="2" charset="0"/>
              <a:buNone/>
              <a:defRPr sz="1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F2C668-6CA5-4EC4-8388-0522EFC2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063847-D404-43FB-A35E-3A2C2D19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055970-4E18-4BF2-95B2-99125A34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7433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14">
          <p15:clr>
            <a:srgbClr val="F26B43"/>
          </p15:clr>
        </p15:guide>
      </p15:sldGuideLst>
    </p:ext>
  </p:extLs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bubb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AC13B577-33FC-41C3-A044-B1AB49795B7C}"/>
              </a:ext>
            </a:extLst>
          </p:cNvPr>
          <p:cNvSpPr/>
          <p:nvPr userDrawn="1"/>
        </p:nvSpPr>
        <p:spPr>
          <a:xfrm>
            <a:off x="9154804" y="3184161"/>
            <a:ext cx="2605397" cy="2605398"/>
          </a:xfrm>
          <a:prstGeom prst="ellipse">
            <a:avLst/>
          </a:prstGeom>
          <a:gradFill>
            <a:gsLst>
              <a:gs pos="0">
                <a:srgbClr val="1BA9B5"/>
              </a:gs>
              <a:gs pos="95000">
                <a:srgbClr val="005C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E26AE9B-C683-4A05-AA6B-3B45DCEE383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313205" y="864000"/>
            <a:ext cx="4512551" cy="4536000"/>
          </a:xfrm>
          <a:custGeom>
            <a:avLst/>
            <a:gdLst>
              <a:gd name="connsiteX0" fmla="*/ 2268000 w 4512551"/>
              <a:gd name="connsiteY0" fmla="*/ 0 h 4536000"/>
              <a:gd name="connsiteX1" fmla="*/ 3871718 w 4512551"/>
              <a:gd name="connsiteY1" fmla="*/ 664282 h 4536000"/>
              <a:gd name="connsiteX2" fmla="*/ 3961197 w 4512551"/>
              <a:gd name="connsiteY2" fmla="*/ 762733 h 4536000"/>
              <a:gd name="connsiteX3" fmla="*/ 3923678 w 4512551"/>
              <a:gd name="connsiteY3" fmla="*/ 776465 h 4536000"/>
              <a:gd name="connsiteX4" fmla="*/ 3343043 w 4512551"/>
              <a:gd name="connsiteY4" fmla="*/ 1652441 h 4536000"/>
              <a:gd name="connsiteX5" fmla="*/ 4293728 w 4512551"/>
              <a:gd name="connsiteY5" fmla="*/ 2603127 h 4536000"/>
              <a:gd name="connsiteX6" fmla="*/ 4485324 w 4512551"/>
              <a:gd name="connsiteY6" fmla="*/ 2583813 h 4536000"/>
              <a:gd name="connsiteX7" fmla="*/ 4512551 w 4512551"/>
              <a:gd name="connsiteY7" fmla="*/ 2576812 h 4536000"/>
              <a:gd name="connsiteX8" fmla="*/ 4489922 w 4512551"/>
              <a:gd name="connsiteY8" fmla="*/ 2725081 h 4536000"/>
              <a:gd name="connsiteX9" fmla="*/ 2268000 w 4512551"/>
              <a:gd name="connsiteY9" fmla="*/ 4536000 h 4536000"/>
              <a:gd name="connsiteX10" fmla="*/ 0 w 4512551"/>
              <a:gd name="connsiteY10" fmla="*/ 2268000 h 4536000"/>
              <a:gd name="connsiteX11" fmla="*/ 2268000 w 4512551"/>
              <a:gd name="connsiteY11" fmla="*/ 0 h 45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2551" h="4536000">
                <a:moveTo>
                  <a:pt x="2268000" y="0"/>
                </a:moveTo>
                <a:cubicBezTo>
                  <a:pt x="2894291" y="0"/>
                  <a:pt x="3461291" y="253855"/>
                  <a:pt x="3871718" y="664282"/>
                </a:cubicBezTo>
                <a:lnTo>
                  <a:pt x="3961197" y="762733"/>
                </a:lnTo>
                <a:lnTo>
                  <a:pt x="3923678" y="776465"/>
                </a:lnTo>
                <a:cubicBezTo>
                  <a:pt x="3582463" y="920787"/>
                  <a:pt x="3343043" y="1258654"/>
                  <a:pt x="3343043" y="1652441"/>
                </a:cubicBezTo>
                <a:cubicBezTo>
                  <a:pt x="3343043" y="2177490"/>
                  <a:pt x="3768679" y="2603127"/>
                  <a:pt x="4293728" y="2603127"/>
                </a:cubicBezTo>
                <a:cubicBezTo>
                  <a:pt x="4359359" y="2603127"/>
                  <a:pt x="4423437" y="2596477"/>
                  <a:pt x="4485324" y="2583813"/>
                </a:cubicBezTo>
                <a:lnTo>
                  <a:pt x="4512551" y="2576812"/>
                </a:lnTo>
                <a:lnTo>
                  <a:pt x="4489922" y="2725081"/>
                </a:lnTo>
                <a:cubicBezTo>
                  <a:pt x="4278440" y="3758571"/>
                  <a:pt x="3364009" y="4536000"/>
                  <a:pt x="2268000" y="4536000"/>
                </a:cubicBezTo>
                <a:cubicBezTo>
                  <a:pt x="1015418" y="4536000"/>
                  <a:pt x="0" y="3520582"/>
                  <a:pt x="0" y="2268000"/>
                </a:cubicBezTo>
                <a:cubicBezTo>
                  <a:pt x="0" y="1015418"/>
                  <a:pt x="1015418" y="0"/>
                  <a:pt x="2268000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tIns="648000" anchor="ctr" anchorCtr="0">
            <a:noAutofit/>
          </a:bodyPr>
          <a:lstStyle>
            <a:lvl1pPr marL="0" indent="0" algn="ctr">
              <a:buNone/>
              <a:defRPr sz="160"/>
            </a:lvl1pPr>
          </a:lstStyle>
          <a:p>
            <a:r>
              <a:rPr lang="en-GB" noProof="0" dirty="0"/>
              <a:t>Click to add picture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F6788EB-A878-43E9-AB71-C7C060167280}"/>
              </a:ext>
            </a:extLst>
          </p:cNvPr>
          <p:cNvSpPr/>
          <p:nvPr userDrawn="1"/>
        </p:nvSpPr>
        <p:spPr>
          <a:xfrm>
            <a:off x="9656248" y="1565757"/>
            <a:ext cx="1901371" cy="1901371"/>
          </a:xfrm>
          <a:prstGeom prst="ellipse">
            <a:avLst/>
          </a:prstGeom>
          <a:gradFill>
            <a:gsLst>
              <a:gs pos="25000">
                <a:srgbClr val="FE9305"/>
              </a:gs>
              <a:gs pos="100000">
                <a:srgbClr val="FFE655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491" y="864000"/>
            <a:ext cx="4899312" cy="900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79488" y="2160000"/>
            <a:ext cx="4899026" cy="3830400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0" name="Text Placeholder notes">
            <a:extLst>
              <a:ext uri="{FF2B5EF4-FFF2-40B4-BE49-F238E27FC236}">
                <a16:creationId xmlns:a16="http://schemas.microsoft.com/office/drawing/2014/main" id="{2ECCE410-98B4-4E55-9790-F3441EFAE5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9491" y="5991226"/>
            <a:ext cx="4899600" cy="135975"/>
          </a:xfrm>
        </p:spPr>
        <p:txBody>
          <a:bodyPr anchor="b" anchorCtr="0"/>
          <a:lstStyle>
            <a:lvl1pPr marL="0" indent="0">
              <a:spcAft>
                <a:spcPts val="30"/>
              </a:spcAft>
              <a:buFont typeface="Dstny Body" panose="02000603000000020004" pitchFamily="2" charset="0"/>
              <a:buNone/>
              <a:defRPr sz="1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7A938A-B486-4C94-B6F0-99F816ADA33D}"/>
              </a:ext>
            </a:extLst>
          </p:cNvPr>
          <p:cNvSpPr/>
          <p:nvPr userDrawn="1"/>
        </p:nvSpPr>
        <p:spPr>
          <a:xfrm rot="16200000" flipV="1">
            <a:off x="-2068400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69882-44DF-43EA-B961-38F81A409D3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C94F4B9-B8BA-4AE0-8D3D-703A5A189F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80E129-1495-4152-885A-950F083E6B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740518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2B04844-272C-4389-AC4D-0926F177548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603" y="864000"/>
            <a:ext cx="5173200" cy="5126400"/>
          </a:xfrm>
          <a:solidFill>
            <a:schemeClr val="bg2">
              <a:lumMod val="7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"/>
            </a:lvl1pPr>
          </a:lstStyle>
          <a:p>
            <a:r>
              <a:rPr lang="en-GB" noProof="0" dirty="0"/>
              <a:t>Click to add picture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1FDAB580-EBC3-48F5-B8EE-1FE5D2B70DD9}"/>
              </a:ext>
            </a:extLst>
          </p:cNvPr>
          <p:cNvSpPr/>
          <p:nvPr userDrawn="1"/>
        </p:nvSpPr>
        <p:spPr>
          <a:xfrm rot="16200000" flipV="1">
            <a:off x="3531600" y="3364201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4400" y="863999"/>
            <a:ext cx="5172626" cy="860026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84403" y="2160002"/>
            <a:ext cx="5173200" cy="3830399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4403" y="5991226"/>
            <a:ext cx="5180400" cy="135975"/>
          </a:xfrm>
        </p:spPr>
        <p:txBody>
          <a:bodyPr anchor="b" anchorCtr="0"/>
          <a:lstStyle>
            <a:lvl1pPr marL="0" indent="0">
              <a:spcAft>
                <a:spcPts val="30"/>
              </a:spcAft>
              <a:buFont typeface="Dstny Body" panose="02000603000000020004" pitchFamily="2" charset="0"/>
              <a:buNone/>
              <a:defRPr sz="1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93765-CE2C-40DF-A07F-38F61BBB42E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AE797-4FC1-4511-8181-FEA09BFEF7C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7B1EA-FFDB-44FE-9A80-5626E53F815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1109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14">
          <p15:clr>
            <a:srgbClr val="F26B43"/>
          </p15:clr>
        </p15:guide>
      </p15:sldGuideLst>
    </p:ext>
  </p:extLs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2B04844-272C-4389-AC4D-0926F177548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603" y="864000"/>
            <a:ext cx="7830000" cy="5126400"/>
          </a:xfrm>
          <a:solidFill>
            <a:schemeClr val="bg2">
              <a:lumMod val="7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"/>
            </a:lvl1pPr>
          </a:lstStyle>
          <a:p>
            <a:r>
              <a:rPr lang="en-GB" noProof="0" dirty="0"/>
              <a:t>Click to add picture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1FDAB580-EBC3-48F5-B8EE-1FE5D2B70DD9}"/>
              </a:ext>
            </a:extLst>
          </p:cNvPr>
          <p:cNvSpPr/>
          <p:nvPr userDrawn="1"/>
        </p:nvSpPr>
        <p:spPr>
          <a:xfrm rot="16200000" flipV="1">
            <a:off x="6192000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4003" y="1368000"/>
            <a:ext cx="2509200" cy="4168800"/>
          </a:xfrm>
        </p:spPr>
        <p:txBody>
          <a:bodyPr/>
          <a:lstStyle>
            <a:lvl1pPr>
              <a:defRPr sz="28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252000" y="864002"/>
            <a:ext cx="2505600" cy="5126399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52000" y="5991226"/>
            <a:ext cx="2505600" cy="135975"/>
          </a:xfrm>
        </p:spPr>
        <p:txBody>
          <a:bodyPr anchor="b" anchorCtr="0"/>
          <a:lstStyle>
            <a:lvl1pPr marL="0" indent="0">
              <a:spcAft>
                <a:spcPts val="30"/>
              </a:spcAft>
              <a:buFont typeface="Dstny Body" panose="02000603000000020004" pitchFamily="2" charset="0"/>
              <a:buNone/>
              <a:defRPr sz="1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39369-DFE2-4509-AEB5-C21FB645638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3103C-01F7-4802-B93F-A5AF643FFDE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A0EBB-DBF9-4086-B365-2D0662B21F1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5265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14">
          <p15:clr>
            <a:srgbClr val="F26B43"/>
          </p15:clr>
        </p15:guide>
      </p15:sldGuideLst>
    </p:ext>
  </p:extLs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ackground">
            <a:extLst>
              <a:ext uri="{FF2B5EF4-FFF2-40B4-BE49-F238E27FC236}">
                <a16:creationId xmlns:a16="http://schemas.microsoft.com/office/drawing/2014/main" id="{F1D09505-09FC-487B-8929-B777E84E1BB6}"/>
              </a:ext>
            </a:extLst>
          </p:cNvPr>
          <p:cNvSpPr/>
          <p:nvPr userDrawn="1"/>
        </p:nvSpPr>
        <p:spPr>
          <a:xfrm>
            <a:off x="0" y="0"/>
            <a:ext cx="3136491" cy="6858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10732457" y="5991225"/>
            <a:ext cx="1097593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1319875" y="6213916"/>
            <a:ext cx="60069" cy="834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07CD6B4-09CD-40D3-BFB2-70EAF73B36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197" y="0"/>
            <a:ext cx="12193200" cy="6861600"/>
          </a:xfrm>
          <a:custGeom>
            <a:avLst/>
            <a:gdLst>
              <a:gd name="connsiteX0" fmla="*/ 10949429 w 12193200"/>
              <a:gd name="connsiteY0" fmla="*/ 6274031 h 6861600"/>
              <a:gd name="connsiteX1" fmla="*/ 10976402 w 12193200"/>
              <a:gd name="connsiteY1" fmla="*/ 6280953 h 6861600"/>
              <a:gd name="connsiteX2" fmla="*/ 10996453 w 12193200"/>
              <a:gd name="connsiteY2" fmla="*/ 6301487 h 6861600"/>
              <a:gd name="connsiteX3" fmla="*/ 11004014 w 12193200"/>
              <a:gd name="connsiteY3" fmla="*/ 6334872 h 6861600"/>
              <a:gd name="connsiteX4" fmla="*/ 10996120 w 12193200"/>
              <a:gd name="connsiteY4" fmla="*/ 6368427 h 6861600"/>
              <a:gd name="connsiteX5" fmla="*/ 10975559 w 12193200"/>
              <a:gd name="connsiteY5" fmla="*/ 6389151 h 6861600"/>
              <a:gd name="connsiteX6" fmla="*/ 10948422 w 12193200"/>
              <a:gd name="connsiteY6" fmla="*/ 6396060 h 6861600"/>
              <a:gd name="connsiteX7" fmla="*/ 10910754 w 12193200"/>
              <a:gd name="connsiteY7" fmla="*/ 6380101 h 6861600"/>
              <a:gd name="connsiteX8" fmla="*/ 10895795 w 12193200"/>
              <a:gd name="connsiteY8" fmla="*/ 6334872 h 6861600"/>
              <a:gd name="connsiteX9" fmla="*/ 10903023 w 12193200"/>
              <a:gd name="connsiteY9" fmla="*/ 6301487 h 6861600"/>
              <a:gd name="connsiteX10" fmla="*/ 10922612 w 12193200"/>
              <a:gd name="connsiteY10" fmla="*/ 6280926 h 6861600"/>
              <a:gd name="connsiteX11" fmla="*/ 10949429 w 12193200"/>
              <a:gd name="connsiteY11" fmla="*/ 6274031 h 6861600"/>
              <a:gd name="connsiteX12" fmla="*/ 11727068 w 12193200"/>
              <a:gd name="connsiteY12" fmla="*/ 6244407 h 6861600"/>
              <a:gd name="connsiteX13" fmla="*/ 11721710 w 12193200"/>
              <a:gd name="connsiteY13" fmla="*/ 6248092 h 6861600"/>
              <a:gd name="connsiteX14" fmla="*/ 11670163 w 12193200"/>
              <a:gd name="connsiteY14" fmla="*/ 6382577 h 6861600"/>
              <a:gd name="connsiteX15" fmla="*/ 11620528 w 12193200"/>
              <a:gd name="connsiteY15" fmla="*/ 6248194 h 6861600"/>
              <a:gd name="connsiteX16" fmla="*/ 11615150 w 12193200"/>
              <a:gd name="connsiteY16" fmla="*/ 6244441 h 6861600"/>
              <a:gd name="connsiteX17" fmla="*/ 11585851 w 12193200"/>
              <a:gd name="connsiteY17" fmla="*/ 6244441 h 6861600"/>
              <a:gd name="connsiteX18" fmla="*/ 11580145 w 12193200"/>
              <a:gd name="connsiteY18" fmla="*/ 6250212 h 6861600"/>
              <a:gd name="connsiteX19" fmla="*/ 11580541 w 12193200"/>
              <a:gd name="connsiteY19" fmla="*/ 6252274 h 6861600"/>
              <a:gd name="connsiteX20" fmla="*/ 11648922 w 12193200"/>
              <a:gd name="connsiteY20" fmla="*/ 6425658 h 6861600"/>
              <a:gd name="connsiteX21" fmla="*/ 11646366 w 12193200"/>
              <a:gd name="connsiteY21" fmla="*/ 6434266 h 6861600"/>
              <a:gd name="connsiteX22" fmla="*/ 11600517 w 12193200"/>
              <a:gd name="connsiteY22" fmla="*/ 6471527 h 6861600"/>
              <a:gd name="connsiteX23" fmla="*/ 11595282 w 12193200"/>
              <a:gd name="connsiteY23" fmla="*/ 6477734 h 6861600"/>
              <a:gd name="connsiteX24" fmla="*/ 11595003 w 12193200"/>
              <a:gd name="connsiteY24" fmla="*/ 6501933 h 6861600"/>
              <a:gd name="connsiteX25" fmla="*/ 11601238 w 12193200"/>
              <a:gd name="connsiteY25" fmla="*/ 6507937 h 6861600"/>
              <a:gd name="connsiteX26" fmla="*/ 11609758 w 12193200"/>
              <a:gd name="connsiteY26" fmla="*/ 6507332 h 6861600"/>
              <a:gd name="connsiteX27" fmla="*/ 11671904 w 12193200"/>
              <a:gd name="connsiteY27" fmla="*/ 6459057 h 6861600"/>
              <a:gd name="connsiteX28" fmla="*/ 11679540 w 12193200"/>
              <a:gd name="connsiteY28" fmla="*/ 6440855 h 6861600"/>
              <a:gd name="connsiteX29" fmla="*/ 11758623 w 12193200"/>
              <a:gd name="connsiteY29" fmla="*/ 6252355 h 6861600"/>
              <a:gd name="connsiteX30" fmla="*/ 11755537 w 12193200"/>
              <a:gd name="connsiteY30" fmla="*/ 6244849 h 6861600"/>
              <a:gd name="connsiteX31" fmla="*/ 11753327 w 12193200"/>
              <a:gd name="connsiteY31" fmla="*/ 6244407 h 6861600"/>
              <a:gd name="connsiteX32" fmla="*/ 11147569 w 12193200"/>
              <a:gd name="connsiteY32" fmla="*/ 6241435 h 6861600"/>
              <a:gd name="connsiteX33" fmla="*/ 11110866 w 12193200"/>
              <a:gd name="connsiteY33" fmla="*/ 6248357 h 6861600"/>
              <a:gd name="connsiteX34" fmla="*/ 11086389 w 12193200"/>
              <a:gd name="connsiteY34" fmla="*/ 6267273 h 6861600"/>
              <a:gd name="connsiteX35" fmla="*/ 11077849 w 12193200"/>
              <a:gd name="connsiteY35" fmla="*/ 6293641 h 6861600"/>
              <a:gd name="connsiteX36" fmla="*/ 11087232 w 12193200"/>
              <a:gd name="connsiteY36" fmla="*/ 6322259 h 6861600"/>
              <a:gd name="connsiteX37" fmla="*/ 11109425 w 12193200"/>
              <a:gd name="connsiteY37" fmla="*/ 6338374 h 6861600"/>
              <a:gd name="connsiteX38" fmla="*/ 11142660 w 12193200"/>
              <a:gd name="connsiteY38" fmla="*/ 6349253 h 6861600"/>
              <a:gd name="connsiteX39" fmla="*/ 11173407 w 12193200"/>
              <a:gd name="connsiteY39" fmla="*/ 6360132 h 6861600"/>
              <a:gd name="connsiteX40" fmla="*/ 11183110 w 12193200"/>
              <a:gd name="connsiteY40" fmla="*/ 6375267 h 6861600"/>
              <a:gd name="connsiteX41" fmla="*/ 11174400 w 12193200"/>
              <a:gd name="connsiteY41" fmla="*/ 6390906 h 6861600"/>
              <a:gd name="connsiteX42" fmla="*/ 11149888 w 12193200"/>
              <a:gd name="connsiteY42" fmla="*/ 6396991 h 6861600"/>
              <a:gd name="connsiteX43" fmla="*/ 11124730 w 12193200"/>
              <a:gd name="connsiteY43" fmla="*/ 6389253 h 6861600"/>
              <a:gd name="connsiteX44" fmla="*/ 11114416 w 12193200"/>
              <a:gd name="connsiteY44" fmla="*/ 6374295 h 6861600"/>
              <a:gd name="connsiteX45" fmla="*/ 11108922 w 12193200"/>
              <a:gd name="connsiteY45" fmla="*/ 6370045 h 6861600"/>
              <a:gd name="connsiteX46" fmla="*/ 11081269 w 12193200"/>
              <a:gd name="connsiteY46" fmla="*/ 6370045 h 6861600"/>
              <a:gd name="connsiteX47" fmla="*/ 11080382 w 12193200"/>
              <a:gd name="connsiteY47" fmla="*/ 6370116 h 6861600"/>
              <a:gd name="connsiteX48" fmla="*/ 11075564 w 12193200"/>
              <a:gd name="connsiteY48" fmla="*/ 6376743 h 6861600"/>
              <a:gd name="connsiteX49" fmla="*/ 11085416 w 12193200"/>
              <a:gd name="connsiteY49" fmla="*/ 6399820 h 6861600"/>
              <a:gd name="connsiteX50" fmla="*/ 11112206 w 12193200"/>
              <a:gd name="connsiteY50" fmla="*/ 6420898 h 6861600"/>
              <a:gd name="connsiteX51" fmla="*/ 11150507 w 12193200"/>
              <a:gd name="connsiteY51" fmla="*/ 6428622 h 6861600"/>
              <a:gd name="connsiteX52" fmla="*/ 11187223 w 12193200"/>
              <a:gd name="connsiteY52" fmla="*/ 6421721 h 6861600"/>
              <a:gd name="connsiteX53" fmla="*/ 11211368 w 12193200"/>
              <a:gd name="connsiteY53" fmla="*/ 6402641 h 6861600"/>
              <a:gd name="connsiteX54" fmla="*/ 11219922 w 12193200"/>
              <a:gd name="connsiteY54" fmla="*/ 6375002 h 6861600"/>
              <a:gd name="connsiteX55" fmla="*/ 11210402 w 12193200"/>
              <a:gd name="connsiteY55" fmla="*/ 6347036 h 6861600"/>
              <a:gd name="connsiteX56" fmla="*/ 11188536 w 12193200"/>
              <a:gd name="connsiteY56" fmla="*/ 6331085 h 6861600"/>
              <a:gd name="connsiteX57" fmla="*/ 11156130 w 12193200"/>
              <a:gd name="connsiteY57" fmla="*/ 6320403 h 6861600"/>
              <a:gd name="connsiteX58" fmla="*/ 11133760 w 12193200"/>
              <a:gd name="connsiteY58" fmla="*/ 6313318 h 6861600"/>
              <a:gd name="connsiteX59" fmla="*/ 11121351 w 12193200"/>
              <a:gd name="connsiteY59" fmla="*/ 6305988 h 6861600"/>
              <a:gd name="connsiteX60" fmla="*/ 11115687 w 12193200"/>
              <a:gd name="connsiteY60" fmla="*/ 6294484 h 6861600"/>
              <a:gd name="connsiteX61" fmla="*/ 11123561 w 12193200"/>
              <a:gd name="connsiteY61" fmla="*/ 6278655 h 6861600"/>
              <a:gd name="connsiteX62" fmla="*/ 11146257 w 12193200"/>
              <a:gd name="connsiteY62" fmla="*/ 6273066 h 6861600"/>
              <a:gd name="connsiteX63" fmla="*/ 11170273 w 12193200"/>
              <a:gd name="connsiteY63" fmla="*/ 6280293 h 6861600"/>
              <a:gd name="connsiteX64" fmla="*/ 11179486 w 12193200"/>
              <a:gd name="connsiteY64" fmla="*/ 6295252 h 6861600"/>
              <a:gd name="connsiteX65" fmla="*/ 11185027 w 12193200"/>
              <a:gd name="connsiteY65" fmla="*/ 6299665 h 6861600"/>
              <a:gd name="connsiteX66" fmla="*/ 11211327 w 12193200"/>
              <a:gd name="connsiteY66" fmla="*/ 6299665 h 6861600"/>
              <a:gd name="connsiteX67" fmla="*/ 11212093 w 12193200"/>
              <a:gd name="connsiteY67" fmla="*/ 6299613 h 6861600"/>
              <a:gd name="connsiteX68" fmla="*/ 11217045 w 12193200"/>
              <a:gd name="connsiteY68" fmla="*/ 6293110 h 6861600"/>
              <a:gd name="connsiteX69" fmla="*/ 11197409 w 12193200"/>
              <a:gd name="connsiteY69" fmla="*/ 6257073 h 6861600"/>
              <a:gd name="connsiteX70" fmla="*/ 11147569 w 12193200"/>
              <a:gd name="connsiteY70" fmla="*/ 6241435 h 6861600"/>
              <a:gd name="connsiteX71" fmla="*/ 11486016 w 12193200"/>
              <a:gd name="connsiteY71" fmla="*/ 6241408 h 6861600"/>
              <a:gd name="connsiteX72" fmla="*/ 11455595 w 12193200"/>
              <a:gd name="connsiteY72" fmla="*/ 6247663 h 6861600"/>
              <a:gd name="connsiteX73" fmla="*/ 11432076 w 12193200"/>
              <a:gd name="connsiteY73" fmla="*/ 6265104 h 6861600"/>
              <a:gd name="connsiteX74" fmla="*/ 11432076 w 12193200"/>
              <a:gd name="connsiteY74" fmla="*/ 6250145 h 6861600"/>
              <a:gd name="connsiteX75" fmla="*/ 11432076 w 12193200"/>
              <a:gd name="connsiteY75" fmla="*/ 6250138 h 6861600"/>
              <a:gd name="connsiteX76" fmla="*/ 11426338 w 12193200"/>
              <a:gd name="connsiteY76" fmla="*/ 6244413 h 6861600"/>
              <a:gd name="connsiteX77" fmla="*/ 11400303 w 12193200"/>
              <a:gd name="connsiteY77" fmla="*/ 6244413 h 6861600"/>
              <a:gd name="connsiteX78" fmla="*/ 11400296 w 12193200"/>
              <a:gd name="connsiteY78" fmla="*/ 6244413 h 6861600"/>
              <a:gd name="connsiteX79" fmla="*/ 11394564 w 12193200"/>
              <a:gd name="connsiteY79" fmla="*/ 6250145 h 6861600"/>
              <a:gd name="connsiteX80" fmla="*/ 11394564 w 12193200"/>
              <a:gd name="connsiteY80" fmla="*/ 6419926 h 6861600"/>
              <a:gd name="connsiteX81" fmla="*/ 11394564 w 12193200"/>
              <a:gd name="connsiteY81" fmla="*/ 6419932 h 6861600"/>
              <a:gd name="connsiteX82" fmla="*/ 11400303 w 12193200"/>
              <a:gd name="connsiteY82" fmla="*/ 6425658 h 6861600"/>
              <a:gd name="connsiteX83" fmla="*/ 11426338 w 12193200"/>
              <a:gd name="connsiteY83" fmla="*/ 6425658 h 6861600"/>
              <a:gd name="connsiteX84" fmla="*/ 11432076 w 12193200"/>
              <a:gd name="connsiteY84" fmla="*/ 6419932 h 6861600"/>
              <a:gd name="connsiteX85" fmla="*/ 11432076 w 12193200"/>
              <a:gd name="connsiteY85" fmla="*/ 6324347 h 6861600"/>
              <a:gd name="connsiteX86" fmla="*/ 11444403 w 12193200"/>
              <a:gd name="connsiteY86" fmla="*/ 6287032 h 6861600"/>
              <a:gd name="connsiteX87" fmla="*/ 11477802 w 12193200"/>
              <a:gd name="connsiteY87" fmla="*/ 6274031 h 6861600"/>
              <a:gd name="connsiteX88" fmla="*/ 11511024 w 12193200"/>
              <a:gd name="connsiteY88" fmla="*/ 6287004 h 6861600"/>
              <a:gd name="connsiteX89" fmla="*/ 11523188 w 12193200"/>
              <a:gd name="connsiteY89" fmla="*/ 6324347 h 6861600"/>
              <a:gd name="connsiteX90" fmla="*/ 11523188 w 12193200"/>
              <a:gd name="connsiteY90" fmla="*/ 6419926 h 6861600"/>
              <a:gd name="connsiteX91" fmla="*/ 11523188 w 12193200"/>
              <a:gd name="connsiteY91" fmla="*/ 6419932 h 6861600"/>
              <a:gd name="connsiteX92" fmla="*/ 11528927 w 12193200"/>
              <a:gd name="connsiteY92" fmla="*/ 6425658 h 6861600"/>
              <a:gd name="connsiteX93" fmla="*/ 11554642 w 12193200"/>
              <a:gd name="connsiteY93" fmla="*/ 6425658 h 6861600"/>
              <a:gd name="connsiteX94" fmla="*/ 11554655 w 12193200"/>
              <a:gd name="connsiteY94" fmla="*/ 6425658 h 6861600"/>
              <a:gd name="connsiteX95" fmla="*/ 11560381 w 12193200"/>
              <a:gd name="connsiteY95" fmla="*/ 6419932 h 6861600"/>
              <a:gd name="connsiteX96" fmla="*/ 11560381 w 12193200"/>
              <a:gd name="connsiteY96" fmla="*/ 6318758 h 6861600"/>
              <a:gd name="connsiteX97" fmla="*/ 11550861 w 12193200"/>
              <a:gd name="connsiteY97" fmla="*/ 6276642 h 6861600"/>
              <a:gd name="connsiteX98" fmla="*/ 11524344 w 12193200"/>
              <a:gd name="connsiteY98" fmla="*/ 6250329 h 6861600"/>
              <a:gd name="connsiteX99" fmla="*/ 11486016 w 12193200"/>
              <a:gd name="connsiteY99" fmla="*/ 6241408 h 6861600"/>
              <a:gd name="connsiteX100" fmla="*/ 11350417 w 12193200"/>
              <a:gd name="connsiteY100" fmla="*/ 6235847 h 6861600"/>
              <a:gd name="connsiteX101" fmla="*/ 11326708 w 12193200"/>
              <a:gd name="connsiteY101" fmla="*/ 6259556 h 6861600"/>
              <a:gd name="connsiteX102" fmla="*/ 11350417 w 12193200"/>
              <a:gd name="connsiteY102" fmla="*/ 6283266 h 6861600"/>
              <a:gd name="connsiteX103" fmla="*/ 11374127 w 12193200"/>
              <a:gd name="connsiteY103" fmla="*/ 6259556 h 6861600"/>
              <a:gd name="connsiteX104" fmla="*/ 11350417 w 12193200"/>
              <a:gd name="connsiteY104" fmla="*/ 6235847 h 6861600"/>
              <a:gd name="connsiteX105" fmla="*/ 11276288 w 12193200"/>
              <a:gd name="connsiteY105" fmla="*/ 6199340 h 6861600"/>
              <a:gd name="connsiteX106" fmla="*/ 11270563 w 12193200"/>
              <a:gd name="connsiteY106" fmla="*/ 6205079 h 6861600"/>
              <a:gd name="connsiteX107" fmla="*/ 11270563 w 12193200"/>
              <a:gd name="connsiteY107" fmla="*/ 6238674 h 6861600"/>
              <a:gd name="connsiteX108" fmla="*/ 11264825 w 12193200"/>
              <a:gd name="connsiteY108" fmla="*/ 6244413 h 6861600"/>
              <a:gd name="connsiteX109" fmla="*/ 11242217 w 12193200"/>
              <a:gd name="connsiteY109" fmla="*/ 6244413 h 6861600"/>
              <a:gd name="connsiteX110" fmla="*/ 11242210 w 12193200"/>
              <a:gd name="connsiteY110" fmla="*/ 6244413 h 6861600"/>
              <a:gd name="connsiteX111" fmla="*/ 11236478 w 12193200"/>
              <a:gd name="connsiteY111" fmla="*/ 6250145 h 6861600"/>
              <a:gd name="connsiteX112" fmla="*/ 11236478 w 12193200"/>
              <a:gd name="connsiteY112" fmla="*/ 6269272 h 6861600"/>
              <a:gd name="connsiteX113" fmla="*/ 11242217 w 12193200"/>
              <a:gd name="connsiteY113" fmla="*/ 6274997 h 6861600"/>
              <a:gd name="connsiteX114" fmla="*/ 11264825 w 12193200"/>
              <a:gd name="connsiteY114" fmla="*/ 6274997 h 6861600"/>
              <a:gd name="connsiteX115" fmla="*/ 11270563 w 12193200"/>
              <a:gd name="connsiteY115" fmla="*/ 6280735 h 6861600"/>
              <a:gd name="connsiteX116" fmla="*/ 11270563 w 12193200"/>
              <a:gd name="connsiteY116" fmla="*/ 6375342 h 6861600"/>
              <a:gd name="connsiteX117" fmla="*/ 11284040 w 12193200"/>
              <a:gd name="connsiteY117" fmla="*/ 6413826 h 6861600"/>
              <a:gd name="connsiteX118" fmla="*/ 11322857 w 12193200"/>
              <a:gd name="connsiteY118" fmla="*/ 6425671 h 6861600"/>
              <a:gd name="connsiteX119" fmla="*/ 11346750 w 12193200"/>
              <a:gd name="connsiteY119" fmla="*/ 6425671 h 6861600"/>
              <a:gd name="connsiteX120" fmla="*/ 11346757 w 12193200"/>
              <a:gd name="connsiteY120" fmla="*/ 6425671 h 6861600"/>
              <a:gd name="connsiteX121" fmla="*/ 11352489 w 12193200"/>
              <a:gd name="connsiteY121" fmla="*/ 6419939 h 6861600"/>
              <a:gd name="connsiteX122" fmla="*/ 11352489 w 12193200"/>
              <a:gd name="connsiteY122" fmla="*/ 6400153 h 6861600"/>
              <a:gd name="connsiteX123" fmla="*/ 11352489 w 12193200"/>
              <a:gd name="connsiteY123" fmla="*/ 6400146 h 6861600"/>
              <a:gd name="connsiteX124" fmla="*/ 11346750 w 12193200"/>
              <a:gd name="connsiteY124" fmla="*/ 6394421 h 6861600"/>
              <a:gd name="connsiteX125" fmla="*/ 11329466 w 12193200"/>
              <a:gd name="connsiteY125" fmla="*/ 6394421 h 6861600"/>
              <a:gd name="connsiteX126" fmla="*/ 11313148 w 12193200"/>
              <a:gd name="connsiteY126" fmla="*/ 6389988 h 6861600"/>
              <a:gd name="connsiteX127" fmla="*/ 11308388 w 12193200"/>
              <a:gd name="connsiteY127" fmla="*/ 6375342 h 6861600"/>
              <a:gd name="connsiteX128" fmla="*/ 11308388 w 12193200"/>
              <a:gd name="connsiteY128" fmla="*/ 6205079 h 6861600"/>
              <a:gd name="connsiteX129" fmla="*/ 11302650 w 12193200"/>
              <a:gd name="connsiteY129" fmla="*/ 6199340 h 6861600"/>
              <a:gd name="connsiteX130" fmla="*/ 11276295 w 12193200"/>
              <a:gd name="connsiteY130" fmla="*/ 6199340 h 6861600"/>
              <a:gd name="connsiteX131" fmla="*/ 11276288 w 12193200"/>
              <a:gd name="connsiteY131" fmla="*/ 6199340 h 6861600"/>
              <a:gd name="connsiteX132" fmla="*/ 11010705 w 12193200"/>
              <a:gd name="connsiteY132" fmla="*/ 6199340 h 6861600"/>
              <a:gd name="connsiteX133" fmla="*/ 11005007 w 12193200"/>
              <a:gd name="connsiteY133" fmla="*/ 6205038 h 6861600"/>
              <a:gd name="connsiteX134" fmla="*/ 11005007 w 12193200"/>
              <a:gd name="connsiteY134" fmla="*/ 6257903 h 6861600"/>
              <a:gd name="connsiteX135" fmla="*/ 10997106 w 12193200"/>
              <a:gd name="connsiteY135" fmla="*/ 6252953 h 6861600"/>
              <a:gd name="connsiteX136" fmla="*/ 10950068 w 12193200"/>
              <a:gd name="connsiteY136" fmla="*/ 6241428 h 6861600"/>
              <a:gd name="connsiteX137" fmla="*/ 10903016 w 12193200"/>
              <a:gd name="connsiteY137" fmla="*/ 6252953 h 6861600"/>
              <a:gd name="connsiteX138" fmla="*/ 10869794 w 12193200"/>
              <a:gd name="connsiteY138" fmla="*/ 6285848 h 6861600"/>
              <a:gd name="connsiteX139" fmla="*/ 10857637 w 12193200"/>
              <a:gd name="connsiteY139" fmla="*/ 6334872 h 6861600"/>
              <a:gd name="connsiteX140" fmla="*/ 10869482 w 12193200"/>
              <a:gd name="connsiteY140" fmla="*/ 6384052 h 6861600"/>
              <a:gd name="connsiteX141" fmla="*/ 10902051 w 12193200"/>
              <a:gd name="connsiteY141" fmla="*/ 6416954 h 6861600"/>
              <a:gd name="connsiteX142" fmla="*/ 10948429 w 12193200"/>
              <a:gd name="connsiteY142" fmla="*/ 6428622 h 6861600"/>
              <a:gd name="connsiteX143" fmla="*/ 10995964 w 12193200"/>
              <a:gd name="connsiteY143" fmla="*/ 6416954 h 6861600"/>
              <a:gd name="connsiteX144" fmla="*/ 11030015 w 12193200"/>
              <a:gd name="connsiteY144" fmla="*/ 6383889 h 6861600"/>
              <a:gd name="connsiteX145" fmla="*/ 11042512 w 12193200"/>
              <a:gd name="connsiteY145" fmla="*/ 6318411 h 6861600"/>
              <a:gd name="connsiteX146" fmla="*/ 11042512 w 12193200"/>
              <a:gd name="connsiteY146" fmla="*/ 6205038 h 6861600"/>
              <a:gd name="connsiteX147" fmla="*/ 11036814 w 12193200"/>
              <a:gd name="connsiteY147" fmla="*/ 6199340 h 6861600"/>
              <a:gd name="connsiteX148" fmla="*/ 433000 w 12193200"/>
              <a:gd name="connsiteY148" fmla="*/ 864356 h 6861600"/>
              <a:gd name="connsiteX149" fmla="*/ 433000 w 12193200"/>
              <a:gd name="connsiteY149" fmla="*/ 5990756 h 6861600"/>
              <a:gd name="connsiteX150" fmla="*/ 559000 w 12193200"/>
              <a:gd name="connsiteY150" fmla="*/ 5990756 h 6861600"/>
              <a:gd name="connsiteX151" fmla="*/ 559000 w 12193200"/>
              <a:gd name="connsiteY151" fmla="*/ 864356 h 6861600"/>
              <a:gd name="connsiteX152" fmla="*/ 0 w 12193200"/>
              <a:gd name="connsiteY152" fmla="*/ 0 h 6861600"/>
              <a:gd name="connsiteX153" fmla="*/ 12193200 w 12193200"/>
              <a:gd name="connsiteY153" fmla="*/ 0 h 6861600"/>
              <a:gd name="connsiteX154" fmla="*/ 12193200 w 12193200"/>
              <a:gd name="connsiteY154" fmla="*/ 6861600 h 6861600"/>
              <a:gd name="connsiteX155" fmla="*/ 0 w 12193200"/>
              <a:gd name="connsiteY155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2193200" h="6861600">
                <a:moveTo>
                  <a:pt x="10949429" y="6274031"/>
                </a:moveTo>
                <a:cubicBezTo>
                  <a:pt x="10958866" y="6273979"/>
                  <a:pt x="10968156" y="6276363"/>
                  <a:pt x="10976402" y="6280953"/>
                </a:cubicBezTo>
                <a:cubicBezTo>
                  <a:pt x="10984711" y="6285540"/>
                  <a:pt x="10991394" y="6292385"/>
                  <a:pt x="10996453" y="6301487"/>
                </a:cubicBezTo>
                <a:cubicBezTo>
                  <a:pt x="11001512" y="6310589"/>
                  <a:pt x="11004032" y="6321717"/>
                  <a:pt x="11004014" y="6334872"/>
                </a:cubicBezTo>
                <a:cubicBezTo>
                  <a:pt x="11004014" y="6348031"/>
                  <a:pt x="11001383" y="6359216"/>
                  <a:pt x="10996120" y="6368427"/>
                </a:cubicBezTo>
                <a:cubicBezTo>
                  <a:pt x="10990857" y="6377642"/>
                  <a:pt x="10984004" y="6384550"/>
                  <a:pt x="10975559" y="6389151"/>
                </a:cubicBezTo>
                <a:cubicBezTo>
                  <a:pt x="10967247" y="6393722"/>
                  <a:pt x="10957907" y="6396100"/>
                  <a:pt x="10948422" y="6396060"/>
                </a:cubicBezTo>
                <a:cubicBezTo>
                  <a:pt x="10933287" y="6396060"/>
                  <a:pt x="10920731" y="6390740"/>
                  <a:pt x="10910754" y="6380101"/>
                </a:cubicBezTo>
                <a:cubicBezTo>
                  <a:pt x="10900777" y="6369462"/>
                  <a:pt x="10895790" y="6354386"/>
                  <a:pt x="10895795" y="6334872"/>
                </a:cubicBezTo>
                <a:cubicBezTo>
                  <a:pt x="10895795" y="6321727"/>
                  <a:pt x="10898204" y="6310598"/>
                  <a:pt x="10903023" y="6301487"/>
                </a:cubicBezTo>
                <a:cubicBezTo>
                  <a:pt x="10907842" y="6292376"/>
                  <a:pt x="10914371" y="6285522"/>
                  <a:pt x="10922612" y="6280926"/>
                </a:cubicBezTo>
                <a:cubicBezTo>
                  <a:pt x="10930796" y="6276326"/>
                  <a:pt x="10940041" y="6273949"/>
                  <a:pt x="10949429" y="6274031"/>
                </a:cubicBezTo>
                <a:close/>
                <a:moveTo>
                  <a:pt x="11727068" y="6244407"/>
                </a:moveTo>
                <a:cubicBezTo>
                  <a:pt x="11724690" y="6244407"/>
                  <a:pt x="11722560" y="6245873"/>
                  <a:pt x="11721710" y="6248092"/>
                </a:cubicBezTo>
                <a:lnTo>
                  <a:pt x="11670163" y="6382577"/>
                </a:lnTo>
                <a:lnTo>
                  <a:pt x="11620528" y="6248194"/>
                </a:lnTo>
                <a:cubicBezTo>
                  <a:pt x="11619697" y="6245941"/>
                  <a:pt x="11617551" y="6244443"/>
                  <a:pt x="11615150" y="6244441"/>
                </a:cubicBezTo>
                <a:lnTo>
                  <a:pt x="11585851" y="6244441"/>
                </a:lnTo>
                <a:cubicBezTo>
                  <a:pt x="11582682" y="6244459"/>
                  <a:pt x="11580127" y="6247043"/>
                  <a:pt x="11580145" y="6250212"/>
                </a:cubicBezTo>
                <a:cubicBezTo>
                  <a:pt x="11580149" y="6250918"/>
                  <a:pt x="11580283" y="6251617"/>
                  <a:pt x="11580541" y="6252274"/>
                </a:cubicBezTo>
                <a:lnTo>
                  <a:pt x="11648922" y="6425658"/>
                </a:lnTo>
                <a:cubicBezTo>
                  <a:pt x="11648361" y="6428606"/>
                  <a:pt x="11647504" y="6431490"/>
                  <a:pt x="11646366" y="6434266"/>
                </a:cubicBezTo>
                <a:cubicBezTo>
                  <a:pt x="11638438" y="6454086"/>
                  <a:pt x="11623928" y="6468854"/>
                  <a:pt x="11600517" y="6471527"/>
                </a:cubicBezTo>
                <a:cubicBezTo>
                  <a:pt x="11597453" y="6471973"/>
                  <a:pt x="11595205" y="6474639"/>
                  <a:pt x="11595282" y="6477734"/>
                </a:cubicBezTo>
                <a:cubicBezTo>
                  <a:pt x="11595282" y="6480230"/>
                  <a:pt x="11595003" y="6497697"/>
                  <a:pt x="11595003" y="6501933"/>
                </a:cubicBezTo>
                <a:cubicBezTo>
                  <a:pt x="11595003" y="6506170"/>
                  <a:pt x="11597213" y="6507937"/>
                  <a:pt x="11601238" y="6507937"/>
                </a:cubicBezTo>
                <a:cubicBezTo>
                  <a:pt x="11604090" y="6507963"/>
                  <a:pt x="11606939" y="6507761"/>
                  <a:pt x="11609758" y="6507332"/>
                </a:cubicBezTo>
                <a:cubicBezTo>
                  <a:pt x="11642497" y="6501893"/>
                  <a:pt x="11660848" y="6484581"/>
                  <a:pt x="11671904" y="6459057"/>
                </a:cubicBezTo>
                <a:cubicBezTo>
                  <a:pt x="11674937" y="6452060"/>
                  <a:pt x="11677133" y="6446668"/>
                  <a:pt x="11679540" y="6440855"/>
                </a:cubicBezTo>
                <a:lnTo>
                  <a:pt x="11758623" y="6252355"/>
                </a:lnTo>
                <a:cubicBezTo>
                  <a:pt x="11759844" y="6249430"/>
                  <a:pt x="11758462" y="6246070"/>
                  <a:pt x="11755537" y="6244849"/>
                </a:cubicBezTo>
                <a:cubicBezTo>
                  <a:pt x="11754837" y="6244557"/>
                  <a:pt x="11754086" y="6244407"/>
                  <a:pt x="11753327" y="6244407"/>
                </a:cubicBezTo>
                <a:close/>
                <a:moveTo>
                  <a:pt x="11147569" y="6241435"/>
                </a:moveTo>
                <a:cubicBezTo>
                  <a:pt x="11133721" y="6241439"/>
                  <a:pt x="11121487" y="6243747"/>
                  <a:pt x="11110866" y="6248357"/>
                </a:cubicBezTo>
                <a:cubicBezTo>
                  <a:pt x="11100246" y="6252967"/>
                  <a:pt x="11092086" y="6259272"/>
                  <a:pt x="11086389" y="6267273"/>
                </a:cubicBezTo>
                <a:cubicBezTo>
                  <a:pt x="11080814" y="6274932"/>
                  <a:pt x="11077823" y="6284167"/>
                  <a:pt x="11077849" y="6293641"/>
                </a:cubicBezTo>
                <a:cubicBezTo>
                  <a:pt x="11077849" y="6305467"/>
                  <a:pt x="11080976" y="6315006"/>
                  <a:pt x="11087232" y="6322259"/>
                </a:cubicBezTo>
                <a:cubicBezTo>
                  <a:pt x="11093234" y="6329329"/>
                  <a:pt x="11100844" y="6334855"/>
                  <a:pt x="11109425" y="6338374"/>
                </a:cubicBezTo>
                <a:cubicBezTo>
                  <a:pt x="11117983" y="6341909"/>
                  <a:pt x="11129061" y="6345536"/>
                  <a:pt x="11142660" y="6349253"/>
                </a:cubicBezTo>
                <a:cubicBezTo>
                  <a:pt x="11156690" y="6353214"/>
                  <a:pt x="11166939" y="6356841"/>
                  <a:pt x="11173407" y="6360132"/>
                </a:cubicBezTo>
                <a:cubicBezTo>
                  <a:pt x="11179876" y="6363423"/>
                  <a:pt x="11183110" y="6368468"/>
                  <a:pt x="11183110" y="6375267"/>
                </a:cubicBezTo>
                <a:cubicBezTo>
                  <a:pt x="11183110" y="6381636"/>
                  <a:pt x="11180206" y="6386849"/>
                  <a:pt x="11174400" y="6390906"/>
                </a:cubicBezTo>
                <a:cubicBezTo>
                  <a:pt x="11168593" y="6394963"/>
                  <a:pt x="11160422" y="6396991"/>
                  <a:pt x="11149888" y="6396991"/>
                </a:cubicBezTo>
                <a:cubicBezTo>
                  <a:pt x="11139807" y="6397000"/>
                  <a:pt x="11131421" y="6394421"/>
                  <a:pt x="11124730" y="6389253"/>
                </a:cubicBezTo>
                <a:cubicBezTo>
                  <a:pt x="11119309" y="6385101"/>
                  <a:pt x="11115871" y="6380115"/>
                  <a:pt x="11114416" y="6374295"/>
                </a:cubicBezTo>
                <a:cubicBezTo>
                  <a:pt x="11113772" y="6371789"/>
                  <a:pt x="11111509" y="6370038"/>
                  <a:pt x="11108922" y="6370045"/>
                </a:cubicBezTo>
                <a:lnTo>
                  <a:pt x="11081269" y="6370045"/>
                </a:lnTo>
                <a:cubicBezTo>
                  <a:pt x="11080971" y="6370046"/>
                  <a:pt x="11080675" y="6370070"/>
                  <a:pt x="11080382" y="6370116"/>
                </a:cubicBezTo>
                <a:cubicBezTo>
                  <a:pt x="11077222" y="6370616"/>
                  <a:pt x="11075064" y="6373582"/>
                  <a:pt x="11075564" y="6376743"/>
                </a:cubicBezTo>
                <a:cubicBezTo>
                  <a:pt x="11076938" y="6385117"/>
                  <a:pt x="11080318" y="6393035"/>
                  <a:pt x="11085416" y="6399820"/>
                </a:cubicBezTo>
                <a:cubicBezTo>
                  <a:pt x="11091984" y="6408722"/>
                  <a:pt x="11100914" y="6415749"/>
                  <a:pt x="11112206" y="6420898"/>
                </a:cubicBezTo>
                <a:cubicBezTo>
                  <a:pt x="11123502" y="6426047"/>
                  <a:pt x="11136269" y="6428622"/>
                  <a:pt x="11150507" y="6428622"/>
                </a:cubicBezTo>
                <a:cubicBezTo>
                  <a:pt x="11164577" y="6428649"/>
                  <a:pt x="11176816" y="6426349"/>
                  <a:pt x="11187223" y="6421721"/>
                </a:cubicBezTo>
                <a:cubicBezTo>
                  <a:pt x="11197631" y="6417092"/>
                  <a:pt x="11205679" y="6410733"/>
                  <a:pt x="11211368" y="6402641"/>
                </a:cubicBezTo>
                <a:cubicBezTo>
                  <a:pt x="11217063" y="6394561"/>
                  <a:pt x="11220057" y="6384887"/>
                  <a:pt x="11219922" y="6375002"/>
                </a:cubicBezTo>
                <a:cubicBezTo>
                  <a:pt x="11219722" y="6363389"/>
                  <a:pt x="11216549" y="6354067"/>
                  <a:pt x="11210402" y="6347036"/>
                </a:cubicBezTo>
                <a:cubicBezTo>
                  <a:pt x="11204411" y="6340136"/>
                  <a:pt x="11196935" y="6334683"/>
                  <a:pt x="11188536" y="6331085"/>
                </a:cubicBezTo>
                <a:cubicBezTo>
                  <a:pt x="11180077" y="6327463"/>
                  <a:pt x="11169275" y="6323902"/>
                  <a:pt x="11156130" y="6320403"/>
                </a:cubicBezTo>
                <a:cubicBezTo>
                  <a:pt x="11146262" y="6317556"/>
                  <a:pt x="11138805" y="6315195"/>
                  <a:pt x="11133760" y="6313318"/>
                </a:cubicBezTo>
                <a:cubicBezTo>
                  <a:pt x="11129188" y="6311701"/>
                  <a:pt x="11124974" y="6309212"/>
                  <a:pt x="11121351" y="6305988"/>
                </a:cubicBezTo>
                <a:cubicBezTo>
                  <a:pt x="11118006" y="6303061"/>
                  <a:pt x="11115967" y="6298920"/>
                  <a:pt x="11115687" y="6294484"/>
                </a:cubicBezTo>
                <a:cubicBezTo>
                  <a:pt x="11115370" y="6287843"/>
                  <a:pt x="11117994" y="6282567"/>
                  <a:pt x="11123561" y="6278655"/>
                </a:cubicBezTo>
                <a:cubicBezTo>
                  <a:pt x="11128828" y="6274929"/>
                  <a:pt x="11136393" y="6273066"/>
                  <a:pt x="11146257" y="6273066"/>
                </a:cubicBezTo>
                <a:cubicBezTo>
                  <a:pt x="11156375" y="6273061"/>
                  <a:pt x="11164380" y="6275470"/>
                  <a:pt x="11170273" y="6280293"/>
                </a:cubicBezTo>
                <a:cubicBezTo>
                  <a:pt x="11174982" y="6284063"/>
                  <a:pt x="11178238" y="6289350"/>
                  <a:pt x="11179486" y="6295252"/>
                </a:cubicBezTo>
                <a:cubicBezTo>
                  <a:pt x="11180069" y="6297841"/>
                  <a:pt x="11182374" y="6299676"/>
                  <a:pt x="11185027" y="6299665"/>
                </a:cubicBezTo>
                <a:lnTo>
                  <a:pt x="11211327" y="6299665"/>
                </a:lnTo>
                <a:cubicBezTo>
                  <a:pt x="11211583" y="6299664"/>
                  <a:pt x="11211839" y="6299647"/>
                  <a:pt x="11212093" y="6299613"/>
                </a:cubicBezTo>
                <a:cubicBezTo>
                  <a:pt x="11215256" y="6299184"/>
                  <a:pt x="11217474" y="6296273"/>
                  <a:pt x="11217045" y="6293110"/>
                </a:cubicBezTo>
                <a:cubicBezTo>
                  <a:pt x="11214992" y="6278201"/>
                  <a:pt x="11208447" y="6266189"/>
                  <a:pt x="11197409" y="6257073"/>
                </a:cubicBezTo>
                <a:cubicBezTo>
                  <a:pt x="11184798" y="6246648"/>
                  <a:pt x="11168185" y="6241435"/>
                  <a:pt x="11147569" y="6241435"/>
                </a:cubicBezTo>
                <a:close/>
                <a:moveTo>
                  <a:pt x="11486016" y="6241408"/>
                </a:moveTo>
                <a:cubicBezTo>
                  <a:pt x="11475551" y="6241355"/>
                  <a:pt x="11465190" y="6243485"/>
                  <a:pt x="11455595" y="6247663"/>
                </a:cubicBezTo>
                <a:cubicBezTo>
                  <a:pt x="11446044" y="6251834"/>
                  <a:pt x="11438204" y="6257647"/>
                  <a:pt x="11432076" y="6265104"/>
                </a:cubicBezTo>
                <a:lnTo>
                  <a:pt x="11432076" y="6250145"/>
                </a:lnTo>
                <a:cubicBezTo>
                  <a:pt x="11432076" y="6250143"/>
                  <a:pt x="11432076" y="6250140"/>
                  <a:pt x="11432076" y="6250138"/>
                </a:cubicBezTo>
                <a:cubicBezTo>
                  <a:pt x="11432072" y="6246973"/>
                  <a:pt x="11429503" y="6244409"/>
                  <a:pt x="11426338" y="6244413"/>
                </a:cubicBezTo>
                <a:lnTo>
                  <a:pt x="11400303" y="6244413"/>
                </a:lnTo>
                <a:cubicBezTo>
                  <a:pt x="11400301" y="6244413"/>
                  <a:pt x="11400298" y="6244413"/>
                  <a:pt x="11400296" y="6244413"/>
                </a:cubicBezTo>
                <a:cubicBezTo>
                  <a:pt x="11397130" y="6244413"/>
                  <a:pt x="11394564" y="6246979"/>
                  <a:pt x="11394564" y="6250145"/>
                </a:cubicBezTo>
                <a:lnTo>
                  <a:pt x="11394564" y="6419926"/>
                </a:lnTo>
                <a:cubicBezTo>
                  <a:pt x="11394564" y="6419928"/>
                  <a:pt x="11394564" y="6419930"/>
                  <a:pt x="11394564" y="6419932"/>
                </a:cubicBezTo>
                <a:cubicBezTo>
                  <a:pt x="11394568" y="6423098"/>
                  <a:pt x="11397137" y="6425662"/>
                  <a:pt x="11400303" y="6425658"/>
                </a:cubicBezTo>
                <a:lnTo>
                  <a:pt x="11426338" y="6425658"/>
                </a:lnTo>
                <a:cubicBezTo>
                  <a:pt x="11429503" y="6425662"/>
                  <a:pt x="11432072" y="6423098"/>
                  <a:pt x="11432076" y="6419932"/>
                </a:cubicBezTo>
                <a:lnTo>
                  <a:pt x="11432076" y="6324347"/>
                </a:lnTo>
                <a:cubicBezTo>
                  <a:pt x="11432081" y="6308137"/>
                  <a:pt x="11436190" y="6295699"/>
                  <a:pt x="11444403" y="6287032"/>
                </a:cubicBezTo>
                <a:cubicBezTo>
                  <a:pt x="11452617" y="6278365"/>
                  <a:pt x="11463750" y="6274031"/>
                  <a:pt x="11477802" y="6274031"/>
                </a:cubicBezTo>
                <a:cubicBezTo>
                  <a:pt x="11491841" y="6274022"/>
                  <a:pt x="11502914" y="6278347"/>
                  <a:pt x="11511024" y="6287004"/>
                </a:cubicBezTo>
                <a:cubicBezTo>
                  <a:pt x="11519133" y="6295662"/>
                  <a:pt x="11523188" y="6308110"/>
                  <a:pt x="11523188" y="6324347"/>
                </a:cubicBezTo>
                <a:lnTo>
                  <a:pt x="11523188" y="6419926"/>
                </a:lnTo>
                <a:cubicBezTo>
                  <a:pt x="11523188" y="6419928"/>
                  <a:pt x="11523188" y="6419930"/>
                  <a:pt x="11523188" y="6419932"/>
                </a:cubicBezTo>
                <a:cubicBezTo>
                  <a:pt x="11523192" y="6423098"/>
                  <a:pt x="11525761" y="6425662"/>
                  <a:pt x="11528927" y="6425658"/>
                </a:cubicBezTo>
                <a:lnTo>
                  <a:pt x="11554642" y="6425658"/>
                </a:lnTo>
                <a:cubicBezTo>
                  <a:pt x="11554647" y="6425658"/>
                  <a:pt x="11554651" y="6425658"/>
                  <a:pt x="11554655" y="6425658"/>
                </a:cubicBezTo>
                <a:cubicBezTo>
                  <a:pt x="11557817" y="6425658"/>
                  <a:pt x="11560381" y="6423094"/>
                  <a:pt x="11560381" y="6419932"/>
                </a:cubicBezTo>
                <a:lnTo>
                  <a:pt x="11560381" y="6318758"/>
                </a:lnTo>
                <a:cubicBezTo>
                  <a:pt x="11560421" y="6302308"/>
                  <a:pt x="11557248" y="6288269"/>
                  <a:pt x="11550861" y="6276642"/>
                </a:cubicBezTo>
                <a:cubicBezTo>
                  <a:pt x="11544475" y="6265015"/>
                  <a:pt x="11535636" y="6256244"/>
                  <a:pt x="11524344" y="6250329"/>
                </a:cubicBezTo>
                <a:cubicBezTo>
                  <a:pt x="11513052" y="6244400"/>
                  <a:pt x="11500276" y="6241426"/>
                  <a:pt x="11486016" y="6241408"/>
                </a:cubicBezTo>
                <a:close/>
                <a:moveTo>
                  <a:pt x="11350417" y="6235847"/>
                </a:moveTo>
                <a:cubicBezTo>
                  <a:pt x="11337323" y="6235847"/>
                  <a:pt x="11326708" y="6246462"/>
                  <a:pt x="11326708" y="6259556"/>
                </a:cubicBezTo>
                <a:cubicBezTo>
                  <a:pt x="11326708" y="6272651"/>
                  <a:pt x="11337323" y="6283266"/>
                  <a:pt x="11350417" y="6283266"/>
                </a:cubicBezTo>
                <a:cubicBezTo>
                  <a:pt x="11363512" y="6283266"/>
                  <a:pt x="11374127" y="6272651"/>
                  <a:pt x="11374127" y="6259556"/>
                </a:cubicBezTo>
                <a:cubicBezTo>
                  <a:pt x="11374127" y="6246462"/>
                  <a:pt x="11363512" y="6235847"/>
                  <a:pt x="11350417" y="6235847"/>
                </a:cubicBezTo>
                <a:close/>
                <a:moveTo>
                  <a:pt x="11276288" y="6199340"/>
                </a:moveTo>
                <a:cubicBezTo>
                  <a:pt x="11273123" y="6199344"/>
                  <a:pt x="11270559" y="6201913"/>
                  <a:pt x="11270563" y="6205079"/>
                </a:cubicBezTo>
                <a:lnTo>
                  <a:pt x="11270563" y="6238674"/>
                </a:lnTo>
                <a:cubicBezTo>
                  <a:pt x="11270563" y="6241844"/>
                  <a:pt x="11267994" y="6244413"/>
                  <a:pt x="11264825" y="6244413"/>
                </a:cubicBezTo>
                <a:lnTo>
                  <a:pt x="11242217" y="6244413"/>
                </a:lnTo>
                <a:cubicBezTo>
                  <a:pt x="11242215" y="6244413"/>
                  <a:pt x="11242212" y="6244413"/>
                  <a:pt x="11242210" y="6244413"/>
                </a:cubicBezTo>
                <a:cubicBezTo>
                  <a:pt x="11239044" y="6244413"/>
                  <a:pt x="11236478" y="6246979"/>
                  <a:pt x="11236478" y="6250145"/>
                </a:cubicBezTo>
                <a:lnTo>
                  <a:pt x="11236478" y="6269272"/>
                </a:lnTo>
                <a:cubicBezTo>
                  <a:pt x="11236485" y="6272436"/>
                  <a:pt x="11239053" y="6274997"/>
                  <a:pt x="11242217" y="6274997"/>
                </a:cubicBezTo>
                <a:lnTo>
                  <a:pt x="11264825" y="6274997"/>
                </a:lnTo>
                <a:cubicBezTo>
                  <a:pt x="11267994" y="6274997"/>
                  <a:pt x="11270563" y="6277566"/>
                  <a:pt x="11270563" y="6280735"/>
                </a:cubicBezTo>
                <a:lnTo>
                  <a:pt x="11270563" y="6375342"/>
                </a:lnTo>
                <a:cubicBezTo>
                  <a:pt x="11270559" y="6393102"/>
                  <a:pt x="11275051" y="6405930"/>
                  <a:pt x="11284040" y="6413826"/>
                </a:cubicBezTo>
                <a:cubicBezTo>
                  <a:pt x="11293028" y="6421723"/>
                  <a:pt x="11305968" y="6425671"/>
                  <a:pt x="11322857" y="6425671"/>
                </a:cubicBezTo>
                <a:lnTo>
                  <a:pt x="11346750" y="6425671"/>
                </a:lnTo>
                <a:cubicBezTo>
                  <a:pt x="11346752" y="6425671"/>
                  <a:pt x="11346755" y="6425671"/>
                  <a:pt x="11346757" y="6425671"/>
                </a:cubicBezTo>
                <a:cubicBezTo>
                  <a:pt x="11349923" y="6425671"/>
                  <a:pt x="11352489" y="6423105"/>
                  <a:pt x="11352489" y="6419939"/>
                </a:cubicBezTo>
                <a:lnTo>
                  <a:pt x="11352489" y="6400153"/>
                </a:lnTo>
                <a:cubicBezTo>
                  <a:pt x="11352489" y="6400151"/>
                  <a:pt x="11352489" y="6400148"/>
                  <a:pt x="11352489" y="6400146"/>
                </a:cubicBezTo>
                <a:cubicBezTo>
                  <a:pt x="11352485" y="6396980"/>
                  <a:pt x="11349916" y="6394417"/>
                  <a:pt x="11346750" y="6394421"/>
                </a:cubicBezTo>
                <a:lnTo>
                  <a:pt x="11329466" y="6394421"/>
                </a:lnTo>
                <a:cubicBezTo>
                  <a:pt x="11321756" y="6394421"/>
                  <a:pt x="11316330" y="6392959"/>
                  <a:pt x="11313148" y="6389988"/>
                </a:cubicBezTo>
                <a:cubicBezTo>
                  <a:pt x="11309966" y="6387016"/>
                  <a:pt x="11308388" y="6382141"/>
                  <a:pt x="11308388" y="6375342"/>
                </a:cubicBezTo>
                <a:lnTo>
                  <a:pt x="11308388" y="6205079"/>
                </a:lnTo>
                <a:cubicBezTo>
                  <a:pt x="11308388" y="6201909"/>
                  <a:pt x="11305819" y="6199340"/>
                  <a:pt x="11302650" y="6199340"/>
                </a:cubicBezTo>
                <a:lnTo>
                  <a:pt x="11276295" y="6199340"/>
                </a:lnTo>
                <a:cubicBezTo>
                  <a:pt x="11276293" y="6199340"/>
                  <a:pt x="11276290" y="6199340"/>
                  <a:pt x="11276288" y="6199340"/>
                </a:cubicBezTo>
                <a:close/>
                <a:moveTo>
                  <a:pt x="11010705" y="6199340"/>
                </a:moveTo>
                <a:cubicBezTo>
                  <a:pt x="11007558" y="6199340"/>
                  <a:pt x="11005007" y="6201891"/>
                  <a:pt x="11005007" y="6205038"/>
                </a:cubicBezTo>
                <a:lnTo>
                  <a:pt x="11005007" y="6257903"/>
                </a:lnTo>
                <a:cubicBezTo>
                  <a:pt x="11002465" y="6256112"/>
                  <a:pt x="10999827" y="6254459"/>
                  <a:pt x="10997106" y="6252953"/>
                </a:cubicBezTo>
                <a:cubicBezTo>
                  <a:pt x="10983054" y="6245247"/>
                  <a:pt x="10967374" y="6241405"/>
                  <a:pt x="10950068" y="6241428"/>
                </a:cubicBezTo>
                <a:cubicBezTo>
                  <a:pt x="10932761" y="6241451"/>
                  <a:pt x="10917077" y="6245292"/>
                  <a:pt x="10903016" y="6252953"/>
                </a:cubicBezTo>
                <a:cubicBezTo>
                  <a:pt x="10889055" y="6260557"/>
                  <a:pt x="10877535" y="6271963"/>
                  <a:pt x="10869794" y="6285848"/>
                </a:cubicBezTo>
                <a:cubicBezTo>
                  <a:pt x="10861689" y="6300104"/>
                  <a:pt x="10857637" y="6316446"/>
                  <a:pt x="10857637" y="6334872"/>
                </a:cubicBezTo>
                <a:cubicBezTo>
                  <a:pt x="10857637" y="6353516"/>
                  <a:pt x="10861585" y="6369909"/>
                  <a:pt x="10869482" y="6384052"/>
                </a:cubicBezTo>
                <a:cubicBezTo>
                  <a:pt x="10877030" y="6397862"/>
                  <a:pt x="10888318" y="6409265"/>
                  <a:pt x="10902051" y="6416954"/>
                </a:cubicBezTo>
                <a:cubicBezTo>
                  <a:pt x="10915858" y="6424733"/>
                  <a:pt x="10931317" y="6428622"/>
                  <a:pt x="10948429" y="6428622"/>
                </a:cubicBezTo>
                <a:cubicBezTo>
                  <a:pt x="10965754" y="6428622"/>
                  <a:pt x="10981599" y="6424733"/>
                  <a:pt x="10995964" y="6416954"/>
                </a:cubicBezTo>
                <a:cubicBezTo>
                  <a:pt x="11010324" y="6409162"/>
                  <a:pt x="11022005" y="6398331"/>
                  <a:pt x="11030015" y="6383889"/>
                </a:cubicBezTo>
                <a:cubicBezTo>
                  <a:pt x="11040425" y="6365129"/>
                  <a:pt x="11042512" y="6348022"/>
                  <a:pt x="11042512" y="6318411"/>
                </a:cubicBezTo>
                <a:lnTo>
                  <a:pt x="11042512" y="6205038"/>
                </a:lnTo>
                <a:cubicBezTo>
                  <a:pt x="11042512" y="6201891"/>
                  <a:pt x="11039961" y="6199340"/>
                  <a:pt x="11036814" y="6199340"/>
                </a:cubicBezTo>
                <a:close/>
                <a:moveTo>
                  <a:pt x="433000" y="864356"/>
                </a:moveTo>
                <a:lnTo>
                  <a:pt x="433000" y="5990756"/>
                </a:lnTo>
                <a:lnTo>
                  <a:pt x="559000" y="5990756"/>
                </a:lnTo>
                <a:lnTo>
                  <a:pt x="559000" y="864356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"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990000" y="864000"/>
            <a:ext cx="2930400" cy="5126400"/>
          </a:xfrm>
        </p:spPr>
        <p:txBody>
          <a:bodyPr anchor="t" anchorCtr="0"/>
          <a:lstStyle>
            <a:lvl1pPr algn="l">
              <a:defRPr sz="40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DA8A14E-DC03-49C9-92CA-121CFBEC32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9799203" y="864000"/>
            <a:ext cx="1954800" cy="5126400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"/>
              </a:spcAft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60"/>
              </a:spcAft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60"/>
              </a:spcAft>
              <a:buNone/>
              <a:defRPr sz="100">
                <a:solidFill>
                  <a:schemeClr val="bg1"/>
                </a:solidFill>
              </a:defRPr>
            </a:lvl3pPr>
            <a:lvl4pPr marL="0">
              <a:lnSpc>
                <a:spcPct val="110000"/>
              </a:lnSpc>
              <a:spcBef>
                <a:spcPts val="0"/>
              </a:spcBef>
              <a:spcAft>
                <a:spcPts val="60"/>
              </a:spcAft>
              <a:buNone/>
              <a:defRPr sz="100" cap="none" baseline="0">
                <a:solidFill>
                  <a:schemeClr val="bg1"/>
                </a:solidFill>
              </a:defRPr>
            </a:lvl4pPr>
            <a:lvl5pPr marL="0">
              <a:lnSpc>
                <a:spcPct val="110000"/>
              </a:lnSpc>
              <a:spcBef>
                <a:spcPts val="0"/>
              </a:spcBef>
              <a:spcAft>
                <a:spcPts val="6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60"/>
              </a:spcAft>
              <a:buNone/>
              <a:defRPr sz="100">
                <a:solidFill>
                  <a:schemeClr val="bg1"/>
                </a:solidFill>
              </a:defRPr>
            </a:lvl6pPr>
            <a:lvl7pPr marL="0">
              <a:lnSpc>
                <a:spcPct val="110000"/>
              </a:lnSpc>
              <a:spcBef>
                <a:spcPts val="0"/>
              </a:spcBef>
              <a:spcAft>
                <a:spcPts val="60"/>
              </a:spcAft>
              <a:buNone/>
              <a:defRPr sz="100">
                <a:solidFill>
                  <a:schemeClr val="bg1"/>
                </a:solidFill>
              </a:defRPr>
            </a:lvl7pPr>
            <a:lvl8pPr marL="0">
              <a:lnSpc>
                <a:spcPct val="110000"/>
              </a:lnSpc>
              <a:spcBef>
                <a:spcPts val="0"/>
              </a:spcBef>
              <a:spcAft>
                <a:spcPts val="60"/>
              </a:spcAft>
              <a:buNone/>
              <a:defRPr sz="100">
                <a:solidFill>
                  <a:schemeClr val="bg1"/>
                </a:solidFill>
              </a:defRPr>
            </a:lvl8pPr>
            <a:lvl9pPr marL="0">
              <a:lnSpc>
                <a:spcPct val="110000"/>
              </a:lnSpc>
              <a:spcBef>
                <a:spcPts val="0"/>
              </a:spcBef>
              <a:spcAft>
                <a:spcPts val="6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F36C25B-EFDD-4B87-A607-B8183191C162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5FBD6A-F375-4520-BDB0-BF87DF76281E}" type="datetime1">
              <a:rPr lang="en-GB" smtClean="0"/>
              <a:pPr/>
              <a:t>15/11/2023</a:t>
            </a:fld>
            <a:endParaRPr lang="en-GB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5A5089DE-3A5D-4836-9D47-6BDBF8FAAE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0B90375-CCC9-436F-8691-66054ECC60F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9297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Three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">
            <a:extLst>
              <a:ext uri="{FF2B5EF4-FFF2-40B4-BE49-F238E27FC236}">
                <a16:creationId xmlns:a16="http://schemas.microsoft.com/office/drawing/2014/main" id="{F03AC526-60AF-400B-958A-EFA1393D6F3A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64000"/>
            <a:ext cx="2505600" cy="2347200"/>
          </a:xfrm>
        </p:spPr>
        <p:txBody>
          <a:bodyPr/>
          <a:lstStyle>
            <a:lvl1pPr>
              <a:defRPr sz="24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3643200"/>
            <a:ext cx="2505600" cy="2347200"/>
          </a:xfrm>
        </p:spPr>
        <p:txBody>
          <a:bodyPr/>
          <a:lstStyle>
            <a:lvl1pPr>
              <a:defRPr sz="160"/>
            </a:lvl1pPr>
            <a:lvl2pPr>
              <a:defRPr sz="140"/>
            </a:lvl2pPr>
            <a:lvl3pPr>
              <a:defRPr sz="120"/>
            </a:lvl3pPr>
            <a:lvl4pPr>
              <a:defRPr sz="160"/>
            </a:lvl4pPr>
            <a:lvl5pPr>
              <a:defRPr sz="16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20403" y="864000"/>
            <a:ext cx="4892400" cy="5126400"/>
          </a:xfrm>
        </p:spPr>
        <p:txBody>
          <a:bodyPr/>
          <a:lstStyle>
            <a:lvl1pPr>
              <a:defRPr sz="160"/>
            </a:lvl1pPr>
            <a:lvl2pPr>
              <a:defRPr sz="140"/>
            </a:lvl2pPr>
            <a:lvl3pPr>
              <a:defRPr sz="120"/>
            </a:lvl3pPr>
            <a:lvl4pPr>
              <a:defRPr sz="160"/>
            </a:lvl4pPr>
            <a:lvl5pPr>
              <a:defRPr sz="16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252000" y="864000"/>
            <a:ext cx="2505600" cy="5126400"/>
          </a:xfrm>
        </p:spPr>
        <p:txBody>
          <a:bodyPr/>
          <a:lstStyle>
            <a:lvl1pPr>
              <a:defRPr sz="160"/>
            </a:lvl1pPr>
            <a:lvl2pPr>
              <a:defRPr sz="140"/>
            </a:lvl2pPr>
            <a:lvl3pPr>
              <a:defRPr sz="120"/>
            </a:lvl3pPr>
            <a:lvl4pPr>
              <a:defRPr sz="160"/>
            </a:lvl4pPr>
            <a:lvl5pPr>
              <a:defRPr sz="160"/>
            </a:lvl5pPr>
          </a:lstStyle>
          <a:p>
            <a:pPr lvl="0"/>
            <a:r>
              <a:rPr lang="en-GB" noProof="0" dirty="0"/>
              <a:t>Click to add text            Enter &amp; TAB for next text level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7603" y="5991226"/>
            <a:ext cx="4892400" cy="138113"/>
          </a:xfrm>
        </p:spPr>
        <p:txBody>
          <a:bodyPr anchor="b" anchorCtr="0"/>
          <a:lstStyle>
            <a:lvl1pPr marL="0" indent="0">
              <a:spcAft>
                <a:spcPts val="30"/>
              </a:spcAft>
              <a:buFont typeface="Dstny Body" panose="02000603000000020004" pitchFamily="2" charset="0"/>
              <a:buNone/>
              <a:defRPr sz="1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CA41F9-B3AB-4ABF-9E7C-D0B105A19F6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D7391-3B33-41C9-8269-95E34C967C0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4685DB-542A-4253-8885-33548C2CDA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4491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2">
          <p15:clr>
            <a:srgbClr val="F26B43"/>
          </p15:clr>
        </p15:guide>
        <p15:guide id="2" orient="horz" pos="4073">
          <p15:clr>
            <a:srgbClr val="F26B43"/>
          </p15:clr>
        </p15:guide>
      </p15:sldGuideLst>
    </p:ext>
  </p:extLs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Three content B">
    <p:bg>
      <p:bgPr>
        <a:gradFill>
          <a:gsLst>
            <a:gs pos="0">
              <a:srgbClr val="1BA9B5"/>
            </a:gs>
            <a:gs pos="95000">
              <a:srgbClr val="005C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A720CB42-81A1-4A6B-977A-543E442C7704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4F0B8F97-F01E-49B6-99DD-0C487D2382B4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4F400C32-FBDE-424B-B4C5-B20E6FA9EC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60802" y="6299697"/>
            <a:ext cx="496796" cy="1700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2000" y="864000"/>
            <a:ext cx="2505600" cy="2347200"/>
          </a:xfrm>
        </p:spPr>
        <p:txBody>
          <a:bodyPr/>
          <a:lstStyle>
            <a:lvl1pPr>
              <a:defRPr sz="24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432000" y="3643200"/>
            <a:ext cx="2505600" cy="2347200"/>
          </a:xfrm>
        </p:spPr>
        <p:txBody>
          <a:bodyPr/>
          <a:lstStyle>
            <a:lvl1pPr>
              <a:defRPr sz="160"/>
            </a:lvl1pPr>
            <a:lvl2pPr>
              <a:defRPr sz="140"/>
            </a:lvl2pPr>
            <a:lvl3pPr>
              <a:defRPr sz="120"/>
            </a:lvl3pPr>
            <a:lvl4pPr>
              <a:defRPr sz="160"/>
            </a:lvl4pPr>
            <a:lvl5pPr>
              <a:defRPr sz="16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white">
          <a:xfrm>
            <a:off x="3920403" y="864000"/>
            <a:ext cx="4892400" cy="5126400"/>
          </a:xfrm>
        </p:spPr>
        <p:txBody>
          <a:bodyPr/>
          <a:lstStyle>
            <a:lvl1pPr>
              <a:defRPr sz="160"/>
            </a:lvl1pPr>
            <a:lvl2pPr>
              <a:defRPr sz="140"/>
            </a:lvl2pPr>
            <a:lvl3pPr>
              <a:defRPr sz="120"/>
            </a:lvl3pPr>
            <a:lvl4pPr>
              <a:defRPr sz="160"/>
            </a:lvl4pPr>
            <a:lvl5pPr>
              <a:defRPr sz="16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white">
          <a:xfrm>
            <a:off x="9252000" y="864000"/>
            <a:ext cx="2505600" cy="5126400"/>
          </a:xfrm>
        </p:spPr>
        <p:txBody>
          <a:bodyPr/>
          <a:lstStyle>
            <a:lvl1pPr>
              <a:defRPr sz="160"/>
            </a:lvl1pPr>
            <a:lvl2pPr>
              <a:defRPr sz="140"/>
            </a:lvl2pPr>
            <a:lvl3pPr>
              <a:defRPr sz="120"/>
            </a:lvl3pPr>
            <a:lvl4pPr>
              <a:defRPr sz="160"/>
            </a:lvl4pPr>
            <a:lvl5pPr>
              <a:defRPr sz="16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3927603" y="5991226"/>
            <a:ext cx="4892400" cy="138113"/>
          </a:xfrm>
        </p:spPr>
        <p:txBody>
          <a:bodyPr anchor="b" anchorCtr="0"/>
          <a:lstStyle>
            <a:lvl1pPr marL="0" indent="0">
              <a:spcAft>
                <a:spcPts val="30"/>
              </a:spcAft>
              <a:buFont typeface="Dstny Body" panose="02000603000000020004" pitchFamily="2" charset="0"/>
              <a:buNone/>
              <a:defRPr sz="1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CA41F9-B3AB-4ABF-9E7C-D0B105A19F62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D7391-3B33-41C9-8269-95E34C967C0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4685DB-542A-4253-8885-33548C2CDA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2831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602">
          <p15:clr>
            <a:srgbClr val="F26B43"/>
          </p15:clr>
        </p15:guide>
        <p15:guide id="2" orient="horz" pos="4073">
          <p15:clr>
            <a:srgbClr val="F26B43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C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-2070000" y="3366000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979200" y="864000"/>
            <a:ext cx="2941200" cy="5126400"/>
          </a:xfrm>
        </p:spPr>
        <p:txBody>
          <a:bodyPr anchor="t" anchorCtr="0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262251-164F-4D9F-BEE6-DBF9AF1C6B9D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FAD54A-EFB6-40DC-A8BF-327E43A08F1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A44297-F69A-4FA2-AD60-0EA38D021B9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1165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Five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">
            <a:extLst>
              <a:ext uri="{FF2B5EF4-FFF2-40B4-BE49-F238E27FC236}">
                <a16:creationId xmlns:a16="http://schemas.microsoft.com/office/drawing/2014/main" id="{F03AC526-60AF-400B-958A-EFA1393D6F3A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64000"/>
            <a:ext cx="2505600" cy="2347200"/>
          </a:xfrm>
        </p:spPr>
        <p:txBody>
          <a:bodyPr/>
          <a:lstStyle>
            <a:lvl1pPr>
              <a:defRPr sz="24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3643200"/>
            <a:ext cx="2505600" cy="2347200"/>
          </a:xfrm>
        </p:spPr>
        <p:txBody>
          <a:bodyPr/>
          <a:lstStyle>
            <a:lvl1pPr>
              <a:defRPr sz="160"/>
            </a:lvl1pPr>
            <a:lvl2pPr>
              <a:defRPr sz="140"/>
            </a:lvl2pPr>
            <a:lvl3pPr>
              <a:defRPr sz="120"/>
            </a:lvl3pPr>
            <a:lvl4pPr>
              <a:defRPr sz="160"/>
            </a:lvl4pPr>
            <a:lvl5pPr>
              <a:defRPr sz="16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20403" y="864000"/>
            <a:ext cx="4892400" cy="2347200"/>
          </a:xfrm>
        </p:spPr>
        <p:txBody>
          <a:bodyPr/>
          <a:lstStyle>
            <a:lvl1pPr>
              <a:defRPr sz="160"/>
            </a:lvl1pPr>
            <a:lvl2pPr>
              <a:defRPr sz="140"/>
            </a:lvl2pPr>
            <a:lvl3pPr>
              <a:defRPr sz="120"/>
            </a:lvl3pPr>
            <a:lvl4pPr>
              <a:defRPr sz="160"/>
            </a:lvl4pPr>
            <a:lvl5pPr>
              <a:defRPr sz="16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920403" y="3643200"/>
            <a:ext cx="4892400" cy="2347200"/>
          </a:xfrm>
        </p:spPr>
        <p:txBody>
          <a:bodyPr/>
          <a:lstStyle>
            <a:lvl1pPr>
              <a:defRPr sz="160"/>
            </a:lvl1pPr>
            <a:lvl2pPr>
              <a:defRPr sz="140"/>
            </a:lvl2pPr>
            <a:lvl3pPr>
              <a:defRPr sz="120"/>
            </a:lvl3pPr>
            <a:lvl4pPr>
              <a:defRPr sz="160"/>
            </a:lvl4pPr>
            <a:lvl5pPr>
              <a:defRPr sz="16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68EC61-8561-4994-8A68-09675655FE3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252000" y="864000"/>
            <a:ext cx="2505600" cy="2347200"/>
          </a:xfrm>
        </p:spPr>
        <p:txBody>
          <a:bodyPr/>
          <a:lstStyle>
            <a:lvl1pPr>
              <a:defRPr sz="160"/>
            </a:lvl1pPr>
            <a:lvl2pPr>
              <a:defRPr sz="140"/>
            </a:lvl2pPr>
            <a:lvl3pPr>
              <a:defRPr sz="120"/>
            </a:lvl3pPr>
            <a:lvl4pPr>
              <a:defRPr sz="160"/>
            </a:lvl4pPr>
            <a:lvl5pPr>
              <a:defRPr sz="16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80BF4E0-B153-411A-B8D8-A592C7C565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252000" y="3643200"/>
            <a:ext cx="2505600" cy="2347200"/>
          </a:xfrm>
        </p:spPr>
        <p:txBody>
          <a:bodyPr/>
          <a:lstStyle>
            <a:lvl1pPr>
              <a:defRPr sz="160"/>
            </a:lvl1pPr>
            <a:lvl2pPr>
              <a:defRPr sz="140"/>
            </a:lvl2pPr>
            <a:lvl3pPr>
              <a:defRPr sz="120"/>
            </a:lvl3pPr>
            <a:lvl4pPr>
              <a:defRPr sz="160"/>
            </a:lvl4pPr>
            <a:lvl5pPr>
              <a:defRPr sz="16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7603" y="5991226"/>
            <a:ext cx="4892400" cy="138113"/>
          </a:xfrm>
        </p:spPr>
        <p:txBody>
          <a:bodyPr anchor="b" anchorCtr="0"/>
          <a:lstStyle>
            <a:lvl1pPr marL="0" indent="0">
              <a:spcAft>
                <a:spcPts val="30"/>
              </a:spcAft>
              <a:buFont typeface="Dstny Body" panose="02000603000000020004" pitchFamily="2" charset="0"/>
              <a:buNone/>
              <a:defRPr sz="1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CA41F9-B3AB-4ABF-9E7C-D0B105A19F6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D7391-3B33-41C9-8269-95E34C967C0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4685DB-542A-4253-8885-33548C2CDA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8586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2">
          <p15:clr>
            <a:srgbClr val="F26B43"/>
          </p15:clr>
        </p15:guide>
        <p15:guide id="2" orient="horz" pos="4073">
          <p15:clr>
            <a:srgbClr val="F26B43"/>
          </p15:clr>
        </p15:guide>
      </p15:sldGuideLst>
    </p:ext>
  </p:extLs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Five content B">
    <p:bg>
      <p:bgPr>
        <a:gradFill>
          <a:gsLst>
            <a:gs pos="0">
              <a:srgbClr val="1BA9B5"/>
            </a:gs>
            <a:gs pos="95000">
              <a:srgbClr val="005C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FD1B9649-FA38-462A-A772-F439A69356A5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14" name="Rectangle">
            <a:extLst>
              <a:ext uri="{FF2B5EF4-FFF2-40B4-BE49-F238E27FC236}">
                <a16:creationId xmlns:a16="http://schemas.microsoft.com/office/drawing/2014/main" id="{F03AC526-60AF-400B-958A-EFA1393D6F3A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5A5521B7-1186-4CA9-A8D4-6E07481414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60802" y="6299697"/>
            <a:ext cx="496796" cy="1700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2000" y="864000"/>
            <a:ext cx="2505600" cy="2347200"/>
          </a:xfrm>
        </p:spPr>
        <p:txBody>
          <a:bodyPr/>
          <a:lstStyle>
            <a:lvl1pPr>
              <a:defRPr sz="24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432000" y="3643200"/>
            <a:ext cx="2505600" cy="2347200"/>
          </a:xfrm>
        </p:spPr>
        <p:txBody>
          <a:bodyPr/>
          <a:lstStyle>
            <a:lvl1pPr>
              <a:defRPr sz="160"/>
            </a:lvl1pPr>
            <a:lvl2pPr>
              <a:defRPr sz="140"/>
            </a:lvl2pPr>
            <a:lvl3pPr>
              <a:defRPr sz="120"/>
            </a:lvl3pPr>
            <a:lvl4pPr>
              <a:defRPr sz="160"/>
            </a:lvl4pPr>
            <a:lvl5pPr>
              <a:defRPr sz="16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white">
          <a:xfrm>
            <a:off x="3920403" y="864000"/>
            <a:ext cx="4892400" cy="2347200"/>
          </a:xfrm>
        </p:spPr>
        <p:txBody>
          <a:bodyPr/>
          <a:lstStyle>
            <a:lvl1pPr>
              <a:defRPr sz="160"/>
            </a:lvl1pPr>
            <a:lvl2pPr>
              <a:defRPr sz="140"/>
            </a:lvl2pPr>
            <a:lvl3pPr>
              <a:defRPr sz="120"/>
            </a:lvl3pPr>
            <a:lvl4pPr>
              <a:defRPr sz="160"/>
            </a:lvl4pPr>
            <a:lvl5pPr>
              <a:defRPr sz="16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white">
          <a:xfrm>
            <a:off x="3920403" y="3643200"/>
            <a:ext cx="4892400" cy="2347200"/>
          </a:xfrm>
        </p:spPr>
        <p:txBody>
          <a:bodyPr/>
          <a:lstStyle>
            <a:lvl1pPr>
              <a:defRPr sz="160"/>
            </a:lvl1pPr>
            <a:lvl2pPr>
              <a:defRPr sz="140"/>
            </a:lvl2pPr>
            <a:lvl3pPr>
              <a:defRPr sz="120"/>
            </a:lvl3pPr>
            <a:lvl4pPr>
              <a:defRPr sz="160"/>
            </a:lvl4pPr>
            <a:lvl5pPr>
              <a:defRPr sz="16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68EC61-8561-4994-8A68-09675655FE3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white">
          <a:xfrm>
            <a:off x="9252000" y="864000"/>
            <a:ext cx="2505600" cy="2347200"/>
          </a:xfrm>
        </p:spPr>
        <p:txBody>
          <a:bodyPr/>
          <a:lstStyle>
            <a:lvl1pPr>
              <a:defRPr sz="160"/>
            </a:lvl1pPr>
            <a:lvl2pPr>
              <a:defRPr sz="140"/>
            </a:lvl2pPr>
            <a:lvl3pPr>
              <a:defRPr sz="120"/>
            </a:lvl3pPr>
            <a:lvl4pPr>
              <a:defRPr sz="160"/>
            </a:lvl4pPr>
            <a:lvl5pPr>
              <a:defRPr sz="16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80BF4E0-B153-411A-B8D8-A592C7C565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white">
          <a:xfrm>
            <a:off x="9252000" y="3643200"/>
            <a:ext cx="2505600" cy="2347200"/>
          </a:xfrm>
        </p:spPr>
        <p:txBody>
          <a:bodyPr/>
          <a:lstStyle>
            <a:lvl1pPr>
              <a:defRPr sz="160"/>
            </a:lvl1pPr>
            <a:lvl2pPr>
              <a:defRPr sz="140"/>
            </a:lvl2pPr>
            <a:lvl3pPr>
              <a:defRPr sz="120"/>
            </a:lvl3pPr>
            <a:lvl4pPr>
              <a:defRPr sz="160"/>
            </a:lvl4pPr>
            <a:lvl5pPr>
              <a:defRPr sz="16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3927603" y="5991226"/>
            <a:ext cx="4892400" cy="138113"/>
          </a:xfrm>
        </p:spPr>
        <p:txBody>
          <a:bodyPr anchor="b" anchorCtr="0"/>
          <a:lstStyle>
            <a:lvl1pPr marL="0" indent="0">
              <a:spcAft>
                <a:spcPts val="30"/>
              </a:spcAft>
              <a:buFont typeface="Dstny Body" panose="02000603000000020004" pitchFamily="2" charset="0"/>
              <a:buNone/>
              <a:defRPr sz="100" b="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964F4D-7160-4DB8-900F-F3B7AB805741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F8B77D-D382-42D8-95C1-0C47695CBD9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1259E83-889E-4E1B-BEA6-D8459EDC58F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9588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602">
          <p15:clr>
            <a:srgbClr val="F26B43"/>
          </p15:clr>
        </p15:guide>
        <p15:guide id="2" orient="horz" pos="4073">
          <p15:clr>
            <a:srgbClr val="F26B43"/>
          </p15:clr>
        </p15:guide>
      </p15:sldGuideLst>
    </p:ext>
  </p:extLs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, Title and Text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10732457" y="5991225"/>
            <a:ext cx="1097593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1319875" y="6213916"/>
            <a:ext cx="60069" cy="834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0661E8-4F26-4A53-B447-6F2633036C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197" y="0"/>
            <a:ext cx="12193200" cy="6861600"/>
          </a:xfrm>
          <a:custGeom>
            <a:avLst/>
            <a:gdLst>
              <a:gd name="connsiteX0" fmla="*/ 10949429 w 12193200"/>
              <a:gd name="connsiteY0" fmla="*/ 6274031 h 6861600"/>
              <a:gd name="connsiteX1" fmla="*/ 10976402 w 12193200"/>
              <a:gd name="connsiteY1" fmla="*/ 6280953 h 6861600"/>
              <a:gd name="connsiteX2" fmla="*/ 10996453 w 12193200"/>
              <a:gd name="connsiteY2" fmla="*/ 6301487 h 6861600"/>
              <a:gd name="connsiteX3" fmla="*/ 11004014 w 12193200"/>
              <a:gd name="connsiteY3" fmla="*/ 6334872 h 6861600"/>
              <a:gd name="connsiteX4" fmla="*/ 10996120 w 12193200"/>
              <a:gd name="connsiteY4" fmla="*/ 6368427 h 6861600"/>
              <a:gd name="connsiteX5" fmla="*/ 10975559 w 12193200"/>
              <a:gd name="connsiteY5" fmla="*/ 6389151 h 6861600"/>
              <a:gd name="connsiteX6" fmla="*/ 10948422 w 12193200"/>
              <a:gd name="connsiteY6" fmla="*/ 6396060 h 6861600"/>
              <a:gd name="connsiteX7" fmla="*/ 10910754 w 12193200"/>
              <a:gd name="connsiteY7" fmla="*/ 6380101 h 6861600"/>
              <a:gd name="connsiteX8" fmla="*/ 10895795 w 12193200"/>
              <a:gd name="connsiteY8" fmla="*/ 6334872 h 6861600"/>
              <a:gd name="connsiteX9" fmla="*/ 10903023 w 12193200"/>
              <a:gd name="connsiteY9" fmla="*/ 6301487 h 6861600"/>
              <a:gd name="connsiteX10" fmla="*/ 10922612 w 12193200"/>
              <a:gd name="connsiteY10" fmla="*/ 6280926 h 6861600"/>
              <a:gd name="connsiteX11" fmla="*/ 10949429 w 12193200"/>
              <a:gd name="connsiteY11" fmla="*/ 6274031 h 6861600"/>
              <a:gd name="connsiteX12" fmla="*/ 11727068 w 12193200"/>
              <a:gd name="connsiteY12" fmla="*/ 6244407 h 6861600"/>
              <a:gd name="connsiteX13" fmla="*/ 11721710 w 12193200"/>
              <a:gd name="connsiteY13" fmla="*/ 6248092 h 6861600"/>
              <a:gd name="connsiteX14" fmla="*/ 11670163 w 12193200"/>
              <a:gd name="connsiteY14" fmla="*/ 6382577 h 6861600"/>
              <a:gd name="connsiteX15" fmla="*/ 11620528 w 12193200"/>
              <a:gd name="connsiteY15" fmla="*/ 6248194 h 6861600"/>
              <a:gd name="connsiteX16" fmla="*/ 11615150 w 12193200"/>
              <a:gd name="connsiteY16" fmla="*/ 6244441 h 6861600"/>
              <a:gd name="connsiteX17" fmla="*/ 11585851 w 12193200"/>
              <a:gd name="connsiteY17" fmla="*/ 6244441 h 6861600"/>
              <a:gd name="connsiteX18" fmla="*/ 11580145 w 12193200"/>
              <a:gd name="connsiteY18" fmla="*/ 6250212 h 6861600"/>
              <a:gd name="connsiteX19" fmla="*/ 11580541 w 12193200"/>
              <a:gd name="connsiteY19" fmla="*/ 6252274 h 6861600"/>
              <a:gd name="connsiteX20" fmla="*/ 11648922 w 12193200"/>
              <a:gd name="connsiteY20" fmla="*/ 6425658 h 6861600"/>
              <a:gd name="connsiteX21" fmla="*/ 11646366 w 12193200"/>
              <a:gd name="connsiteY21" fmla="*/ 6434266 h 6861600"/>
              <a:gd name="connsiteX22" fmla="*/ 11600517 w 12193200"/>
              <a:gd name="connsiteY22" fmla="*/ 6471527 h 6861600"/>
              <a:gd name="connsiteX23" fmla="*/ 11595282 w 12193200"/>
              <a:gd name="connsiteY23" fmla="*/ 6477734 h 6861600"/>
              <a:gd name="connsiteX24" fmla="*/ 11595003 w 12193200"/>
              <a:gd name="connsiteY24" fmla="*/ 6501933 h 6861600"/>
              <a:gd name="connsiteX25" fmla="*/ 11601238 w 12193200"/>
              <a:gd name="connsiteY25" fmla="*/ 6507937 h 6861600"/>
              <a:gd name="connsiteX26" fmla="*/ 11609758 w 12193200"/>
              <a:gd name="connsiteY26" fmla="*/ 6507332 h 6861600"/>
              <a:gd name="connsiteX27" fmla="*/ 11671904 w 12193200"/>
              <a:gd name="connsiteY27" fmla="*/ 6459057 h 6861600"/>
              <a:gd name="connsiteX28" fmla="*/ 11679540 w 12193200"/>
              <a:gd name="connsiteY28" fmla="*/ 6440855 h 6861600"/>
              <a:gd name="connsiteX29" fmla="*/ 11758623 w 12193200"/>
              <a:gd name="connsiteY29" fmla="*/ 6252355 h 6861600"/>
              <a:gd name="connsiteX30" fmla="*/ 11755537 w 12193200"/>
              <a:gd name="connsiteY30" fmla="*/ 6244849 h 6861600"/>
              <a:gd name="connsiteX31" fmla="*/ 11753327 w 12193200"/>
              <a:gd name="connsiteY31" fmla="*/ 6244407 h 6861600"/>
              <a:gd name="connsiteX32" fmla="*/ 11147569 w 12193200"/>
              <a:gd name="connsiteY32" fmla="*/ 6241435 h 6861600"/>
              <a:gd name="connsiteX33" fmla="*/ 11110866 w 12193200"/>
              <a:gd name="connsiteY33" fmla="*/ 6248357 h 6861600"/>
              <a:gd name="connsiteX34" fmla="*/ 11086389 w 12193200"/>
              <a:gd name="connsiteY34" fmla="*/ 6267273 h 6861600"/>
              <a:gd name="connsiteX35" fmla="*/ 11077849 w 12193200"/>
              <a:gd name="connsiteY35" fmla="*/ 6293641 h 6861600"/>
              <a:gd name="connsiteX36" fmla="*/ 11087232 w 12193200"/>
              <a:gd name="connsiteY36" fmla="*/ 6322259 h 6861600"/>
              <a:gd name="connsiteX37" fmla="*/ 11109425 w 12193200"/>
              <a:gd name="connsiteY37" fmla="*/ 6338374 h 6861600"/>
              <a:gd name="connsiteX38" fmla="*/ 11142660 w 12193200"/>
              <a:gd name="connsiteY38" fmla="*/ 6349253 h 6861600"/>
              <a:gd name="connsiteX39" fmla="*/ 11173407 w 12193200"/>
              <a:gd name="connsiteY39" fmla="*/ 6360132 h 6861600"/>
              <a:gd name="connsiteX40" fmla="*/ 11183110 w 12193200"/>
              <a:gd name="connsiteY40" fmla="*/ 6375267 h 6861600"/>
              <a:gd name="connsiteX41" fmla="*/ 11174400 w 12193200"/>
              <a:gd name="connsiteY41" fmla="*/ 6390906 h 6861600"/>
              <a:gd name="connsiteX42" fmla="*/ 11149888 w 12193200"/>
              <a:gd name="connsiteY42" fmla="*/ 6396991 h 6861600"/>
              <a:gd name="connsiteX43" fmla="*/ 11124730 w 12193200"/>
              <a:gd name="connsiteY43" fmla="*/ 6389253 h 6861600"/>
              <a:gd name="connsiteX44" fmla="*/ 11114416 w 12193200"/>
              <a:gd name="connsiteY44" fmla="*/ 6374295 h 6861600"/>
              <a:gd name="connsiteX45" fmla="*/ 11108922 w 12193200"/>
              <a:gd name="connsiteY45" fmla="*/ 6370045 h 6861600"/>
              <a:gd name="connsiteX46" fmla="*/ 11081269 w 12193200"/>
              <a:gd name="connsiteY46" fmla="*/ 6370045 h 6861600"/>
              <a:gd name="connsiteX47" fmla="*/ 11080382 w 12193200"/>
              <a:gd name="connsiteY47" fmla="*/ 6370116 h 6861600"/>
              <a:gd name="connsiteX48" fmla="*/ 11075564 w 12193200"/>
              <a:gd name="connsiteY48" fmla="*/ 6376743 h 6861600"/>
              <a:gd name="connsiteX49" fmla="*/ 11085416 w 12193200"/>
              <a:gd name="connsiteY49" fmla="*/ 6399820 h 6861600"/>
              <a:gd name="connsiteX50" fmla="*/ 11112206 w 12193200"/>
              <a:gd name="connsiteY50" fmla="*/ 6420898 h 6861600"/>
              <a:gd name="connsiteX51" fmla="*/ 11150507 w 12193200"/>
              <a:gd name="connsiteY51" fmla="*/ 6428622 h 6861600"/>
              <a:gd name="connsiteX52" fmla="*/ 11187223 w 12193200"/>
              <a:gd name="connsiteY52" fmla="*/ 6421721 h 6861600"/>
              <a:gd name="connsiteX53" fmla="*/ 11211368 w 12193200"/>
              <a:gd name="connsiteY53" fmla="*/ 6402641 h 6861600"/>
              <a:gd name="connsiteX54" fmla="*/ 11219922 w 12193200"/>
              <a:gd name="connsiteY54" fmla="*/ 6375002 h 6861600"/>
              <a:gd name="connsiteX55" fmla="*/ 11210402 w 12193200"/>
              <a:gd name="connsiteY55" fmla="*/ 6347036 h 6861600"/>
              <a:gd name="connsiteX56" fmla="*/ 11188536 w 12193200"/>
              <a:gd name="connsiteY56" fmla="*/ 6331085 h 6861600"/>
              <a:gd name="connsiteX57" fmla="*/ 11156130 w 12193200"/>
              <a:gd name="connsiteY57" fmla="*/ 6320403 h 6861600"/>
              <a:gd name="connsiteX58" fmla="*/ 11133760 w 12193200"/>
              <a:gd name="connsiteY58" fmla="*/ 6313318 h 6861600"/>
              <a:gd name="connsiteX59" fmla="*/ 11121351 w 12193200"/>
              <a:gd name="connsiteY59" fmla="*/ 6305988 h 6861600"/>
              <a:gd name="connsiteX60" fmla="*/ 11115687 w 12193200"/>
              <a:gd name="connsiteY60" fmla="*/ 6294484 h 6861600"/>
              <a:gd name="connsiteX61" fmla="*/ 11123561 w 12193200"/>
              <a:gd name="connsiteY61" fmla="*/ 6278655 h 6861600"/>
              <a:gd name="connsiteX62" fmla="*/ 11146257 w 12193200"/>
              <a:gd name="connsiteY62" fmla="*/ 6273066 h 6861600"/>
              <a:gd name="connsiteX63" fmla="*/ 11170273 w 12193200"/>
              <a:gd name="connsiteY63" fmla="*/ 6280293 h 6861600"/>
              <a:gd name="connsiteX64" fmla="*/ 11179486 w 12193200"/>
              <a:gd name="connsiteY64" fmla="*/ 6295252 h 6861600"/>
              <a:gd name="connsiteX65" fmla="*/ 11185027 w 12193200"/>
              <a:gd name="connsiteY65" fmla="*/ 6299665 h 6861600"/>
              <a:gd name="connsiteX66" fmla="*/ 11211327 w 12193200"/>
              <a:gd name="connsiteY66" fmla="*/ 6299665 h 6861600"/>
              <a:gd name="connsiteX67" fmla="*/ 11212093 w 12193200"/>
              <a:gd name="connsiteY67" fmla="*/ 6299613 h 6861600"/>
              <a:gd name="connsiteX68" fmla="*/ 11217045 w 12193200"/>
              <a:gd name="connsiteY68" fmla="*/ 6293110 h 6861600"/>
              <a:gd name="connsiteX69" fmla="*/ 11197409 w 12193200"/>
              <a:gd name="connsiteY69" fmla="*/ 6257073 h 6861600"/>
              <a:gd name="connsiteX70" fmla="*/ 11147569 w 12193200"/>
              <a:gd name="connsiteY70" fmla="*/ 6241435 h 6861600"/>
              <a:gd name="connsiteX71" fmla="*/ 11486016 w 12193200"/>
              <a:gd name="connsiteY71" fmla="*/ 6241408 h 6861600"/>
              <a:gd name="connsiteX72" fmla="*/ 11455595 w 12193200"/>
              <a:gd name="connsiteY72" fmla="*/ 6247663 h 6861600"/>
              <a:gd name="connsiteX73" fmla="*/ 11432076 w 12193200"/>
              <a:gd name="connsiteY73" fmla="*/ 6265104 h 6861600"/>
              <a:gd name="connsiteX74" fmla="*/ 11432076 w 12193200"/>
              <a:gd name="connsiteY74" fmla="*/ 6250145 h 6861600"/>
              <a:gd name="connsiteX75" fmla="*/ 11432076 w 12193200"/>
              <a:gd name="connsiteY75" fmla="*/ 6250138 h 6861600"/>
              <a:gd name="connsiteX76" fmla="*/ 11426338 w 12193200"/>
              <a:gd name="connsiteY76" fmla="*/ 6244413 h 6861600"/>
              <a:gd name="connsiteX77" fmla="*/ 11400303 w 12193200"/>
              <a:gd name="connsiteY77" fmla="*/ 6244413 h 6861600"/>
              <a:gd name="connsiteX78" fmla="*/ 11400296 w 12193200"/>
              <a:gd name="connsiteY78" fmla="*/ 6244413 h 6861600"/>
              <a:gd name="connsiteX79" fmla="*/ 11394564 w 12193200"/>
              <a:gd name="connsiteY79" fmla="*/ 6250145 h 6861600"/>
              <a:gd name="connsiteX80" fmla="*/ 11394564 w 12193200"/>
              <a:gd name="connsiteY80" fmla="*/ 6419926 h 6861600"/>
              <a:gd name="connsiteX81" fmla="*/ 11394564 w 12193200"/>
              <a:gd name="connsiteY81" fmla="*/ 6419932 h 6861600"/>
              <a:gd name="connsiteX82" fmla="*/ 11400303 w 12193200"/>
              <a:gd name="connsiteY82" fmla="*/ 6425658 h 6861600"/>
              <a:gd name="connsiteX83" fmla="*/ 11426338 w 12193200"/>
              <a:gd name="connsiteY83" fmla="*/ 6425658 h 6861600"/>
              <a:gd name="connsiteX84" fmla="*/ 11432076 w 12193200"/>
              <a:gd name="connsiteY84" fmla="*/ 6419932 h 6861600"/>
              <a:gd name="connsiteX85" fmla="*/ 11432076 w 12193200"/>
              <a:gd name="connsiteY85" fmla="*/ 6324347 h 6861600"/>
              <a:gd name="connsiteX86" fmla="*/ 11444403 w 12193200"/>
              <a:gd name="connsiteY86" fmla="*/ 6287032 h 6861600"/>
              <a:gd name="connsiteX87" fmla="*/ 11477802 w 12193200"/>
              <a:gd name="connsiteY87" fmla="*/ 6274031 h 6861600"/>
              <a:gd name="connsiteX88" fmla="*/ 11511024 w 12193200"/>
              <a:gd name="connsiteY88" fmla="*/ 6287004 h 6861600"/>
              <a:gd name="connsiteX89" fmla="*/ 11523188 w 12193200"/>
              <a:gd name="connsiteY89" fmla="*/ 6324347 h 6861600"/>
              <a:gd name="connsiteX90" fmla="*/ 11523188 w 12193200"/>
              <a:gd name="connsiteY90" fmla="*/ 6419926 h 6861600"/>
              <a:gd name="connsiteX91" fmla="*/ 11523188 w 12193200"/>
              <a:gd name="connsiteY91" fmla="*/ 6419932 h 6861600"/>
              <a:gd name="connsiteX92" fmla="*/ 11528927 w 12193200"/>
              <a:gd name="connsiteY92" fmla="*/ 6425658 h 6861600"/>
              <a:gd name="connsiteX93" fmla="*/ 11554642 w 12193200"/>
              <a:gd name="connsiteY93" fmla="*/ 6425658 h 6861600"/>
              <a:gd name="connsiteX94" fmla="*/ 11554655 w 12193200"/>
              <a:gd name="connsiteY94" fmla="*/ 6425658 h 6861600"/>
              <a:gd name="connsiteX95" fmla="*/ 11560381 w 12193200"/>
              <a:gd name="connsiteY95" fmla="*/ 6419932 h 6861600"/>
              <a:gd name="connsiteX96" fmla="*/ 11560381 w 12193200"/>
              <a:gd name="connsiteY96" fmla="*/ 6318758 h 6861600"/>
              <a:gd name="connsiteX97" fmla="*/ 11550861 w 12193200"/>
              <a:gd name="connsiteY97" fmla="*/ 6276642 h 6861600"/>
              <a:gd name="connsiteX98" fmla="*/ 11524344 w 12193200"/>
              <a:gd name="connsiteY98" fmla="*/ 6250329 h 6861600"/>
              <a:gd name="connsiteX99" fmla="*/ 11486016 w 12193200"/>
              <a:gd name="connsiteY99" fmla="*/ 6241408 h 6861600"/>
              <a:gd name="connsiteX100" fmla="*/ 11350417 w 12193200"/>
              <a:gd name="connsiteY100" fmla="*/ 6235847 h 6861600"/>
              <a:gd name="connsiteX101" fmla="*/ 11326708 w 12193200"/>
              <a:gd name="connsiteY101" fmla="*/ 6259556 h 6861600"/>
              <a:gd name="connsiteX102" fmla="*/ 11350417 w 12193200"/>
              <a:gd name="connsiteY102" fmla="*/ 6283266 h 6861600"/>
              <a:gd name="connsiteX103" fmla="*/ 11374127 w 12193200"/>
              <a:gd name="connsiteY103" fmla="*/ 6259556 h 6861600"/>
              <a:gd name="connsiteX104" fmla="*/ 11350417 w 12193200"/>
              <a:gd name="connsiteY104" fmla="*/ 6235847 h 6861600"/>
              <a:gd name="connsiteX105" fmla="*/ 11276288 w 12193200"/>
              <a:gd name="connsiteY105" fmla="*/ 6199340 h 6861600"/>
              <a:gd name="connsiteX106" fmla="*/ 11270563 w 12193200"/>
              <a:gd name="connsiteY106" fmla="*/ 6205079 h 6861600"/>
              <a:gd name="connsiteX107" fmla="*/ 11270563 w 12193200"/>
              <a:gd name="connsiteY107" fmla="*/ 6238674 h 6861600"/>
              <a:gd name="connsiteX108" fmla="*/ 11264825 w 12193200"/>
              <a:gd name="connsiteY108" fmla="*/ 6244413 h 6861600"/>
              <a:gd name="connsiteX109" fmla="*/ 11242217 w 12193200"/>
              <a:gd name="connsiteY109" fmla="*/ 6244413 h 6861600"/>
              <a:gd name="connsiteX110" fmla="*/ 11242210 w 12193200"/>
              <a:gd name="connsiteY110" fmla="*/ 6244413 h 6861600"/>
              <a:gd name="connsiteX111" fmla="*/ 11236478 w 12193200"/>
              <a:gd name="connsiteY111" fmla="*/ 6250145 h 6861600"/>
              <a:gd name="connsiteX112" fmla="*/ 11236478 w 12193200"/>
              <a:gd name="connsiteY112" fmla="*/ 6269272 h 6861600"/>
              <a:gd name="connsiteX113" fmla="*/ 11242217 w 12193200"/>
              <a:gd name="connsiteY113" fmla="*/ 6274997 h 6861600"/>
              <a:gd name="connsiteX114" fmla="*/ 11264825 w 12193200"/>
              <a:gd name="connsiteY114" fmla="*/ 6274997 h 6861600"/>
              <a:gd name="connsiteX115" fmla="*/ 11270563 w 12193200"/>
              <a:gd name="connsiteY115" fmla="*/ 6280735 h 6861600"/>
              <a:gd name="connsiteX116" fmla="*/ 11270563 w 12193200"/>
              <a:gd name="connsiteY116" fmla="*/ 6375342 h 6861600"/>
              <a:gd name="connsiteX117" fmla="*/ 11284040 w 12193200"/>
              <a:gd name="connsiteY117" fmla="*/ 6413826 h 6861600"/>
              <a:gd name="connsiteX118" fmla="*/ 11322857 w 12193200"/>
              <a:gd name="connsiteY118" fmla="*/ 6425671 h 6861600"/>
              <a:gd name="connsiteX119" fmla="*/ 11346750 w 12193200"/>
              <a:gd name="connsiteY119" fmla="*/ 6425671 h 6861600"/>
              <a:gd name="connsiteX120" fmla="*/ 11346757 w 12193200"/>
              <a:gd name="connsiteY120" fmla="*/ 6425671 h 6861600"/>
              <a:gd name="connsiteX121" fmla="*/ 11352489 w 12193200"/>
              <a:gd name="connsiteY121" fmla="*/ 6419939 h 6861600"/>
              <a:gd name="connsiteX122" fmla="*/ 11352489 w 12193200"/>
              <a:gd name="connsiteY122" fmla="*/ 6400153 h 6861600"/>
              <a:gd name="connsiteX123" fmla="*/ 11352489 w 12193200"/>
              <a:gd name="connsiteY123" fmla="*/ 6400146 h 6861600"/>
              <a:gd name="connsiteX124" fmla="*/ 11346750 w 12193200"/>
              <a:gd name="connsiteY124" fmla="*/ 6394421 h 6861600"/>
              <a:gd name="connsiteX125" fmla="*/ 11329466 w 12193200"/>
              <a:gd name="connsiteY125" fmla="*/ 6394421 h 6861600"/>
              <a:gd name="connsiteX126" fmla="*/ 11313148 w 12193200"/>
              <a:gd name="connsiteY126" fmla="*/ 6389988 h 6861600"/>
              <a:gd name="connsiteX127" fmla="*/ 11308388 w 12193200"/>
              <a:gd name="connsiteY127" fmla="*/ 6375342 h 6861600"/>
              <a:gd name="connsiteX128" fmla="*/ 11308388 w 12193200"/>
              <a:gd name="connsiteY128" fmla="*/ 6205079 h 6861600"/>
              <a:gd name="connsiteX129" fmla="*/ 11302650 w 12193200"/>
              <a:gd name="connsiteY129" fmla="*/ 6199340 h 6861600"/>
              <a:gd name="connsiteX130" fmla="*/ 11276295 w 12193200"/>
              <a:gd name="connsiteY130" fmla="*/ 6199340 h 6861600"/>
              <a:gd name="connsiteX131" fmla="*/ 11276288 w 12193200"/>
              <a:gd name="connsiteY131" fmla="*/ 6199340 h 6861600"/>
              <a:gd name="connsiteX132" fmla="*/ 11010705 w 12193200"/>
              <a:gd name="connsiteY132" fmla="*/ 6199340 h 6861600"/>
              <a:gd name="connsiteX133" fmla="*/ 11005007 w 12193200"/>
              <a:gd name="connsiteY133" fmla="*/ 6205038 h 6861600"/>
              <a:gd name="connsiteX134" fmla="*/ 11005007 w 12193200"/>
              <a:gd name="connsiteY134" fmla="*/ 6257903 h 6861600"/>
              <a:gd name="connsiteX135" fmla="*/ 10997106 w 12193200"/>
              <a:gd name="connsiteY135" fmla="*/ 6252953 h 6861600"/>
              <a:gd name="connsiteX136" fmla="*/ 10950068 w 12193200"/>
              <a:gd name="connsiteY136" fmla="*/ 6241428 h 6861600"/>
              <a:gd name="connsiteX137" fmla="*/ 10903016 w 12193200"/>
              <a:gd name="connsiteY137" fmla="*/ 6252953 h 6861600"/>
              <a:gd name="connsiteX138" fmla="*/ 10869794 w 12193200"/>
              <a:gd name="connsiteY138" fmla="*/ 6285848 h 6861600"/>
              <a:gd name="connsiteX139" fmla="*/ 10857637 w 12193200"/>
              <a:gd name="connsiteY139" fmla="*/ 6334872 h 6861600"/>
              <a:gd name="connsiteX140" fmla="*/ 10869482 w 12193200"/>
              <a:gd name="connsiteY140" fmla="*/ 6384052 h 6861600"/>
              <a:gd name="connsiteX141" fmla="*/ 10902051 w 12193200"/>
              <a:gd name="connsiteY141" fmla="*/ 6416954 h 6861600"/>
              <a:gd name="connsiteX142" fmla="*/ 10948429 w 12193200"/>
              <a:gd name="connsiteY142" fmla="*/ 6428622 h 6861600"/>
              <a:gd name="connsiteX143" fmla="*/ 10995964 w 12193200"/>
              <a:gd name="connsiteY143" fmla="*/ 6416954 h 6861600"/>
              <a:gd name="connsiteX144" fmla="*/ 11030015 w 12193200"/>
              <a:gd name="connsiteY144" fmla="*/ 6383889 h 6861600"/>
              <a:gd name="connsiteX145" fmla="*/ 11042512 w 12193200"/>
              <a:gd name="connsiteY145" fmla="*/ 6318411 h 6861600"/>
              <a:gd name="connsiteX146" fmla="*/ 11042512 w 12193200"/>
              <a:gd name="connsiteY146" fmla="*/ 6205038 h 6861600"/>
              <a:gd name="connsiteX147" fmla="*/ 11036814 w 12193200"/>
              <a:gd name="connsiteY147" fmla="*/ 6199340 h 6861600"/>
              <a:gd name="connsiteX148" fmla="*/ 0 w 12193200"/>
              <a:gd name="connsiteY148" fmla="*/ 0 h 6861600"/>
              <a:gd name="connsiteX149" fmla="*/ 12193200 w 12193200"/>
              <a:gd name="connsiteY149" fmla="*/ 0 h 6861600"/>
              <a:gd name="connsiteX150" fmla="*/ 12193200 w 12193200"/>
              <a:gd name="connsiteY150" fmla="*/ 6861600 h 6861600"/>
              <a:gd name="connsiteX151" fmla="*/ 0 w 12193200"/>
              <a:gd name="connsiteY151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12193200" h="6861600">
                <a:moveTo>
                  <a:pt x="10949429" y="6274031"/>
                </a:moveTo>
                <a:cubicBezTo>
                  <a:pt x="10958866" y="6273979"/>
                  <a:pt x="10968156" y="6276363"/>
                  <a:pt x="10976402" y="6280953"/>
                </a:cubicBezTo>
                <a:cubicBezTo>
                  <a:pt x="10984711" y="6285540"/>
                  <a:pt x="10991394" y="6292385"/>
                  <a:pt x="10996453" y="6301487"/>
                </a:cubicBezTo>
                <a:cubicBezTo>
                  <a:pt x="11001512" y="6310589"/>
                  <a:pt x="11004032" y="6321717"/>
                  <a:pt x="11004014" y="6334872"/>
                </a:cubicBezTo>
                <a:cubicBezTo>
                  <a:pt x="11004014" y="6348031"/>
                  <a:pt x="11001383" y="6359216"/>
                  <a:pt x="10996120" y="6368427"/>
                </a:cubicBezTo>
                <a:cubicBezTo>
                  <a:pt x="10990857" y="6377642"/>
                  <a:pt x="10984004" y="6384550"/>
                  <a:pt x="10975559" y="6389151"/>
                </a:cubicBezTo>
                <a:cubicBezTo>
                  <a:pt x="10967247" y="6393722"/>
                  <a:pt x="10957907" y="6396100"/>
                  <a:pt x="10948422" y="6396060"/>
                </a:cubicBezTo>
                <a:cubicBezTo>
                  <a:pt x="10933287" y="6396060"/>
                  <a:pt x="10920731" y="6390740"/>
                  <a:pt x="10910754" y="6380101"/>
                </a:cubicBezTo>
                <a:cubicBezTo>
                  <a:pt x="10900777" y="6369462"/>
                  <a:pt x="10895790" y="6354386"/>
                  <a:pt x="10895795" y="6334872"/>
                </a:cubicBezTo>
                <a:cubicBezTo>
                  <a:pt x="10895795" y="6321727"/>
                  <a:pt x="10898204" y="6310598"/>
                  <a:pt x="10903023" y="6301487"/>
                </a:cubicBezTo>
                <a:cubicBezTo>
                  <a:pt x="10907842" y="6292376"/>
                  <a:pt x="10914371" y="6285522"/>
                  <a:pt x="10922612" y="6280926"/>
                </a:cubicBezTo>
                <a:cubicBezTo>
                  <a:pt x="10930796" y="6276326"/>
                  <a:pt x="10940041" y="6273949"/>
                  <a:pt x="10949429" y="6274031"/>
                </a:cubicBezTo>
                <a:close/>
                <a:moveTo>
                  <a:pt x="11727068" y="6244407"/>
                </a:moveTo>
                <a:cubicBezTo>
                  <a:pt x="11724690" y="6244407"/>
                  <a:pt x="11722560" y="6245873"/>
                  <a:pt x="11721710" y="6248092"/>
                </a:cubicBezTo>
                <a:lnTo>
                  <a:pt x="11670163" y="6382577"/>
                </a:lnTo>
                <a:lnTo>
                  <a:pt x="11620528" y="6248194"/>
                </a:lnTo>
                <a:cubicBezTo>
                  <a:pt x="11619697" y="6245941"/>
                  <a:pt x="11617551" y="6244443"/>
                  <a:pt x="11615150" y="6244441"/>
                </a:cubicBezTo>
                <a:lnTo>
                  <a:pt x="11585851" y="6244441"/>
                </a:lnTo>
                <a:cubicBezTo>
                  <a:pt x="11582682" y="6244459"/>
                  <a:pt x="11580127" y="6247043"/>
                  <a:pt x="11580145" y="6250212"/>
                </a:cubicBezTo>
                <a:cubicBezTo>
                  <a:pt x="11580149" y="6250918"/>
                  <a:pt x="11580283" y="6251617"/>
                  <a:pt x="11580541" y="6252274"/>
                </a:cubicBezTo>
                <a:lnTo>
                  <a:pt x="11648922" y="6425658"/>
                </a:lnTo>
                <a:cubicBezTo>
                  <a:pt x="11648361" y="6428606"/>
                  <a:pt x="11647504" y="6431490"/>
                  <a:pt x="11646366" y="6434266"/>
                </a:cubicBezTo>
                <a:cubicBezTo>
                  <a:pt x="11638438" y="6454086"/>
                  <a:pt x="11623928" y="6468854"/>
                  <a:pt x="11600517" y="6471527"/>
                </a:cubicBezTo>
                <a:cubicBezTo>
                  <a:pt x="11597453" y="6471973"/>
                  <a:pt x="11595205" y="6474639"/>
                  <a:pt x="11595282" y="6477734"/>
                </a:cubicBezTo>
                <a:cubicBezTo>
                  <a:pt x="11595282" y="6480230"/>
                  <a:pt x="11595003" y="6497697"/>
                  <a:pt x="11595003" y="6501933"/>
                </a:cubicBezTo>
                <a:cubicBezTo>
                  <a:pt x="11595003" y="6506170"/>
                  <a:pt x="11597213" y="6507937"/>
                  <a:pt x="11601238" y="6507937"/>
                </a:cubicBezTo>
                <a:cubicBezTo>
                  <a:pt x="11604090" y="6507963"/>
                  <a:pt x="11606939" y="6507761"/>
                  <a:pt x="11609758" y="6507332"/>
                </a:cubicBezTo>
                <a:cubicBezTo>
                  <a:pt x="11642497" y="6501893"/>
                  <a:pt x="11660848" y="6484581"/>
                  <a:pt x="11671904" y="6459057"/>
                </a:cubicBezTo>
                <a:cubicBezTo>
                  <a:pt x="11674937" y="6452060"/>
                  <a:pt x="11677133" y="6446668"/>
                  <a:pt x="11679540" y="6440855"/>
                </a:cubicBezTo>
                <a:lnTo>
                  <a:pt x="11758623" y="6252355"/>
                </a:lnTo>
                <a:cubicBezTo>
                  <a:pt x="11759844" y="6249430"/>
                  <a:pt x="11758462" y="6246070"/>
                  <a:pt x="11755537" y="6244849"/>
                </a:cubicBezTo>
                <a:cubicBezTo>
                  <a:pt x="11754837" y="6244557"/>
                  <a:pt x="11754086" y="6244407"/>
                  <a:pt x="11753327" y="6244407"/>
                </a:cubicBezTo>
                <a:close/>
                <a:moveTo>
                  <a:pt x="11147569" y="6241435"/>
                </a:moveTo>
                <a:cubicBezTo>
                  <a:pt x="11133721" y="6241439"/>
                  <a:pt x="11121487" y="6243747"/>
                  <a:pt x="11110866" y="6248357"/>
                </a:cubicBezTo>
                <a:cubicBezTo>
                  <a:pt x="11100246" y="6252967"/>
                  <a:pt x="11092086" y="6259272"/>
                  <a:pt x="11086389" y="6267273"/>
                </a:cubicBezTo>
                <a:cubicBezTo>
                  <a:pt x="11080814" y="6274932"/>
                  <a:pt x="11077823" y="6284167"/>
                  <a:pt x="11077849" y="6293641"/>
                </a:cubicBezTo>
                <a:cubicBezTo>
                  <a:pt x="11077849" y="6305467"/>
                  <a:pt x="11080976" y="6315006"/>
                  <a:pt x="11087232" y="6322259"/>
                </a:cubicBezTo>
                <a:cubicBezTo>
                  <a:pt x="11093234" y="6329329"/>
                  <a:pt x="11100844" y="6334855"/>
                  <a:pt x="11109425" y="6338374"/>
                </a:cubicBezTo>
                <a:cubicBezTo>
                  <a:pt x="11117983" y="6341909"/>
                  <a:pt x="11129061" y="6345536"/>
                  <a:pt x="11142660" y="6349253"/>
                </a:cubicBezTo>
                <a:cubicBezTo>
                  <a:pt x="11156690" y="6353214"/>
                  <a:pt x="11166939" y="6356841"/>
                  <a:pt x="11173407" y="6360132"/>
                </a:cubicBezTo>
                <a:cubicBezTo>
                  <a:pt x="11179876" y="6363423"/>
                  <a:pt x="11183110" y="6368468"/>
                  <a:pt x="11183110" y="6375267"/>
                </a:cubicBezTo>
                <a:cubicBezTo>
                  <a:pt x="11183110" y="6381636"/>
                  <a:pt x="11180206" y="6386849"/>
                  <a:pt x="11174400" y="6390906"/>
                </a:cubicBezTo>
                <a:cubicBezTo>
                  <a:pt x="11168593" y="6394963"/>
                  <a:pt x="11160422" y="6396991"/>
                  <a:pt x="11149888" y="6396991"/>
                </a:cubicBezTo>
                <a:cubicBezTo>
                  <a:pt x="11139807" y="6397000"/>
                  <a:pt x="11131421" y="6394421"/>
                  <a:pt x="11124730" y="6389253"/>
                </a:cubicBezTo>
                <a:cubicBezTo>
                  <a:pt x="11119309" y="6385101"/>
                  <a:pt x="11115871" y="6380115"/>
                  <a:pt x="11114416" y="6374295"/>
                </a:cubicBezTo>
                <a:cubicBezTo>
                  <a:pt x="11113772" y="6371789"/>
                  <a:pt x="11111509" y="6370038"/>
                  <a:pt x="11108922" y="6370045"/>
                </a:cubicBezTo>
                <a:lnTo>
                  <a:pt x="11081269" y="6370045"/>
                </a:lnTo>
                <a:cubicBezTo>
                  <a:pt x="11080971" y="6370046"/>
                  <a:pt x="11080675" y="6370070"/>
                  <a:pt x="11080382" y="6370116"/>
                </a:cubicBezTo>
                <a:cubicBezTo>
                  <a:pt x="11077222" y="6370616"/>
                  <a:pt x="11075064" y="6373582"/>
                  <a:pt x="11075564" y="6376743"/>
                </a:cubicBezTo>
                <a:cubicBezTo>
                  <a:pt x="11076938" y="6385117"/>
                  <a:pt x="11080318" y="6393035"/>
                  <a:pt x="11085416" y="6399820"/>
                </a:cubicBezTo>
                <a:cubicBezTo>
                  <a:pt x="11091984" y="6408722"/>
                  <a:pt x="11100914" y="6415749"/>
                  <a:pt x="11112206" y="6420898"/>
                </a:cubicBezTo>
                <a:cubicBezTo>
                  <a:pt x="11123502" y="6426047"/>
                  <a:pt x="11136269" y="6428622"/>
                  <a:pt x="11150507" y="6428622"/>
                </a:cubicBezTo>
                <a:cubicBezTo>
                  <a:pt x="11164577" y="6428649"/>
                  <a:pt x="11176816" y="6426349"/>
                  <a:pt x="11187223" y="6421721"/>
                </a:cubicBezTo>
                <a:cubicBezTo>
                  <a:pt x="11197631" y="6417092"/>
                  <a:pt x="11205679" y="6410733"/>
                  <a:pt x="11211368" y="6402641"/>
                </a:cubicBezTo>
                <a:cubicBezTo>
                  <a:pt x="11217063" y="6394561"/>
                  <a:pt x="11220057" y="6384887"/>
                  <a:pt x="11219922" y="6375002"/>
                </a:cubicBezTo>
                <a:cubicBezTo>
                  <a:pt x="11219722" y="6363389"/>
                  <a:pt x="11216549" y="6354067"/>
                  <a:pt x="11210402" y="6347036"/>
                </a:cubicBezTo>
                <a:cubicBezTo>
                  <a:pt x="11204411" y="6340136"/>
                  <a:pt x="11196935" y="6334683"/>
                  <a:pt x="11188536" y="6331085"/>
                </a:cubicBezTo>
                <a:cubicBezTo>
                  <a:pt x="11180077" y="6327463"/>
                  <a:pt x="11169275" y="6323902"/>
                  <a:pt x="11156130" y="6320403"/>
                </a:cubicBezTo>
                <a:cubicBezTo>
                  <a:pt x="11146262" y="6317556"/>
                  <a:pt x="11138805" y="6315195"/>
                  <a:pt x="11133760" y="6313318"/>
                </a:cubicBezTo>
                <a:cubicBezTo>
                  <a:pt x="11129188" y="6311701"/>
                  <a:pt x="11124974" y="6309212"/>
                  <a:pt x="11121351" y="6305988"/>
                </a:cubicBezTo>
                <a:cubicBezTo>
                  <a:pt x="11118006" y="6303061"/>
                  <a:pt x="11115967" y="6298920"/>
                  <a:pt x="11115687" y="6294484"/>
                </a:cubicBezTo>
                <a:cubicBezTo>
                  <a:pt x="11115370" y="6287843"/>
                  <a:pt x="11117994" y="6282567"/>
                  <a:pt x="11123561" y="6278655"/>
                </a:cubicBezTo>
                <a:cubicBezTo>
                  <a:pt x="11128828" y="6274929"/>
                  <a:pt x="11136393" y="6273066"/>
                  <a:pt x="11146257" y="6273066"/>
                </a:cubicBezTo>
                <a:cubicBezTo>
                  <a:pt x="11156375" y="6273061"/>
                  <a:pt x="11164380" y="6275470"/>
                  <a:pt x="11170273" y="6280293"/>
                </a:cubicBezTo>
                <a:cubicBezTo>
                  <a:pt x="11174982" y="6284063"/>
                  <a:pt x="11178238" y="6289350"/>
                  <a:pt x="11179486" y="6295252"/>
                </a:cubicBezTo>
                <a:cubicBezTo>
                  <a:pt x="11180069" y="6297841"/>
                  <a:pt x="11182374" y="6299676"/>
                  <a:pt x="11185027" y="6299665"/>
                </a:cubicBezTo>
                <a:lnTo>
                  <a:pt x="11211327" y="6299665"/>
                </a:lnTo>
                <a:cubicBezTo>
                  <a:pt x="11211583" y="6299664"/>
                  <a:pt x="11211839" y="6299647"/>
                  <a:pt x="11212093" y="6299613"/>
                </a:cubicBezTo>
                <a:cubicBezTo>
                  <a:pt x="11215256" y="6299184"/>
                  <a:pt x="11217474" y="6296273"/>
                  <a:pt x="11217045" y="6293110"/>
                </a:cubicBezTo>
                <a:cubicBezTo>
                  <a:pt x="11214992" y="6278201"/>
                  <a:pt x="11208447" y="6266189"/>
                  <a:pt x="11197409" y="6257073"/>
                </a:cubicBezTo>
                <a:cubicBezTo>
                  <a:pt x="11184798" y="6246648"/>
                  <a:pt x="11168185" y="6241435"/>
                  <a:pt x="11147569" y="6241435"/>
                </a:cubicBezTo>
                <a:close/>
                <a:moveTo>
                  <a:pt x="11486016" y="6241408"/>
                </a:moveTo>
                <a:cubicBezTo>
                  <a:pt x="11475551" y="6241355"/>
                  <a:pt x="11465190" y="6243485"/>
                  <a:pt x="11455595" y="6247663"/>
                </a:cubicBezTo>
                <a:cubicBezTo>
                  <a:pt x="11446044" y="6251834"/>
                  <a:pt x="11438204" y="6257647"/>
                  <a:pt x="11432076" y="6265104"/>
                </a:cubicBezTo>
                <a:lnTo>
                  <a:pt x="11432076" y="6250145"/>
                </a:lnTo>
                <a:cubicBezTo>
                  <a:pt x="11432076" y="6250143"/>
                  <a:pt x="11432076" y="6250140"/>
                  <a:pt x="11432076" y="6250138"/>
                </a:cubicBezTo>
                <a:cubicBezTo>
                  <a:pt x="11432072" y="6246973"/>
                  <a:pt x="11429503" y="6244409"/>
                  <a:pt x="11426338" y="6244413"/>
                </a:cubicBezTo>
                <a:lnTo>
                  <a:pt x="11400303" y="6244413"/>
                </a:lnTo>
                <a:cubicBezTo>
                  <a:pt x="11400301" y="6244413"/>
                  <a:pt x="11400298" y="6244413"/>
                  <a:pt x="11400296" y="6244413"/>
                </a:cubicBezTo>
                <a:cubicBezTo>
                  <a:pt x="11397130" y="6244413"/>
                  <a:pt x="11394564" y="6246979"/>
                  <a:pt x="11394564" y="6250145"/>
                </a:cubicBezTo>
                <a:lnTo>
                  <a:pt x="11394564" y="6419926"/>
                </a:lnTo>
                <a:cubicBezTo>
                  <a:pt x="11394564" y="6419928"/>
                  <a:pt x="11394564" y="6419930"/>
                  <a:pt x="11394564" y="6419932"/>
                </a:cubicBezTo>
                <a:cubicBezTo>
                  <a:pt x="11394568" y="6423098"/>
                  <a:pt x="11397137" y="6425662"/>
                  <a:pt x="11400303" y="6425658"/>
                </a:cubicBezTo>
                <a:lnTo>
                  <a:pt x="11426338" y="6425658"/>
                </a:lnTo>
                <a:cubicBezTo>
                  <a:pt x="11429503" y="6425662"/>
                  <a:pt x="11432072" y="6423098"/>
                  <a:pt x="11432076" y="6419932"/>
                </a:cubicBezTo>
                <a:lnTo>
                  <a:pt x="11432076" y="6324347"/>
                </a:lnTo>
                <a:cubicBezTo>
                  <a:pt x="11432081" y="6308137"/>
                  <a:pt x="11436190" y="6295699"/>
                  <a:pt x="11444403" y="6287032"/>
                </a:cubicBezTo>
                <a:cubicBezTo>
                  <a:pt x="11452617" y="6278365"/>
                  <a:pt x="11463750" y="6274031"/>
                  <a:pt x="11477802" y="6274031"/>
                </a:cubicBezTo>
                <a:cubicBezTo>
                  <a:pt x="11491841" y="6274022"/>
                  <a:pt x="11502914" y="6278347"/>
                  <a:pt x="11511024" y="6287004"/>
                </a:cubicBezTo>
                <a:cubicBezTo>
                  <a:pt x="11519133" y="6295662"/>
                  <a:pt x="11523188" y="6308110"/>
                  <a:pt x="11523188" y="6324347"/>
                </a:cubicBezTo>
                <a:lnTo>
                  <a:pt x="11523188" y="6419926"/>
                </a:lnTo>
                <a:cubicBezTo>
                  <a:pt x="11523188" y="6419928"/>
                  <a:pt x="11523188" y="6419930"/>
                  <a:pt x="11523188" y="6419932"/>
                </a:cubicBezTo>
                <a:cubicBezTo>
                  <a:pt x="11523192" y="6423098"/>
                  <a:pt x="11525761" y="6425662"/>
                  <a:pt x="11528927" y="6425658"/>
                </a:cubicBezTo>
                <a:lnTo>
                  <a:pt x="11554642" y="6425658"/>
                </a:lnTo>
                <a:cubicBezTo>
                  <a:pt x="11554647" y="6425658"/>
                  <a:pt x="11554651" y="6425658"/>
                  <a:pt x="11554655" y="6425658"/>
                </a:cubicBezTo>
                <a:cubicBezTo>
                  <a:pt x="11557817" y="6425658"/>
                  <a:pt x="11560381" y="6423094"/>
                  <a:pt x="11560381" y="6419932"/>
                </a:cubicBezTo>
                <a:lnTo>
                  <a:pt x="11560381" y="6318758"/>
                </a:lnTo>
                <a:cubicBezTo>
                  <a:pt x="11560421" y="6302308"/>
                  <a:pt x="11557248" y="6288269"/>
                  <a:pt x="11550861" y="6276642"/>
                </a:cubicBezTo>
                <a:cubicBezTo>
                  <a:pt x="11544475" y="6265015"/>
                  <a:pt x="11535636" y="6256244"/>
                  <a:pt x="11524344" y="6250329"/>
                </a:cubicBezTo>
                <a:cubicBezTo>
                  <a:pt x="11513052" y="6244400"/>
                  <a:pt x="11500276" y="6241426"/>
                  <a:pt x="11486016" y="6241408"/>
                </a:cubicBezTo>
                <a:close/>
                <a:moveTo>
                  <a:pt x="11350417" y="6235847"/>
                </a:moveTo>
                <a:cubicBezTo>
                  <a:pt x="11337323" y="6235847"/>
                  <a:pt x="11326708" y="6246462"/>
                  <a:pt x="11326708" y="6259556"/>
                </a:cubicBezTo>
                <a:cubicBezTo>
                  <a:pt x="11326708" y="6272651"/>
                  <a:pt x="11337323" y="6283266"/>
                  <a:pt x="11350417" y="6283266"/>
                </a:cubicBezTo>
                <a:cubicBezTo>
                  <a:pt x="11363512" y="6283266"/>
                  <a:pt x="11374127" y="6272651"/>
                  <a:pt x="11374127" y="6259556"/>
                </a:cubicBezTo>
                <a:cubicBezTo>
                  <a:pt x="11374127" y="6246462"/>
                  <a:pt x="11363512" y="6235847"/>
                  <a:pt x="11350417" y="6235847"/>
                </a:cubicBezTo>
                <a:close/>
                <a:moveTo>
                  <a:pt x="11276288" y="6199340"/>
                </a:moveTo>
                <a:cubicBezTo>
                  <a:pt x="11273123" y="6199344"/>
                  <a:pt x="11270559" y="6201913"/>
                  <a:pt x="11270563" y="6205079"/>
                </a:cubicBezTo>
                <a:lnTo>
                  <a:pt x="11270563" y="6238674"/>
                </a:lnTo>
                <a:cubicBezTo>
                  <a:pt x="11270563" y="6241844"/>
                  <a:pt x="11267994" y="6244413"/>
                  <a:pt x="11264825" y="6244413"/>
                </a:cubicBezTo>
                <a:lnTo>
                  <a:pt x="11242217" y="6244413"/>
                </a:lnTo>
                <a:cubicBezTo>
                  <a:pt x="11242215" y="6244413"/>
                  <a:pt x="11242212" y="6244413"/>
                  <a:pt x="11242210" y="6244413"/>
                </a:cubicBezTo>
                <a:cubicBezTo>
                  <a:pt x="11239044" y="6244413"/>
                  <a:pt x="11236478" y="6246979"/>
                  <a:pt x="11236478" y="6250145"/>
                </a:cubicBezTo>
                <a:lnTo>
                  <a:pt x="11236478" y="6269272"/>
                </a:lnTo>
                <a:cubicBezTo>
                  <a:pt x="11236485" y="6272436"/>
                  <a:pt x="11239053" y="6274997"/>
                  <a:pt x="11242217" y="6274997"/>
                </a:cubicBezTo>
                <a:lnTo>
                  <a:pt x="11264825" y="6274997"/>
                </a:lnTo>
                <a:cubicBezTo>
                  <a:pt x="11267994" y="6274997"/>
                  <a:pt x="11270563" y="6277566"/>
                  <a:pt x="11270563" y="6280735"/>
                </a:cubicBezTo>
                <a:lnTo>
                  <a:pt x="11270563" y="6375342"/>
                </a:lnTo>
                <a:cubicBezTo>
                  <a:pt x="11270559" y="6393102"/>
                  <a:pt x="11275051" y="6405930"/>
                  <a:pt x="11284040" y="6413826"/>
                </a:cubicBezTo>
                <a:cubicBezTo>
                  <a:pt x="11293028" y="6421723"/>
                  <a:pt x="11305968" y="6425671"/>
                  <a:pt x="11322857" y="6425671"/>
                </a:cubicBezTo>
                <a:lnTo>
                  <a:pt x="11346750" y="6425671"/>
                </a:lnTo>
                <a:cubicBezTo>
                  <a:pt x="11346752" y="6425671"/>
                  <a:pt x="11346755" y="6425671"/>
                  <a:pt x="11346757" y="6425671"/>
                </a:cubicBezTo>
                <a:cubicBezTo>
                  <a:pt x="11349923" y="6425671"/>
                  <a:pt x="11352489" y="6423105"/>
                  <a:pt x="11352489" y="6419939"/>
                </a:cubicBezTo>
                <a:lnTo>
                  <a:pt x="11352489" y="6400153"/>
                </a:lnTo>
                <a:cubicBezTo>
                  <a:pt x="11352489" y="6400151"/>
                  <a:pt x="11352489" y="6400148"/>
                  <a:pt x="11352489" y="6400146"/>
                </a:cubicBezTo>
                <a:cubicBezTo>
                  <a:pt x="11352485" y="6396980"/>
                  <a:pt x="11349916" y="6394417"/>
                  <a:pt x="11346750" y="6394421"/>
                </a:cubicBezTo>
                <a:lnTo>
                  <a:pt x="11329466" y="6394421"/>
                </a:lnTo>
                <a:cubicBezTo>
                  <a:pt x="11321756" y="6394421"/>
                  <a:pt x="11316330" y="6392959"/>
                  <a:pt x="11313148" y="6389988"/>
                </a:cubicBezTo>
                <a:cubicBezTo>
                  <a:pt x="11309966" y="6387016"/>
                  <a:pt x="11308388" y="6382141"/>
                  <a:pt x="11308388" y="6375342"/>
                </a:cubicBezTo>
                <a:lnTo>
                  <a:pt x="11308388" y="6205079"/>
                </a:lnTo>
                <a:cubicBezTo>
                  <a:pt x="11308388" y="6201909"/>
                  <a:pt x="11305819" y="6199340"/>
                  <a:pt x="11302650" y="6199340"/>
                </a:cubicBezTo>
                <a:lnTo>
                  <a:pt x="11276295" y="6199340"/>
                </a:lnTo>
                <a:cubicBezTo>
                  <a:pt x="11276293" y="6199340"/>
                  <a:pt x="11276290" y="6199340"/>
                  <a:pt x="11276288" y="6199340"/>
                </a:cubicBezTo>
                <a:close/>
                <a:moveTo>
                  <a:pt x="11010705" y="6199340"/>
                </a:moveTo>
                <a:cubicBezTo>
                  <a:pt x="11007558" y="6199340"/>
                  <a:pt x="11005007" y="6201891"/>
                  <a:pt x="11005007" y="6205038"/>
                </a:cubicBezTo>
                <a:lnTo>
                  <a:pt x="11005007" y="6257903"/>
                </a:lnTo>
                <a:cubicBezTo>
                  <a:pt x="11002465" y="6256112"/>
                  <a:pt x="10999827" y="6254459"/>
                  <a:pt x="10997106" y="6252953"/>
                </a:cubicBezTo>
                <a:cubicBezTo>
                  <a:pt x="10983054" y="6245247"/>
                  <a:pt x="10967374" y="6241405"/>
                  <a:pt x="10950068" y="6241428"/>
                </a:cubicBezTo>
                <a:cubicBezTo>
                  <a:pt x="10932761" y="6241451"/>
                  <a:pt x="10917077" y="6245292"/>
                  <a:pt x="10903016" y="6252953"/>
                </a:cubicBezTo>
                <a:cubicBezTo>
                  <a:pt x="10889055" y="6260557"/>
                  <a:pt x="10877535" y="6271963"/>
                  <a:pt x="10869794" y="6285848"/>
                </a:cubicBezTo>
                <a:cubicBezTo>
                  <a:pt x="10861689" y="6300104"/>
                  <a:pt x="10857637" y="6316446"/>
                  <a:pt x="10857637" y="6334872"/>
                </a:cubicBezTo>
                <a:cubicBezTo>
                  <a:pt x="10857637" y="6353516"/>
                  <a:pt x="10861585" y="6369909"/>
                  <a:pt x="10869482" y="6384052"/>
                </a:cubicBezTo>
                <a:cubicBezTo>
                  <a:pt x="10877030" y="6397862"/>
                  <a:pt x="10888318" y="6409265"/>
                  <a:pt x="10902051" y="6416954"/>
                </a:cubicBezTo>
                <a:cubicBezTo>
                  <a:pt x="10915858" y="6424733"/>
                  <a:pt x="10931317" y="6428622"/>
                  <a:pt x="10948429" y="6428622"/>
                </a:cubicBezTo>
                <a:cubicBezTo>
                  <a:pt x="10965754" y="6428622"/>
                  <a:pt x="10981599" y="6424733"/>
                  <a:pt x="10995964" y="6416954"/>
                </a:cubicBezTo>
                <a:cubicBezTo>
                  <a:pt x="11010324" y="6409162"/>
                  <a:pt x="11022005" y="6398331"/>
                  <a:pt x="11030015" y="6383889"/>
                </a:cubicBezTo>
                <a:cubicBezTo>
                  <a:pt x="11040425" y="6365129"/>
                  <a:pt x="11042512" y="6348022"/>
                  <a:pt x="11042512" y="6318411"/>
                </a:cubicBezTo>
                <a:lnTo>
                  <a:pt x="11042512" y="6205038"/>
                </a:lnTo>
                <a:cubicBezTo>
                  <a:pt x="11042512" y="6201891"/>
                  <a:pt x="11039961" y="6199340"/>
                  <a:pt x="11036814" y="6199340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"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3" y="864000"/>
            <a:ext cx="5036400" cy="5126400"/>
          </a:xfrm>
        </p:spPr>
        <p:txBody>
          <a:bodyPr anchor="t" anchorCtr="0"/>
          <a:lstStyle>
            <a:lvl1pPr algn="l">
              <a:defRPr sz="60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F36C25B-EFDD-4B87-A607-B8183191C162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5FBD6A-F375-4520-BDB0-BF87DF76281E}" type="datetime1">
              <a:rPr lang="en-GB" smtClean="0"/>
              <a:pPr/>
              <a:t>15/11/2023</a:t>
            </a:fld>
            <a:endParaRPr lang="en-GB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5A5089DE-3A5D-4836-9D47-6BDBF8FAAE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0B90375-CCC9-436F-8691-66054ECC60F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2877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, Title and Tex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10732457" y="5991225"/>
            <a:ext cx="1097593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1319875" y="6213916"/>
            <a:ext cx="60069" cy="834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0661E8-4F26-4A53-B447-6F2633036C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197" y="0"/>
            <a:ext cx="12193200" cy="6861600"/>
          </a:xfrm>
          <a:custGeom>
            <a:avLst/>
            <a:gdLst>
              <a:gd name="connsiteX0" fmla="*/ 10949429 w 12193200"/>
              <a:gd name="connsiteY0" fmla="*/ 6274031 h 6861600"/>
              <a:gd name="connsiteX1" fmla="*/ 10976402 w 12193200"/>
              <a:gd name="connsiteY1" fmla="*/ 6280953 h 6861600"/>
              <a:gd name="connsiteX2" fmla="*/ 10996453 w 12193200"/>
              <a:gd name="connsiteY2" fmla="*/ 6301487 h 6861600"/>
              <a:gd name="connsiteX3" fmla="*/ 11004014 w 12193200"/>
              <a:gd name="connsiteY3" fmla="*/ 6334872 h 6861600"/>
              <a:gd name="connsiteX4" fmla="*/ 10996120 w 12193200"/>
              <a:gd name="connsiteY4" fmla="*/ 6368427 h 6861600"/>
              <a:gd name="connsiteX5" fmla="*/ 10975559 w 12193200"/>
              <a:gd name="connsiteY5" fmla="*/ 6389151 h 6861600"/>
              <a:gd name="connsiteX6" fmla="*/ 10948422 w 12193200"/>
              <a:gd name="connsiteY6" fmla="*/ 6396060 h 6861600"/>
              <a:gd name="connsiteX7" fmla="*/ 10910754 w 12193200"/>
              <a:gd name="connsiteY7" fmla="*/ 6380101 h 6861600"/>
              <a:gd name="connsiteX8" fmla="*/ 10895795 w 12193200"/>
              <a:gd name="connsiteY8" fmla="*/ 6334872 h 6861600"/>
              <a:gd name="connsiteX9" fmla="*/ 10903023 w 12193200"/>
              <a:gd name="connsiteY9" fmla="*/ 6301487 h 6861600"/>
              <a:gd name="connsiteX10" fmla="*/ 10922612 w 12193200"/>
              <a:gd name="connsiteY10" fmla="*/ 6280926 h 6861600"/>
              <a:gd name="connsiteX11" fmla="*/ 10949429 w 12193200"/>
              <a:gd name="connsiteY11" fmla="*/ 6274031 h 6861600"/>
              <a:gd name="connsiteX12" fmla="*/ 11727068 w 12193200"/>
              <a:gd name="connsiteY12" fmla="*/ 6244407 h 6861600"/>
              <a:gd name="connsiteX13" fmla="*/ 11721710 w 12193200"/>
              <a:gd name="connsiteY13" fmla="*/ 6248092 h 6861600"/>
              <a:gd name="connsiteX14" fmla="*/ 11670163 w 12193200"/>
              <a:gd name="connsiteY14" fmla="*/ 6382577 h 6861600"/>
              <a:gd name="connsiteX15" fmla="*/ 11620528 w 12193200"/>
              <a:gd name="connsiteY15" fmla="*/ 6248194 h 6861600"/>
              <a:gd name="connsiteX16" fmla="*/ 11615150 w 12193200"/>
              <a:gd name="connsiteY16" fmla="*/ 6244441 h 6861600"/>
              <a:gd name="connsiteX17" fmla="*/ 11585851 w 12193200"/>
              <a:gd name="connsiteY17" fmla="*/ 6244441 h 6861600"/>
              <a:gd name="connsiteX18" fmla="*/ 11580145 w 12193200"/>
              <a:gd name="connsiteY18" fmla="*/ 6250212 h 6861600"/>
              <a:gd name="connsiteX19" fmla="*/ 11580541 w 12193200"/>
              <a:gd name="connsiteY19" fmla="*/ 6252274 h 6861600"/>
              <a:gd name="connsiteX20" fmla="*/ 11648922 w 12193200"/>
              <a:gd name="connsiteY20" fmla="*/ 6425658 h 6861600"/>
              <a:gd name="connsiteX21" fmla="*/ 11646366 w 12193200"/>
              <a:gd name="connsiteY21" fmla="*/ 6434266 h 6861600"/>
              <a:gd name="connsiteX22" fmla="*/ 11600517 w 12193200"/>
              <a:gd name="connsiteY22" fmla="*/ 6471527 h 6861600"/>
              <a:gd name="connsiteX23" fmla="*/ 11595282 w 12193200"/>
              <a:gd name="connsiteY23" fmla="*/ 6477734 h 6861600"/>
              <a:gd name="connsiteX24" fmla="*/ 11595003 w 12193200"/>
              <a:gd name="connsiteY24" fmla="*/ 6501933 h 6861600"/>
              <a:gd name="connsiteX25" fmla="*/ 11601238 w 12193200"/>
              <a:gd name="connsiteY25" fmla="*/ 6507937 h 6861600"/>
              <a:gd name="connsiteX26" fmla="*/ 11609758 w 12193200"/>
              <a:gd name="connsiteY26" fmla="*/ 6507332 h 6861600"/>
              <a:gd name="connsiteX27" fmla="*/ 11671904 w 12193200"/>
              <a:gd name="connsiteY27" fmla="*/ 6459057 h 6861600"/>
              <a:gd name="connsiteX28" fmla="*/ 11679540 w 12193200"/>
              <a:gd name="connsiteY28" fmla="*/ 6440855 h 6861600"/>
              <a:gd name="connsiteX29" fmla="*/ 11758623 w 12193200"/>
              <a:gd name="connsiteY29" fmla="*/ 6252355 h 6861600"/>
              <a:gd name="connsiteX30" fmla="*/ 11755537 w 12193200"/>
              <a:gd name="connsiteY30" fmla="*/ 6244849 h 6861600"/>
              <a:gd name="connsiteX31" fmla="*/ 11753327 w 12193200"/>
              <a:gd name="connsiteY31" fmla="*/ 6244407 h 6861600"/>
              <a:gd name="connsiteX32" fmla="*/ 11147569 w 12193200"/>
              <a:gd name="connsiteY32" fmla="*/ 6241435 h 6861600"/>
              <a:gd name="connsiteX33" fmla="*/ 11110866 w 12193200"/>
              <a:gd name="connsiteY33" fmla="*/ 6248357 h 6861600"/>
              <a:gd name="connsiteX34" fmla="*/ 11086389 w 12193200"/>
              <a:gd name="connsiteY34" fmla="*/ 6267273 h 6861600"/>
              <a:gd name="connsiteX35" fmla="*/ 11077849 w 12193200"/>
              <a:gd name="connsiteY35" fmla="*/ 6293641 h 6861600"/>
              <a:gd name="connsiteX36" fmla="*/ 11087232 w 12193200"/>
              <a:gd name="connsiteY36" fmla="*/ 6322259 h 6861600"/>
              <a:gd name="connsiteX37" fmla="*/ 11109425 w 12193200"/>
              <a:gd name="connsiteY37" fmla="*/ 6338374 h 6861600"/>
              <a:gd name="connsiteX38" fmla="*/ 11142660 w 12193200"/>
              <a:gd name="connsiteY38" fmla="*/ 6349253 h 6861600"/>
              <a:gd name="connsiteX39" fmla="*/ 11173407 w 12193200"/>
              <a:gd name="connsiteY39" fmla="*/ 6360132 h 6861600"/>
              <a:gd name="connsiteX40" fmla="*/ 11183110 w 12193200"/>
              <a:gd name="connsiteY40" fmla="*/ 6375267 h 6861600"/>
              <a:gd name="connsiteX41" fmla="*/ 11174400 w 12193200"/>
              <a:gd name="connsiteY41" fmla="*/ 6390906 h 6861600"/>
              <a:gd name="connsiteX42" fmla="*/ 11149888 w 12193200"/>
              <a:gd name="connsiteY42" fmla="*/ 6396991 h 6861600"/>
              <a:gd name="connsiteX43" fmla="*/ 11124730 w 12193200"/>
              <a:gd name="connsiteY43" fmla="*/ 6389253 h 6861600"/>
              <a:gd name="connsiteX44" fmla="*/ 11114416 w 12193200"/>
              <a:gd name="connsiteY44" fmla="*/ 6374295 h 6861600"/>
              <a:gd name="connsiteX45" fmla="*/ 11108922 w 12193200"/>
              <a:gd name="connsiteY45" fmla="*/ 6370045 h 6861600"/>
              <a:gd name="connsiteX46" fmla="*/ 11081269 w 12193200"/>
              <a:gd name="connsiteY46" fmla="*/ 6370045 h 6861600"/>
              <a:gd name="connsiteX47" fmla="*/ 11080382 w 12193200"/>
              <a:gd name="connsiteY47" fmla="*/ 6370116 h 6861600"/>
              <a:gd name="connsiteX48" fmla="*/ 11075564 w 12193200"/>
              <a:gd name="connsiteY48" fmla="*/ 6376743 h 6861600"/>
              <a:gd name="connsiteX49" fmla="*/ 11085416 w 12193200"/>
              <a:gd name="connsiteY49" fmla="*/ 6399820 h 6861600"/>
              <a:gd name="connsiteX50" fmla="*/ 11112206 w 12193200"/>
              <a:gd name="connsiteY50" fmla="*/ 6420898 h 6861600"/>
              <a:gd name="connsiteX51" fmla="*/ 11150507 w 12193200"/>
              <a:gd name="connsiteY51" fmla="*/ 6428622 h 6861600"/>
              <a:gd name="connsiteX52" fmla="*/ 11187223 w 12193200"/>
              <a:gd name="connsiteY52" fmla="*/ 6421721 h 6861600"/>
              <a:gd name="connsiteX53" fmla="*/ 11211368 w 12193200"/>
              <a:gd name="connsiteY53" fmla="*/ 6402641 h 6861600"/>
              <a:gd name="connsiteX54" fmla="*/ 11219922 w 12193200"/>
              <a:gd name="connsiteY54" fmla="*/ 6375002 h 6861600"/>
              <a:gd name="connsiteX55" fmla="*/ 11210402 w 12193200"/>
              <a:gd name="connsiteY55" fmla="*/ 6347036 h 6861600"/>
              <a:gd name="connsiteX56" fmla="*/ 11188536 w 12193200"/>
              <a:gd name="connsiteY56" fmla="*/ 6331085 h 6861600"/>
              <a:gd name="connsiteX57" fmla="*/ 11156130 w 12193200"/>
              <a:gd name="connsiteY57" fmla="*/ 6320403 h 6861600"/>
              <a:gd name="connsiteX58" fmla="*/ 11133760 w 12193200"/>
              <a:gd name="connsiteY58" fmla="*/ 6313318 h 6861600"/>
              <a:gd name="connsiteX59" fmla="*/ 11121351 w 12193200"/>
              <a:gd name="connsiteY59" fmla="*/ 6305988 h 6861600"/>
              <a:gd name="connsiteX60" fmla="*/ 11115687 w 12193200"/>
              <a:gd name="connsiteY60" fmla="*/ 6294484 h 6861600"/>
              <a:gd name="connsiteX61" fmla="*/ 11123561 w 12193200"/>
              <a:gd name="connsiteY61" fmla="*/ 6278655 h 6861600"/>
              <a:gd name="connsiteX62" fmla="*/ 11146257 w 12193200"/>
              <a:gd name="connsiteY62" fmla="*/ 6273066 h 6861600"/>
              <a:gd name="connsiteX63" fmla="*/ 11170273 w 12193200"/>
              <a:gd name="connsiteY63" fmla="*/ 6280293 h 6861600"/>
              <a:gd name="connsiteX64" fmla="*/ 11179486 w 12193200"/>
              <a:gd name="connsiteY64" fmla="*/ 6295252 h 6861600"/>
              <a:gd name="connsiteX65" fmla="*/ 11185027 w 12193200"/>
              <a:gd name="connsiteY65" fmla="*/ 6299665 h 6861600"/>
              <a:gd name="connsiteX66" fmla="*/ 11211327 w 12193200"/>
              <a:gd name="connsiteY66" fmla="*/ 6299665 h 6861600"/>
              <a:gd name="connsiteX67" fmla="*/ 11212093 w 12193200"/>
              <a:gd name="connsiteY67" fmla="*/ 6299613 h 6861600"/>
              <a:gd name="connsiteX68" fmla="*/ 11217045 w 12193200"/>
              <a:gd name="connsiteY68" fmla="*/ 6293110 h 6861600"/>
              <a:gd name="connsiteX69" fmla="*/ 11197409 w 12193200"/>
              <a:gd name="connsiteY69" fmla="*/ 6257073 h 6861600"/>
              <a:gd name="connsiteX70" fmla="*/ 11147569 w 12193200"/>
              <a:gd name="connsiteY70" fmla="*/ 6241435 h 6861600"/>
              <a:gd name="connsiteX71" fmla="*/ 11486016 w 12193200"/>
              <a:gd name="connsiteY71" fmla="*/ 6241408 h 6861600"/>
              <a:gd name="connsiteX72" fmla="*/ 11455595 w 12193200"/>
              <a:gd name="connsiteY72" fmla="*/ 6247663 h 6861600"/>
              <a:gd name="connsiteX73" fmla="*/ 11432076 w 12193200"/>
              <a:gd name="connsiteY73" fmla="*/ 6265104 h 6861600"/>
              <a:gd name="connsiteX74" fmla="*/ 11432076 w 12193200"/>
              <a:gd name="connsiteY74" fmla="*/ 6250145 h 6861600"/>
              <a:gd name="connsiteX75" fmla="*/ 11432076 w 12193200"/>
              <a:gd name="connsiteY75" fmla="*/ 6250138 h 6861600"/>
              <a:gd name="connsiteX76" fmla="*/ 11426338 w 12193200"/>
              <a:gd name="connsiteY76" fmla="*/ 6244413 h 6861600"/>
              <a:gd name="connsiteX77" fmla="*/ 11400303 w 12193200"/>
              <a:gd name="connsiteY77" fmla="*/ 6244413 h 6861600"/>
              <a:gd name="connsiteX78" fmla="*/ 11400296 w 12193200"/>
              <a:gd name="connsiteY78" fmla="*/ 6244413 h 6861600"/>
              <a:gd name="connsiteX79" fmla="*/ 11394564 w 12193200"/>
              <a:gd name="connsiteY79" fmla="*/ 6250145 h 6861600"/>
              <a:gd name="connsiteX80" fmla="*/ 11394564 w 12193200"/>
              <a:gd name="connsiteY80" fmla="*/ 6419926 h 6861600"/>
              <a:gd name="connsiteX81" fmla="*/ 11394564 w 12193200"/>
              <a:gd name="connsiteY81" fmla="*/ 6419932 h 6861600"/>
              <a:gd name="connsiteX82" fmla="*/ 11400303 w 12193200"/>
              <a:gd name="connsiteY82" fmla="*/ 6425658 h 6861600"/>
              <a:gd name="connsiteX83" fmla="*/ 11426338 w 12193200"/>
              <a:gd name="connsiteY83" fmla="*/ 6425658 h 6861600"/>
              <a:gd name="connsiteX84" fmla="*/ 11432076 w 12193200"/>
              <a:gd name="connsiteY84" fmla="*/ 6419932 h 6861600"/>
              <a:gd name="connsiteX85" fmla="*/ 11432076 w 12193200"/>
              <a:gd name="connsiteY85" fmla="*/ 6324347 h 6861600"/>
              <a:gd name="connsiteX86" fmla="*/ 11444403 w 12193200"/>
              <a:gd name="connsiteY86" fmla="*/ 6287032 h 6861600"/>
              <a:gd name="connsiteX87" fmla="*/ 11477802 w 12193200"/>
              <a:gd name="connsiteY87" fmla="*/ 6274031 h 6861600"/>
              <a:gd name="connsiteX88" fmla="*/ 11511024 w 12193200"/>
              <a:gd name="connsiteY88" fmla="*/ 6287004 h 6861600"/>
              <a:gd name="connsiteX89" fmla="*/ 11523188 w 12193200"/>
              <a:gd name="connsiteY89" fmla="*/ 6324347 h 6861600"/>
              <a:gd name="connsiteX90" fmla="*/ 11523188 w 12193200"/>
              <a:gd name="connsiteY90" fmla="*/ 6419926 h 6861600"/>
              <a:gd name="connsiteX91" fmla="*/ 11523188 w 12193200"/>
              <a:gd name="connsiteY91" fmla="*/ 6419932 h 6861600"/>
              <a:gd name="connsiteX92" fmla="*/ 11528927 w 12193200"/>
              <a:gd name="connsiteY92" fmla="*/ 6425658 h 6861600"/>
              <a:gd name="connsiteX93" fmla="*/ 11554642 w 12193200"/>
              <a:gd name="connsiteY93" fmla="*/ 6425658 h 6861600"/>
              <a:gd name="connsiteX94" fmla="*/ 11554655 w 12193200"/>
              <a:gd name="connsiteY94" fmla="*/ 6425658 h 6861600"/>
              <a:gd name="connsiteX95" fmla="*/ 11560381 w 12193200"/>
              <a:gd name="connsiteY95" fmla="*/ 6419932 h 6861600"/>
              <a:gd name="connsiteX96" fmla="*/ 11560381 w 12193200"/>
              <a:gd name="connsiteY96" fmla="*/ 6318758 h 6861600"/>
              <a:gd name="connsiteX97" fmla="*/ 11550861 w 12193200"/>
              <a:gd name="connsiteY97" fmla="*/ 6276642 h 6861600"/>
              <a:gd name="connsiteX98" fmla="*/ 11524344 w 12193200"/>
              <a:gd name="connsiteY98" fmla="*/ 6250329 h 6861600"/>
              <a:gd name="connsiteX99" fmla="*/ 11486016 w 12193200"/>
              <a:gd name="connsiteY99" fmla="*/ 6241408 h 6861600"/>
              <a:gd name="connsiteX100" fmla="*/ 11350417 w 12193200"/>
              <a:gd name="connsiteY100" fmla="*/ 6235847 h 6861600"/>
              <a:gd name="connsiteX101" fmla="*/ 11326708 w 12193200"/>
              <a:gd name="connsiteY101" fmla="*/ 6259556 h 6861600"/>
              <a:gd name="connsiteX102" fmla="*/ 11350417 w 12193200"/>
              <a:gd name="connsiteY102" fmla="*/ 6283266 h 6861600"/>
              <a:gd name="connsiteX103" fmla="*/ 11374127 w 12193200"/>
              <a:gd name="connsiteY103" fmla="*/ 6259556 h 6861600"/>
              <a:gd name="connsiteX104" fmla="*/ 11350417 w 12193200"/>
              <a:gd name="connsiteY104" fmla="*/ 6235847 h 6861600"/>
              <a:gd name="connsiteX105" fmla="*/ 11276288 w 12193200"/>
              <a:gd name="connsiteY105" fmla="*/ 6199340 h 6861600"/>
              <a:gd name="connsiteX106" fmla="*/ 11270563 w 12193200"/>
              <a:gd name="connsiteY106" fmla="*/ 6205079 h 6861600"/>
              <a:gd name="connsiteX107" fmla="*/ 11270563 w 12193200"/>
              <a:gd name="connsiteY107" fmla="*/ 6238674 h 6861600"/>
              <a:gd name="connsiteX108" fmla="*/ 11264825 w 12193200"/>
              <a:gd name="connsiteY108" fmla="*/ 6244413 h 6861600"/>
              <a:gd name="connsiteX109" fmla="*/ 11242217 w 12193200"/>
              <a:gd name="connsiteY109" fmla="*/ 6244413 h 6861600"/>
              <a:gd name="connsiteX110" fmla="*/ 11242210 w 12193200"/>
              <a:gd name="connsiteY110" fmla="*/ 6244413 h 6861600"/>
              <a:gd name="connsiteX111" fmla="*/ 11236478 w 12193200"/>
              <a:gd name="connsiteY111" fmla="*/ 6250145 h 6861600"/>
              <a:gd name="connsiteX112" fmla="*/ 11236478 w 12193200"/>
              <a:gd name="connsiteY112" fmla="*/ 6269272 h 6861600"/>
              <a:gd name="connsiteX113" fmla="*/ 11242217 w 12193200"/>
              <a:gd name="connsiteY113" fmla="*/ 6274997 h 6861600"/>
              <a:gd name="connsiteX114" fmla="*/ 11264825 w 12193200"/>
              <a:gd name="connsiteY114" fmla="*/ 6274997 h 6861600"/>
              <a:gd name="connsiteX115" fmla="*/ 11270563 w 12193200"/>
              <a:gd name="connsiteY115" fmla="*/ 6280735 h 6861600"/>
              <a:gd name="connsiteX116" fmla="*/ 11270563 w 12193200"/>
              <a:gd name="connsiteY116" fmla="*/ 6375342 h 6861600"/>
              <a:gd name="connsiteX117" fmla="*/ 11284040 w 12193200"/>
              <a:gd name="connsiteY117" fmla="*/ 6413826 h 6861600"/>
              <a:gd name="connsiteX118" fmla="*/ 11322857 w 12193200"/>
              <a:gd name="connsiteY118" fmla="*/ 6425671 h 6861600"/>
              <a:gd name="connsiteX119" fmla="*/ 11346750 w 12193200"/>
              <a:gd name="connsiteY119" fmla="*/ 6425671 h 6861600"/>
              <a:gd name="connsiteX120" fmla="*/ 11346757 w 12193200"/>
              <a:gd name="connsiteY120" fmla="*/ 6425671 h 6861600"/>
              <a:gd name="connsiteX121" fmla="*/ 11352489 w 12193200"/>
              <a:gd name="connsiteY121" fmla="*/ 6419939 h 6861600"/>
              <a:gd name="connsiteX122" fmla="*/ 11352489 w 12193200"/>
              <a:gd name="connsiteY122" fmla="*/ 6400153 h 6861600"/>
              <a:gd name="connsiteX123" fmla="*/ 11352489 w 12193200"/>
              <a:gd name="connsiteY123" fmla="*/ 6400146 h 6861600"/>
              <a:gd name="connsiteX124" fmla="*/ 11346750 w 12193200"/>
              <a:gd name="connsiteY124" fmla="*/ 6394421 h 6861600"/>
              <a:gd name="connsiteX125" fmla="*/ 11329466 w 12193200"/>
              <a:gd name="connsiteY125" fmla="*/ 6394421 h 6861600"/>
              <a:gd name="connsiteX126" fmla="*/ 11313148 w 12193200"/>
              <a:gd name="connsiteY126" fmla="*/ 6389988 h 6861600"/>
              <a:gd name="connsiteX127" fmla="*/ 11308388 w 12193200"/>
              <a:gd name="connsiteY127" fmla="*/ 6375342 h 6861600"/>
              <a:gd name="connsiteX128" fmla="*/ 11308388 w 12193200"/>
              <a:gd name="connsiteY128" fmla="*/ 6205079 h 6861600"/>
              <a:gd name="connsiteX129" fmla="*/ 11302650 w 12193200"/>
              <a:gd name="connsiteY129" fmla="*/ 6199340 h 6861600"/>
              <a:gd name="connsiteX130" fmla="*/ 11276295 w 12193200"/>
              <a:gd name="connsiteY130" fmla="*/ 6199340 h 6861600"/>
              <a:gd name="connsiteX131" fmla="*/ 11276288 w 12193200"/>
              <a:gd name="connsiteY131" fmla="*/ 6199340 h 6861600"/>
              <a:gd name="connsiteX132" fmla="*/ 11010705 w 12193200"/>
              <a:gd name="connsiteY132" fmla="*/ 6199340 h 6861600"/>
              <a:gd name="connsiteX133" fmla="*/ 11005007 w 12193200"/>
              <a:gd name="connsiteY133" fmla="*/ 6205038 h 6861600"/>
              <a:gd name="connsiteX134" fmla="*/ 11005007 w 12193200"/>
              <a:gd name="connsiteY134" fmla="*/ 6257903 h 6861600"/>
              <a:gd name="connsiteX135" fmla="*/ 10997106 w 12193200"/>
              <a:gd name="connsiteY135" fmla="*/ 6252953 h 6861600"/>
              <a:gd name="connsiteX136" fmla="*/ 10950068 w 12193200"/>
              <a:gd name="connsiteY136" fmla="*/ 6241428 h 6861600"/>
              <a:gd name="connsiteX137" fmla="*/ 10903016 w 12193200"/>
              <a:gd name="connsiteY137" fmla="*/ 6252953 h 6861600"/>
              <a:gd name="connsiteX138" fmla="*/ 10869794 w 12193200"/>
              <a:gd name="connsiteY138" fmla="*/ 6285848 h 6861600"/>
              <a:gd name="connsiteX139" fmla="*/ 10857637 w 12193200"/>
              <a:gd name="connsiteY139" fmla="*/ 6334872 h 6861600"/>
              <a:gd name="connsiteX140" fmla="*/ 10869482 w 12193200"/>
              <a:gd name="connsiteY140" fmla="*/ 6384052 h 6861600"/>
              <a:gd name="connsiteX141" fmla="*/ 10902051 w 12193200"/>
              <a:gd name="connsiteY141" fmla="*/ 6416954 h 6861600"/>
              <a:gd name="connsiteX142" fmla="*/ 10948429 w 12193200"/>
              <a:gd name="connsiteY142" fmla="*/ 6428622 h 6861600"/>
              <a:gd name="connsiteX143" fmla="*/ 10995964 w 12193200"/>
              <a:gd name="connsiteY143" fmla="*/ 6416954 h 6861600"/>
              <a:gd name="connsiteX144" fmla="*/ 11030015 w 12193200"/>
              <a:gd name="connsiteY144" fmla="*/ 6383889 h 6861600"/>
              <a:gd name="connsiteX145" fmla="*/ 11042512 w 12193200"/>
              <a:gd name="connsiteY145" fmla="*/ 6318411 h 6861600"/>
              <a:gd name="connsiteX146" fmla="*/ 11042512 w 12193200"/>
              <a:gd name="connsiteY146" fmla="*/ 6205038 h 6861600"/>
              <a:gd name="connsiteX147" fmla="*/ 11036814 w 12193200"/>
              <a:gd name="connsiteY147" fmla="*/ 6199340 h 6861600"/>
              <a:gd name="connsiteX148" fmla="*/ 0 w 12193200"/>
              <a:gd name="connsiteY148" fmla="*/ 0 h 6861600"/>
              <a:gd name="connsiteX149" fmla="*/ 12193200 w 12193200"/>
              <a:gd name="connsiteY149" fmla="*/ 0 h 6861600"/>
              <a:gd name="connsiteX150" fmla="*/ 12193200 w 12193200"/>
              <a:gd name="connsiteY150" fmla="*/ 6861600 h 6861600"/>
              <a:gd name="connsiteX151" fmla="*/ 0 w 12193200"/>
              <a:gd name="connsiteY151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12193200" h="6861600">
                <a:moveTo>
                  <a:pt x="10949429" y="6274031"/>
                </a:moveTo>
                <a:cubicBezTo>
                  <a:pt x="10958866" y="6273979"/>
                  <a:pt x="10968156" y="6276363"/>
                  <a:pt x="10976402" y="6280953"/>
                </a:cubicBezTo>
                <a:cubicBezTo>
                  <a:pt x="10984711" y="6285540"/>
                  <a:pt x="10991394" y="6292385"/>
                  <a:pt x="10996453" y="6301487"/>
                </a:cubicBezTo>
                <a:cubicBezTo>
                  <a:pt x="11001512" y="6310589"/>
                  <a:pt x="11004032" y="6321717"/>
                  <a:pt x="11004014" y="6334872"/>
                </a:cubicBezTo>
                <a:cubicBezTo>
                  <a:pt x="11004014" y="6348031"/>
                  <a:pt x="11001383" y="6359216"/>
                  <a:pt x="10996120" y="6368427"/>
                </a:cubicBezTo>
                <a:cubicBezTo>
                  <a:pt x="10990857" y="6377642"/>
                  <a:pt x="10984004" y="6384550"/>
                  <a:pt x="10975559" y="6389151"/>
                </a:cubicBezTo>
                <a:cubicBezTo>
                  <a:pt x="10967247" y="6393722"/>
                  <a:pt x="10957907" y="6396100"/>
                  <a:pt x="10948422" y="6396060"/>
                </a:cubicBezTo>
                <a:cubicBezTo>
                  <a:pt x="10933287" y="6396060"/>
                  <a:pt x="10920731" y="6390740"/>
                  <a:pt x="10910754" y="6380101"/>
                </a:cubicBezTo>
                <a:cubicBezTo>
                  <a:pt x="10900777" y="6369462"/>
                  <a:pt x="10895790" y="6354386"/>
                  <a:pt x="10895795" y="6334872"/>
                </a:cubicBezTo>
                <a:cubicBezTo>
                  <a:pt x="10895795" y="6321727"/>
                  <a:pt x="10898204" y="6310598"/>
                  <a:pt x="10903023" y="6301487"/>
                </a:cubicBezTo>
                <a:cubicBezTo>
                  <a:pt x="10907842" y="6292376"/>
                  <a:pt x="10914371" y="6285522"/>
                  <a:pt x="10922612" y="6280926"/>
                </a:cubicBezTo>
                <a:cubicBezTo>
                  <a:pt x="10930796" y="6276326"/>
                  <a:pt x="10940041" y="6273949"/>
                  <a:pt x="10949429" y="6274031"/>
                </a:cubicBezTo>
                <a:close/>
                <a:moveTo>
                  <a:pt x="11727068" y="6244407"/>
                </a:moveTo>
                <a:cubicBezTo>
                  <a:pt x="11724690" y="6244407"/>
                  <a:pt x="11722560" y="6245873"/>
                  <a:pt x="11721710" y="6248092"/>
                </a:cubicBezTo>
                <a:lnTo>
                  <a:pt x="11670163" y="6382577"/>
                </a:lnTo>
                <a:lnTo>
                  <a:pt x="11620528" y="6248194"/>
                </a:lnTo>
                <a:cubicBezTo>
                  <a:pt x="11619697" y="6245941"/>
                  <a:pt x="11617551" y="6244443"/>
                  <a:pt x="11615150" y="6244441"/>
                </a:cubicBezTo>
                <a:lnTo>
                  <a:pt x="11585851" y="6244441"/>
                </a:lnTo>
                <a:cubicBezTo>
                  <a:pt x="11582682" y="6244459"/>
                  <a:pt x="11580127" y="6247043"/>
                  <a:pt x="11580145" y="6250212"/>
                </a:cubicBezTo>
                <a:cubicBezTo>
                  <a:pt x="11580149" y="6250918"/>
                  <a:pt x="11580283" y="6251617"/>
                  <a:pt x="11580541" y="6252274"/>
                </a:cubicBezTo>
                <a:lnTo>
                  <a:pt x="11648922" y="6425658"/>
                </a:lnTo>
                <a:cubicBezTo>
                  <a:pt x="11648361" y="6428606"/>
                  <a:pt x="11647504" y="6431490"/>
                  <a:pt x="11646366" y="6434266"/>
                </a:cubicBezTo>
                <a:cubicBezTo>
                  <a:pt x="11638438" y="6454086"/>
                  <a:pt x="11623928" y="6468854"/>
                  <a:pt x="11600517" y="6471527"/>
                </a:cubicBezTo>
                <a:cubicBezTo>
                  <a:pt x="11597453" y="6471973"/>
                  <a:pt x="11595205" y="6474639"/>
                  <a:pt x="11595282" y="6477734"/>
                </a:cubicBezTo>
                <a:cubicBezTo>
                  <a:pt x="11595282" y="6480230"/>
                  <a:pt x="11595003" y="6497697"/>
                  <a:pt x="11595003" y="6501933"/>
                </a:cubicBezTo>
                <a:cubicBezTo>
                  <a:pt x="11595003" y="6506170"/>
                  <a:pt x="11597213" y="6507937"/>
                  <a:pt x="11601238" y="6507937"/>
                </a:cubicBezTo>
                <a:cubicBezTo>
                  <a:pt x="11604090" y="6507963"/>
                  <a:pt x="11606939" y="6507761"/>
                  <a:pt x="11609758" y="6507332"/>
                </a:cubicBezTo>
                <a:cubicBezTo>
                  <a:pt x="11642497" y="6501893"/>
                  <a:pt x="11660848" y="6484581"/>
                  <a:pt x="11671904" y="6459057"/>
                </a:cubicBezTo>
                <a:cubicBezTo>
                  <a:pt x="11674937" y="6452060"/>
                  <a:pt x="11677133" y="6446668"/>
                  <a:pt x="11679540" y="6440855"/>
                </a:cubicBezTo>
                <a:lnTo>
                  <a:pt x="11758623" y="6252355"/>
                </a:lnTo>
                <a:cubicBezTo>
                  <a:pt x="11759844" y="6249430"/>
                  <a:pt x="11758462" y="6246070"/>
                  <a:pt x="11755537" y="6244849"/>
                </a:cubicBezTo>
                <a:cubicBezTo>
                  <a:pt x="11754837" y="6244557"/>
                  <a:pt x="11754086" y="6244407"/>
                  <a:pt x="11753327" y="6244407"/>
                </a:cubicBezTo>
                <a:close/>
                <a:moveTo>
                  <a:pt x="11147569" y="6241435"/>
                </a:moveTo>
                <a:cubicBezTo>
                  <a:pt x="11133721" y="6241439"/>
                  <a:pt x="11121487" y="6243747"/>
                  <a:pt x="11110866" y="6248357"/>
                </a:cubicBezTo>
                <a:cubicBezTo>
                  <a:pt x="11100246" y="6252967"/>
                  <a:pt x="11092086" y="6259272"/>
                  <a:pt x="11086389" y="6267273"/>
                </a:cubicBezTo>
                <a:cubicBezTo>
                  <a:pt x="11080814" y="6274932"/>
                  <a:pt x="11077823" y="6284167"/>
                  <a:pt x="11077849" y="6293641"/>
                </a:cubicBezTo>
                <a:cubicBezTo>
                  <a:pt x="11077849" y="6305467"/>
                  <a:pt x="11080976" y="6315006"/>
                  <a:pt x="11087232" y="6322259"/>
                </a:cubicBezTo>
                <a:cubicBezTo>
                  <a:pt x="11093234" y="6329329"/>
                  <a:pt x="11100844" y="6334855"/>
                  <a:pt x="11109425" y="6338374"/>
                </a:cubicBezTo>
                <a:cubicBezTo>
                  <a:pt x="11117983" y="6341909"/>
                  <a:pt x="11129061" y="6345536"/>
                  <a:pt x="11142660" y="6349253"/>
                </a:cubicBezTo>
                <a:cubicBezTo>
                  <a:pt x="11156690" y="6353214"/>
                  <a:pt x="11166939" y="6356841"/>
                  <a:pt x="11173407" y="6360132"/>
                </a:cubicBezTo>
                <a:cubicBezTo>
                  <a:pt x="11179876" y="6363423"/>
                  <a:pt x="11183110" y="6368468"/>
                  <a:pt x="11183110" y="6375267"/>
                </a:cubicBezTo>
                <a:cubicBezTo>
                  <a:pt x="11183110" y="6381636"/>
                  <a:pt x="11180206" y="6386849"/>
                  <a:pt x="11174400" y="6390906"/>
                </a:cubicBezTo>
                <a:cubicBezTo>
                  <a:pt x="11168593" y="6394963"/>
                  <a:pt x="11160422" y="6396991"/>
                  <a:pt x="11149888" y="6396991"/>
                </a:cubicBezTo>
                <a:cubicBezTo>
                  <a:pt x="11139807" y="6397000"/>
                  <a:pt x="11131421" y="6394421"/>
                  <a:pt x="11124730" y="6389253"/>
                </a:cubicBezTo>
                <a:cubicBezTo>
                  <a:pt x="11119309" y="6385101"/>
                  <a:pt x="11115871" y="6380115"/>
                  <a:pt x="11114416" y="6374295"/>
                </a:cubicBezTo>
                <a:cubicBezTo>
                  <a:pt x="11113772" y="6371789"/>
                  <a:pt x="11111509" y="6370038"/>
                  <a:pt x="11108922" y="6370045"/>
                </a:cubicBezTo>
                <a:lnTo>
                  <a:pt x="11081269" y="6370045"/>
                </a:lnTo>
                <a:cubicBezTo>
                  <a:pt x="11080971" y="6370046"/>
                  <a:pt x="11080675" y="6370070"/>
                  <a:pt x="11080382" y="6370116"/>
                </a:cubicBezTo>
                <a:cubicBezTo>
                  <a:pt x="11077222" y="6370616"/>
                  <a:pt x="11075064" y="6373582"/>
                  <a:pt x="11075564" y="6376743"/>
                </a:cubicBezTo>
                <a:cubicBezTo>
                  <a:pt x="11076938" y="6385117"/>
                  <a:pt x="11080318" y="6393035"/>
                  <a:pt x="11085416" y="6399820"/>
                </a:cubicBezTo>
                <a:cubicBezTo>
                  <a:pt x="11091984" y="6408722"/>
                  <a:pt x="11100914" y="6415749"/>
                  <a:pt x="11112206" y="6420898"/>
                </a:cubicBezTo>
                <a:cubicBezTo>
                  <a:pt x="11123502" y="6426047"/>
                  <a:pt x="11136269" y="6428622"/>
                  <a:pt x="11150507" y="6428622"/>
                </a:cubicBezTo>
                <a:cubicBezTo>
                  <a:pt x="11164577" y="6428649"/>
                  <a:pt x="11176816" y="6426349"/>
                  <a:pt x="11187223" y="6421721"/>
                </a:cubicBezTo>
                <a:cubicBezTo>
                  <a:pt x="11197631" y="6417092"/>
                  <a:pt x="11205679" y="6410733"/>
                  <a:pt x="11211368" y="6402641"/>
                </a:cubicBezTo>
                <a:cubicBezTo>
                  <a:pt x="11217063" y="6394561"/>
                  <a:pt x="11220057" y="6384887"/>
                  <a:pt x="11219922" y="6375002"/>
                </a:cubicBezTo>
                <a:cubicBezTo>
                  <a:pt x="11219722" y="6363389"/>
                  <a:pt x="11216549" y="6354067"/>
                  <a:pt x="11210402" y="6347036"/>
                </a:cubicBezTo>
                <a:cubicBezTo>
                  <a:pt x="11204411" y="6340136"/>
                  <a:pt x="11196935" y="6334683"/>
                  <a:pt x="11188536" y="6331085"/>
                </a:cubicBezTo>
                <a:cubicBezTo>
                  <a:pt x="11180077" y="6327463"/>
                  <a:pt x="11169275" y="6323902"/>
                  <a:pt x="11156130" y="6320403"/>
                </a:cubicBezTo>
                <a:cubicBezTo>
                  <a:pt x="11146262" y="6317556"/>
                  <a:pt x="11138805" y="6315195"/>
                  <a:pt x="11133760" y="6313318"/>
                </a:cubicBezTo>
                <a:cubicBezTo>
                  <a:pt x="11129188" y="6311701"/>
                  <a:pt x="11124974" y="6309212"/>
                  <a:pt x="11121351" y="6305988"/>
                </a:cubicBezTo>
                <a:cubicBezTo>
                  <a:pt x="11118006" y="6303061"/>
                  <a:pt x="11115967" y="6298920"/>
                  <a:pt x="11115687" y="6294484"/>
                </a:cubicBezTo>
                <a:cubicBezTo>
                  <a:pt x="11115370" y="6287843"/>
                  <a:pt x="11117994" y="6282567"/>
                  <a:pt x="11123561" y="6278655"/>
                </a:cubicBezTo>
                <a:cubicBezTo>
                  <a:pt x="11128828" y="6274929"/>
                  <a:pt x="11136393" y="6273066"/>
                  <a:pt x="11146257" y="6273066"/>
                </a:cubicBezTo>
                <a:cubicBezTo>
                  <a:pt x="11156375" y="6273061"/>
                  <a:pt x="11164380" y="6275470"/>
                  <a:pt x="11170273" y="6280293"/>
                </a:cubicBezTo>
                <a:cubicBezTo>
                  <a:pt x="11174982" y="6284063"/>
                  <a:pt x="11178238" y="6289350"/>
                  <a:pt x="11179486" y="6295252"/>
                </a:cubicBezTo>
                <a:cubicBezTo>
                  <a:pt x="11180069" y="6297841"/>
                  <a:pt x="11182374" y="6299676"/>
                  <a:pt x="11185027" y="6299665"/>
                </a:cubicBezTo>
                <a:lnTo>
                  <a:pt x="11211327" y="6299665"/>
                </a:lnTo>
                <a:cubicBezTo>
                  <a:pt x="11211583" y="6299664"/>
                  <a:pt x="11211839" y="6299647"/>
                  <a:pt x="11212093" y="6299613"/>
                </a:cubicBezTo>
                <a:cubicBezTo>
                  <a:pt x="11215256" y="6299184"/>
                  <a:pt x="11217474" y="6296273"/>
                  <a:pt x="11217045" y="6293110"/>
                </a:cubicBezTo>
                <a:cubicBezTo>
                  <a:pt x="11214992" y="6278201"/>
                  <a:pt x="11208447" y="6266189"/>
                  <a:pt x="11197409" y="6257073"/>
                </a:cubicBezTo>
                <a:cubicBezTo>
                  <a:pt x="11184798" y="6246648"/>
                  <a:pt x="11168185" y="6241435"/>
                  <a:pt x="11147569" y="6241435"/>
                </a:cubicBezTo>
                <a:close/>
                <a:moveTo>
                  <a:pt x="11486016" y="6241408"/>
                </a:moveTo>
                <a:cubicBezTo>
                  <a:pt x="11475551" y="6241355"/>
                  <a:pt x="11465190" y="6243485"/>
                  <a:pt x="11455595" y="6247663"/>
                </a:cubicBezTo>
                <a:cubicBezTo>
                  <a:pt x="11446044" y="6251834"/>
                  <a:pt x="11438204" y="6257647"/>
                  <a:pt x="11432076" y="6265104"/>
                </a:cubicBezTo>
                <a:lnTo>
                  <a:pt x="11432076" y="6250145"/>
                </a:lnTo>
                <a:cubicBezTo>
                  <a:pt x="11432076" y="6250143"/>
                  <a:pt x="11432076" y="6250140"/>
                  <a:pt x="11432076" y="6250138"/>
                </a:cubicBezTo>
                <a:cubicBezTo>
                  <a:pt x="11432072" y="6246973"/>
                  <a:pt x="11429503" y="6244409"/>
                  <a:pt x="11426338" y="6244413"/>
                </a:cubicBezTo>
                <a:lnTo>
                  <a:pt x="11400303" y="6244413"/>
                </a:lnTo>
                <a:cubicBezTo>
                  <a:pt x="11400301" y="6244413"/>
                  <a:pt x="11400298" y="6244413"/>
                  <a:pt x="11400296" y="6244413"/>
                </a:cubicBezTo>
                <a:cubicBezTo>
                  <a:pt x="11397130" y="6244413"/>
                  <a:pt x="11394564" y="6246979"/>
                  <a:pt x="11394564" y="6250145"/>
                </a:cubicBezTo>
                <a:lnTo>
                  <a:pt x="11394564" y="6419926"/>
                </a:lnTo>
                <a:cubicBezTo>
                  <a:pt x="11394564" y="6419928"/>
                  <a:pt x="11394564" y="6419930"/>
                  <a:pt x="11394564" y="6419932"/>
                </a:cubicBezTo>
                <a:cubicBezTo>
                  <a:pt x="11394568" y="6423098"/>
                  <a:pt x="11397137" y="6425662"/>
                  <a:pt x="11400303" y="6425658"/>
                </a:cubicBezTo>
                <a:lnTo>
                  <a:pt x="11426338" y="6425658"/>
                </a:lnTo>
                <a:cubicBezTo>
                  <a:pt x="11429503" y="6425662"/>
                  <a:pt x="11432072" y="6423098"/>
                  <a:pt x="11432076" y="6419932"/>
                </a:cubicBezTo>
                <a:lnTo>
                  <a:pt x="11432076" y="6324347"/>
                </a:lnTo>
                <a:cubicBezTo>
                  <a:pt x="11432081" y="6308137"/>
                  <a:pt x="11436190" y="6295699"/>
                  <a:pt x="11444403" y="6287032"/>
                </a:cubicBezTo>
                <a:cubicBezTo>
                  <a:pt x="11452617" y="6278365"/>
                  <a:pt x="11463750" y="6274031"/>
                  <a:pt x="11477802" y="6274031"/>
                </a:cubicBezTo>
                <a:cubicBezTo>
                  <a:pt x="11491841" y="6274022"/>
                  <a:pt x="11502914" y="6278347"/>
                  <a:pt x="11511024" y="6287004"/>
                </a:cubicBezTo>
                <a:cubicBezTo>
                  <a:pt x="11519133" y="6295662"/>
                  <a:pt x="11523188" y="6308110"/>
                  <a:pt x="11523188" y="6324347"/>
                </a:cubicBezTo>
                <a:lnTo>
                  <a:pt x="11523188" y="6419926"/>
                </a:lnTo>
                <a:cubicBezTo>
                  <a:pt x="11523188" y="6419928"/>
                  <a:pt x="11523188" y="6419930"/>
                  <a:pt x="11523188" y="6419932"/>
                </a:cubicBezTo>
                <a:cubicBezTo>
                  <a:pt x="11523192" y="6423098"/>
                  <a:pt x="11525761" y="6425662"/>
                  <a:pt x="11528927" y="6425658"/>
                </a:cubicBezTo>
                <a:lnTo>
                  <a:pt x="11554642" y="6425658"/>
                </a:lnTo>
                <a:cubicBezTo>
                  <a:pt x="11554647" y="6425658"/>
                  <a:pt x="11554651" y="6425658"/>
                  <a:pt x="11554655" y="6425658"/>
                </a:cubicBezTo>
                <a:cubicBezTo>
                  <a:pt x="11557817" y="6425658"/>
                  <a:pt x="11560381" y="6423094"/>
                  <a:pt x="11560381" y="6419932"/>
                </a:cubicBezTo>
                <a:lnTo>
                  <a:pt x="11560381" y="6318758"/>
                </a:lnTo>
                <a:cubicBezTo>
                  <a:pt x="11560421" y="6302308"/>
                  <a:pt x="11557248" y="6288269"/>
                  <a:pt x="11550861" y="6276642"/>
                </a:cubicBezTo>
                <a:cubicBezTo>
                  <a:pt x="11544475" y="6265015"/>
                  <a:pt x="11535636" y="6256244"/>
                  <a:pt x="11524344" y="6250329"/>
                </a:cubicBezTo>
                <a:cubicBezTo>
                  <a:pt x="11513052" y="6244400"/>
                  <a:pt x="11500276" y="6241426"/>
                  <a:pt x="11486016" y="6241408"/>
                </a:cubicBezTo>
                <a:close/>
                <a:moveTo>
                  <a:pt x="11350417" y="6235847"/>
                </a:moveTo>
                <a:cubicBezTo>
                  <a:pt x="11337323" y="6235847"/>
                  <a:pt x="11326708" y="6246462"/>
                  <a:pt x="11326708" y="6259556"/>
                </a:cubicBezTo>
                <a:cubicBezTo>
                  <a:pt x="11326708" y="6272651"/>
                  <a:pt x="11337323" y="6283266"/>
                  <a:pt x="11350417" y="6283266"/>
                </a:cubicBezTo>
                <a:cubicBezTo>
                  <a:pt x="11363512" y="6283266"/>
                  <a:pt x="11374127" y="6272651"/>
                  <a:pt x="11374127" y="6259556"/>
                </a:cubicBezTo>
                <a:cubicBezTo>
                  <a:pt x="11374127" y="6246462"/>
                  <a:pt x="11363512" y="6235847"/>
                  <a:pt x="11350417" y="6235847"/>
                </a:cubicBezTo>
                <a:close/>
                <a:moveTo>
                  <a:pt x="11276288" y="6199340"/>
                </a:moveTo>
                <a:cubicBezTo>
                  <a:pt x="11273123" y="6199344"/>
                  <a:pt x="11270559" y="6201913"/>
                  <a:pt x="11270563" y="6205079"/>
                </a:cubicBezTo>
                <a:lnTo>
                  <a:pt x="11270563" y="6238674"/>
                </a:lnTo>
                <a:cubicBezTo>
                  <a:pt x="11270563" y="6241844"/>
                  <a:pt x="11267994" y="6244413"/>
                  <a:pt x="11264825" y="6244413"/>
                </a:cubicBezTo>
                <a:lnTo>
                  <a:pt x="11242217" y="6244413"/>
                </a:lnTo>
                <a:cubicBezTo>
                  <a:pt x="11242215" y="6244413"/>
                  <a:pt x="11242212" y="6244413"/>
                  <a:pt x="11242210" y="6244413"/>
                </a:cubicBezTo>
                <a:cubicBezTo>
                  <a:pt x="11239044" y="6244413"/>
                  <a:pt x="11236478" y="6246979"/>
                  <a:pt x="11236478" y="6250145"/>
                </a:cubicBezTo>
                <a:lnTo>
                  <a:pt x="11236478" y="6269272"/>
                </a:lnTo>
                <a:cubicBezTo>
                  <a:pt x="11236485" y="6272436"/>
                  <a:pt x="11239053" y="6274997"/>
                  <a:pt x="11242217" y="6274997"/>
                </a:cubicBezTo>
                <a:lnTo>
                  <a:pt x="11264825" y="6274997"/>
                </a:lnTo>
                <a:cubicBezTo>
                  <a:pt x="11267994" y="6274997"/>
                  <a:pt x="11270563" y="6277566"/>
                  <a:pt x="11270563" y="6280735"/>
                </a:cubicBezTo>
                <a:lnTo>
                  <a:pt x="11270563" y="6375342"/>
                </a:lnTo>
                <a:cubicBezTo>
                  <a:pt x="11270559" y="6393102"/>
                  <a:pt x="11275051" y="6405930"/>
                  <a:pt x="11284040" y="6413826"/>
                </a:cubicBezTo>
                <a:cubicBezTo>
                  <a:pt x="11293028" y="6421723"/>
                  <a:pt x="11305968" y="6425671"/>
                  <a:pt x="11322857" y="6425671"/>
                </a:cubicBezTo>
                <a:lnTo>
                  <a:pt x="11346750" y="6425671"/>
                </a:lnTo>
                <a:cubicBezTo>
                  <a:pt x="11346752" y="6425671"/>
                  <a:pt x="11346755" y="6425671"/>
                  <a:pt x="11346757" y="6425671"/>
                </a:cubicBezTo>
                <a:cubicBezTo>
                  <a:pt x="11349923" y="6425671"/>
                  <a:pt x="11352489" y="6423105"/>
                  <a:pt x="11352489" y="6419939"/>
                </a:cubicBezTo>
                <a:lnTo>
                  <a:pt x="11352489" y="6400153"/>
                </a:lnTo>
                <a:cubicBezTo>
                  <a:pt x="11352489" y="6400151"/>
                  <a:pt x="11352489" y="6400148"/>
                  <a:pt x="11352489" y="6400146"/>
                </a:cubicBezTo>
                <a:cubicBezTo>
                  <a:pt x="11352485" y="6396980"/>
                  <a:pt x="11349916" y="6394417"/>
                  <a:pt x="11346750" y="6394421"/>
                </a:cubicBezTo>
                <a:lnTo>
                  <a:pt x="11329466" y="6394421"/>
                </a:lnTo>
                <a:cubicBezTo>
                  <a:pt x="11321756" y="6394421"/>
                  <a:pt x="11316330" y="6392959"/>
                  <a:pt x="11313148" y="6389988"/>
                </a:cubicBezTo>
                <a:cubicBezTo>
                  <a:pt x="11309966" y="6387016"/>
                  <a:pt x="11308388" y="6382141"/>
                  <a:pt x="11308388" y="6375342"/>
                </a:cubicBezTo>
                <a:lnTo>
                  <a:pt x="11308388" y="6205079"/>
                </a:lnTo>
                <a:cubicBezTo>
                  <a:pt x="11308388" y="6201909"/>
                  <a:pt x="11305819" y="6199340"/>
                  <a:pt x="11302650" y="6199340"/>
                </a:cubicBezTo>
                <a:lnTo>
                  <a:pt x="11276295" y="6199340"/>
                </a:lnTo>
                <a:cubicBezTo>
                  <a:pt x="11276293" y="6199340"/>
                  <a:pt x="11276290" y="6199340"/>
                  <a:pt x="11276288" y="6199340"/>
                </a:cubicBezTo>
                <a:close/>
                <a:moveTo>
                  <a:pt x="11010705" y="6199340"/>
                </a:moveTo>
                <a:cubicBezTo>
                  <a:pt x="11007558" y="6199340"/>
                  <a:pt x="11005007" y="6201891"/>
                  <a:pt x="11005007" y="6205038"/>
                </a:cubicBezTo>
                <a:lnTo>
                  <a:pt x="11005007" y="6257903"/>
                </a:lnTo>
                <a:cubicBezTo>
                  <a:pt x="11002465" y="6256112"/>
                  <a:pt x="10999827" y="6254459"/>
                  <a:pt x="10997106" y="6252953"/>
                </a:cubicBezTo>
                <a:cubicBezTo>
                  <a:pt x="10983054" y="6245247"/>
                  <a:pt x="10967374" y="6241405"/>
                  <a:pt x="10950068" y="6241428"/>
                </a:cubicBezTo>
                <a:cubicBezTo>
                  <a:pt x="10932761" y="6241451"/>
                  <a:pt x="10917077" y="6245292"/>
                  <a:pt x="10903016" y="6252953"/>
                </a:cubicBezTo>
                <a:cubicBezTo>
                  <a:pt x="10889055" y="6260557"/>
                  <a:pt x="10877535" y="6271963"/>
                  <a:pt x="10869794" y="6285848"/>
                </a:cubicBezTo>
                <a:cubicBezTo>
                  <a:pt x="10861689" y="6300104"/>
                  <a:pt x="10857637" y="6316446"/>
                  <a:pt x="10857637" y="6334872"/>
                </a:cubicBezTo>
                <a:cubicBezTo>
                  <a:pt x="10857637" y="6353516"/>
                  <a:pt x="10861585" y="6369909"/>
                  <a:pt x="10869482" y="6384052"/>
                </a:cubicBezTo>
                <a:cubicBezTo>
                  <a:pt x="10877030" y="6397862"/>
                  <a:pt x="10888318" y="6409265"/>
                  <a:pt x="10902051" y="6416954"/>
                </a:cubicBezTo>
                <a:cubicBezTo>
                  <a:pt x="10915858" y="6424733"/>
                  <a:pt x="10931317" y="6428622"/>
                  <a:pt x="10948429" y="6428622"/>
                </a:cubicBezTo>
                <a:cubicBezTo>
                  <a:pt x="10965754" y="6428622"/>
                  <a:pt x="10981599" y="6424733"/>
                  <a:pt x="10995964" y="6416954"/>
                </a:cubicBezTo>
                <a:cubicBezTo>
                  <a:pt x="11010324" y="6409162"/>
                  <a:pt x="11022005" y="6398331"/>
                  <a:pt x="11030015" y="6383889"/>
                </a:cubicBezTo>
                <a:cubicBezTo>
                  <a:pt x="11040425" y="6365129"/>
                  <a:pt x="11042512" y="6348022"/>
                  <a:pt x="11042512" y="6318411"/>
                </a:cubicBezTo>
                <a:lnTo>
                  <a:pt x="11042512" y="6205038"/>
                </a:lnTo>
                <a:cubicBezTo>
                  <a:pt x="11042512" y="6201891"/>
                  <a:pt x="11039961" y="6199340"/>
                  <a:pt x="11036814" y="6199340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bIns="576000" anchor="ctr" anchorCtr="0">
            <a:noAutofit/>
          </a:bodyPr>
          <a:lstStyle>
            <a:lvl1pPr marL="0" indent="0" algn="ctr">
              <a:buNone/>
              <a:defRPr sz="160"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0" y="864000"/>
            <a:ext cx="2505600" cy="1915200"/>
          </a:xfrm>
        </p:spPr>
        <p:txBody>
          <a:bodyPr anchor="t" anchorCtr="0"/>
          <a:lstStyle>
            <a:lvl1pPr algn="l">
              <a:defRPr sz="24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65B12D-AFCA-4C69-8772-3103D984CD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4320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37CD5E9-4514-4A77-9781-C0FC80437A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white">
          <a:xfrm>
            <a:off x="33732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023000C-62EC-4AE1-9428-2B6EA4DF5F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white">
          <a:xfrm>
            <a:off x="63108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FE03E1E-7BBA-4981-A199-083F8DE64A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white">
          <a:xfrm>
            <a:off x="92484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F36C25B-EFDD-4B87-A607-B8183191C162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5FBD6A-F375-4520-BDB0-BF87DF76281E}" type="datetime1">
              <a:rPr lang="en-GB" smtClean="0"/>
              <a:pPr/>
              <a:t>15/11/2023</a:t>
            </a:fld>
            <a:endParaRPr lang="en-GB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5A5089DE-3A5D-4836-9D47-6BDBF8FAAE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0B90375-CCC9-436F-8691-66054ECC60F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7430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A">
    <p:bg>
      <p:bgPr>
        <a:gradFill flip="none" rotWithShape="1">
          <a:gsLst>
            <a:gs pos="25000">
              <a:schemeClr val="accent2"/>
            </a:gs>
            <a:gs pos="100000">
              <a:srgbClr val="FFE655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3532800" y="3366001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>
              <a:solidFill>
                <a:schemeClr val="tx1"/>
              </a:solidFill>
            </a:endParaRP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3" y="864000"/>
            <a:ext cx="5036400" cy="5126400"/>
          </a:xfrm>
        </p:spPr>
        <p:txBody>
          <a:bodyPr anchor="t" anchorCtr="0"/>
          <a:lstStyle>
            <a:lvl1pPr algn="l">
              <a:defRPr sz="60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4A421D-40AC-4B3C-B046-B97D2CDEB7DD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217A7-1C84-4022-9AF0-8A02934FBF2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26653-B042-4CAD-ABE7-FCC2DB1ACE3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1215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B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1292400" y="3366001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3" y="864000"/>
            <a:ext cx="2941200" cy="5126400"/>
          </a:xfrm>
        </p:spPr>
        <p:txBody>
          <a:bodyPr anchor="t" anchorCtr="0"/>
          <a:lstStyle>
            <a:lvl1pPr algn="l">
              <a:defRPr sz="40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FDD10-8960-46E8-B934-9ABE5471D0D8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3F51C-56A9-4986-93E3-1F2218D6AE5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E7669-F0CC-465B-82B8-DD707F44673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0446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C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-2070000" y="3366001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979203" y="864000"/>
            <a:ext cx="2941200" cy="5126400"/>
          </a:xfrm>
        </p:spPr>
        <p:txBody>
          <a:bodyPr anchor="t" anchorCtr="0"/>
          <a:lstStyle>
            <a:lvl1pPr algn="l">
              <a:defRPr sz="40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262251-164F-4D9F-BEE6-DBF9AF1C6B9D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FAD54A-EFB6-40DC-A8BF-327E43A08F1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A44297-F69A-4FA2-AD60-0EA38D021B9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0446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r Graphics A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846A2CB-4C6C-4AC8-9450-CD3828AF787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33004" y="865800"/>
            <a:ext cx="126000" cy="5126400"/>
          </a:xfrm>
          <a:solidFill>
            <a:schemeClr val="lt1"/>
          </a:solidFill>
          <a:ln w="0"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432862" y="864000"/>
            <a:ext cx="5148000" cy="5122800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2F42676-7691-4BBA-B454-CF007CCADC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white">
          <a:xfrm>
            <a:off x="6609596" y="864002"/>
            <a:ext cx="5148000" cy="5122799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FBCBC-1785-4DFB-84A8-04367CD12684}"/>
              </a:ext>
            </a:extLst>
          </p:cNvPr>
          <p:cNvSpPr>
            <a:spLocks noGrp="1"/>
          </p:cNvSpPr>
          <p:nvPr>
            <p:ph type="dt" sz="half" idx="24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F9B70-FCB9-43D9-9F30-EE12E6A1D4A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CFBE7-785A-4311-8356-55947434B49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6798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r Graphics B">
    <p:bg>
      <p:bgPr>
        <a:gradFill>
          <a:gsLst>
            <a:gs pos="0">
              <a:schemeClr val="accent1"/>
            </a:gs>
            <a:gs pos="95000">
              <a:srgbClr val="0066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63DA7E30-9A41-4C82-A7CB-D8A1E3912EAA}"/>
              </a:ext>
            </a:extLst>
          </p:cNvPr>
          <p:cNvSpPr/>
          <p:nvPr userDrawn="1"/>
        </p:nvSpPr>
        <p:spPr>
          <a:xfrm>
            <a:off x="3" y="0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AF04E0B3-14B7-4D62-87B4-0112A485F8C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17638" y="865800"/>
            <a:ext cx="126000" cy="5126400"/>
          </a:xfrm>
          <a:solidFill>
            <a:schemeClr val="lt1"/>
          </a:solidFill>
          <a:ln w="0"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1970457" y="864000"/>
            <a:ext cx="5868000" cy="5122800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accent2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                   Enter &amp; TAB for next text level    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6E9939-DBE2-4FE8-A639-4C66369DE7CE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8B1C4-875F-44A3-AD12-DF0D1760855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0A2AD-9831-4BC2-92B6-B7408CD96FC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2347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r Graphics C">
    <p:bg>
      <p:bgPr>
        <a:gradFill>
          <a:gsLst>
            <a:gs pos="0">
              <a:srgbClr val="B41284"/>
            </a:gs>
            <a:gs pos="95000">
              <a:srgbClr val="7E0A5C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28DB86-3C4D-4DB7-A17C-92FA70DD3ACB}"/>
              </a:ext>
            </a:extLst>
          </p:cNvPr>
          <p:cNvSpPr/>
          <p:nvPr userDrawn="1"/>
        </p:nvSpPr>
        <p:spPr>
          <a:xfrm>
            <a:off x="3" y="0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B41284"/>
              </a:gs>
              <a:gs pos="95000">
                <a:srgbClr val="7E0A5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34A43F0-B693-4A6A-922F-5584D05D23E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653126" y="865800"/>
            <a:ext cx="126000" cy="5126400"/>
          </a:xfrm>
          <a:solidFill>
            <a:schemeClr val="lt1"/>
          </a:solidFill>
          <a:ln w="0"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6E9939-DBE2-4FE8-A639-4C66369DE7CE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8B1C4-875F-44A3-AD12-DF0D1760855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0A2AD-9831-4BC2-92B6-B7408CD96FC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E7121FB-1BE2-4733-A7DE-83DABC7A11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432862" y="864000"/>
            <a:ext cx="5868000" cy="5122800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accent2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    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133815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r Graphics A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846A2CB-4C6C-4AC8-9450-CD3828AF787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33000" y="865800"/>
            <a:ext cx="126000" cy="5126400"/>
          </a:xfrm>
          <a:solidFill>
            <a:schemeClr val="lt1"/>
          </a:solidFill>
          <a:ln w="0"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432863" y="864000"/>
            <a:ext cx="5148000" cy="5122800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2F42676-7691-4BBA-B454-CF007CCADC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white">
          <a:xfrm>
            <a:off x="6609597" y="864000"/>
            <a:ext cx="5148000" cy="5122799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FBCBC-1785-4DFB-84A8-04367CD12684}"/>
              </a:ext>
            </a:extLst>
          </p:cNvPr>
          <p:cNvSpPr>
            <a:spLocks noGrp="1"/>
          </p:cNvSpPr>
          <p:nvPr>
            <p:ph type="dt" sz="half" idx="24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F9B70-FCB9-43D9-9F30-EE12E6A1D4A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CFBE7-785A-4311-8356-55947434B49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8073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-1090800" y="3366001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2003" y="864000"/>
            <a:ext cx="5878800" cy="4262400"/>
          </a:xfrm>
        </p:spPr>
        <p:txBody>
          <a:bodyPr anchor="t" anchorCtr="0"/>
          <a:lstStyle>
            <a:lvl1pPr algn="l">
              <a:defRPr sz="60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Quote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1962000" y="5137200"/>
            <a:ext cx="5880100" cy="3600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tx1"/>
                </a:solidFill>
                <a:latin typeface="+mn-lt"/>
              </a:defRPr>
            </a:lvl3pPr>
            <a:lvl4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>
                <a:solidFill>
                  <a:schemeClr val="tx1"/>
                </a:solidFill>
                <a:latin typeface="+mn-lt"/>
              </a:defRPr>
            </a:lvl4pPr>
            <a:lvl5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tx1"/>
                </a:solidFill>
                <a:latin typeface="+mn-lt"/>
              </a:defRPr>
            </a:lvl6pPr>
            <a:lvl7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>
                <a:solidFill>
                  <a:schemeClr val="tx1"/>
                </a:solidFill>
                <a:latin typeface="+mn-lt"/>
              </a:defRPr>
            </a:lvl7pPr>
            <a:lvl8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tx1"/>
                </a:solidFill>
                <a:latin typeface="+mn-lt"/>
              </a:defRPr>
            </a:lvl8pPr>
            <a:lvl9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Click to add Name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FDD10-8960-46E8-B934-9ABE5471D0D8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3F51C-56A9-4986-93E3-1F2218D6AE5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E7669-F0CC-465B-82B8-DD707F44673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E3943B2-B1DF-42B0-9F1C-B752FFA217D8}"/>
              </a:ext>
            </a:extLst>
          </p:cNvPr>
          <p:cNvSpPr>
            <a:spLocks noChangeAspect="1"/>
          </p:cNvSpPr>
          <p:nvPr userDrawn="1"/>
        </p:nvSpPr>
        <p:spPr bwMode="white">
          <a:xfrm>
            <a:off x="431800" y="864358"/>
            <a:ext cx="565324" cy="432000"/>
          </a:xfrm>
          <a:custGeom>
            <a:avLst/>
            <a:gdLst/>
            <a:ahLst/>
            <a:cxnLst/>
            <a:rect l="l" t="t" r="r" b="b"/>
            <a:pathLst>
              <a:path w="436820" h="333802">
                <a:moveTo>
                  <a:pt x="343248" y="0"/>
                </a:moveTo>
                <a:lnTo>
                  <a:pt x="436820" y="51285"/>
                </a:lnTo>
                <a:cubicBezTo>
                  <a:pt x="420625" y="77677"/>
                  <a:pt x="407729" y="105194"/>
                  <a:pt x="398132" y="133836"/>
                </a:cubicBezTo>
                <a:cubicBezTo>
                  <a:pt x="388535" y="162477"/>
                  <a:pt x="383886" y="194793"/>
                  <a:pt x="384186" y="230782"/>
                </a:cubicBezTo>
                <a:lnTo>
                  <a:pt x="384186" y="333802"/>
                </a:lnTo>
                <a:lnTo>
                  <a:pt x="225833" y="333802"/>
                </a:lnTo>
                <a:lnTo>
                  <a:pt x="225833" y="231232"/>
                </a:lnTo>
                <a:cubicBezTo>
                  <a:pt x="225833" y="202740"/>
                  <a:pt x="231456" y="173874"/>
                  <a:pt x="242703" y="144633"/>
                </a:cubicBezTo>
                <a:cubicBezTo>
                  <a:pt x="253949" y="115391"/>
                  <a:pt x="268645" y="88099"/>
                  <a:pt x="286790" y="62757"/>
                </a:cubicBezTo>
                <a:cubicBezTo>
                  <a:pt x="304934" y="37414"/>
                  <a:pt x="323754" y="16495"/>
                  <a:pt x="343248" y="0"/>
                </a:cubicBezTo>
                <a:close/>
                <a:moveTo>
                  <a:pt x="117415" y="0"/>
                </a:moveTo>
                <a:lnTo>
                  <a:pt x="210987" y="51285"/>
                </a:lnTo>
                <a:cubicBezTo>
                  <a:pt x="194792" y="77677"/>
                  <a:pt x="181896" y="105194"/>
                  <a:pt x="172299" y="133836"/>
                </a:cubicBezTo>
                <a:cubicBezTo>
                  <a:pt x="162701" y="162477"/>
                  <a:pt x="158053" y="194793"/>
                  <a:pt x="158353" y="230782"/>
                </a:cubicBezTo>
                <a:lnTo>
                  <a:pt x="158353" y="333802"/>
                </a:lnTo>
                <a:lnTo>
                  <a:pt x="0" y="333802"/>
                </a:lnTo>
                <a:lnTo>
                  <a:pt x="0" y="231232"/>
                </a:lnTo>
                <a:cubicBezTo>
                  <a:pt x="0" y="202740"/>
                  <a:pt x="5623" y="173874"/>
                  <a:pt x="16870" y="144633"/>
                </a:cubicBezTo>
                <a:cubicBezTo>
                  <a:pt x="28116" y="115391"/>
                  <a:pt x="42812" y="88099"/>
                  <a:pt x="60957" y="62757"/>
                </a:cubicBezTo>
                <a:cubicBezTo>
                  <a:pt x="79101" y="37414"/>
                  <a:pt x="97921" y="16495"/>
                  <a:pt x="11741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8" tIns="3604" rIns="7208" bIns="3604" rtlCol="0" anchor="ctr">
            <a:noAutofit/>
          </a:bodyPr>
          <a:lstStyle/>
          <a:p>
            <a:pPr algn="ctr"/>
            <a:endParaRPr lang="en-GB" sz="200" noProof="0" dirty="0" err="1"/>
          </a:p>
        </p:txBody>
      </p:sp>
      <p:sp>
        <p:nvSpPr>
          <p:cNvPr id="12" name="Text Placeholder notes">
            <a:extLst>
              <a:ext uri="{FF2B5EF4-FFF2-40B4-BE49-F238E27FC236}">
                <a16:creationId xmlns:a16="http://schemas.microsoft.com/office/drawing/2014/main" id="{07820C89-0519-40C4-9EA9-207BD7F220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1962003" y="5695200"/>
            <a:ext cx="5878800" cy="295200"/>
          </a:xfrm>
        </p:spPr>
        <p:txBody>
          <a:bodyPr anchor="b" anchorCtr="0"/>
          <a:lstStyle>
            <a:lvl1pPr marL="0" indent="0">
              <a:spcAft>
                <a:spcPts val="30"/>
              </a:spcAft>
              <a:buFont typeface="Dstny Body" panose="02000603000000020004" pitchFamily="2" charset="0"/>
              <a:buNone/>
              <a:defRPr sz="100" b="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</p:spTree>
    <p:extLst>
      <p:ext uri="{BB962C8B-B14F-4D97-AF65-F5344CB8AC3E}">
        <p14:creationId xmlns:p14="http://schemas.microsoft.com/office/powerpoint/2010/main" val="29168934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s">
    <p:bg>
      <p:bgPr>
        <a:gradFill>
          <a:gsLst>
            <a:gs pos="0">
              <a:schemeClr val="accent6"/>
            </a:gs>
            <a:gs pos="95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Date Placeholder 3" hidden="1">
            <a:extLst>
              <a:ext uri="{FF2B5EF4-FFF2-40B4-BE49-F238E27FC236}">
                <a16:creationId xmlns:a16="http://schemas.microsoft.com/office/drawing/2014/main" id="{8A3A4EFB-0782-4EFE-B7C3-F294CADCF0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B99E036B-4CAD-4D2B-963A-EA155AD21A38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6" name="Background">
            <a:extLst>
              <a:ext uri="{FF2B5EF4-FFF2-40B4-BE49-F238E27FC236}">
                <a16:creationId xmlns:a16="http://schemas.microsoft.com/office/drawing/2014/main" id="{7B7C0264-09E0-4AFB-AB5B-FF66EEB94BB8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5E5CFC51-E8E3-4014-9651-8D053A7542FB}"/>
              </a:ext>
            </a:extLst>
          </p:cNvPr>
          <p:cNvSpPr/>
          <p:nvPr userDrawn="1"/>
        </p:nvSpPr>
        <p:spPr>
          <a:xfrm rot="16200000" flipV="1">
            <a:off x="-1088914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2" y="3104303"/>
            <a:ext cx="2091979" cy="71625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50000"/>
            <a:ext cx="165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lvl="0"/>
            <a:r>
              <a:rPr lang="en-GB" dirty="0"/>
              <a:t>Click to add Presenter 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850000"/>
            <a:ext cx="1656000" cy="1476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lvl="0"/>
            <a:r>
              <a:rPr lang="en-GB" dirty="0"/>
              <a:t>Click to add Contact information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7BCA77D-A437-4BE5-9F1B-499DFCDA409D}"/>
              </a:ext>
            </a:extLst>
          </p:cNvPr>
          <p:cNvSpPr/>
          <p:nvPr userDrawn="1"/>
        </p:nvSpPr>
        <p:spPr>
          <a:xfrm>
            <a:off x="2001182" y="924536"/>
            <a:ext cx="5269721" cy="949686"/>
          </a:xfrm>
          <a:custGeom>
            <a:avLst/>
            <a:gdLst/>
            <a:ahLst/>
            <a:cxnLst/>
            <a:rect l="l" t="t" r="r" b="b"/>
            <a:pathLst>
              <a:path w="5269720" h="949686">
                <a:moveTo>
                  <a:pt x="1684072" y="498006"/>
                </a:moveTo>
                <a:cubicBezTo>
                  <a:pt x="1664287" y="506210"/>
                  <a:pt x="1637746" y="512965"/>
                  <a:pt x="1604449" y="518274"/>
                </a:cubicBezTo>
                <a:cubicBezTo>
                  <a:pt x="1582010" y="521893"/>
                  <a:pt x="1565301" y="528709"/>
                  <a:pt x="1554322" y="538722"/>
                </a:cubicBezTo>
                <a:cubicBezTo>
                  <a:pt x="1543344" y="548736"/>
                  <a:pt x="1537855" y="561222"/>
                  <a:pt x="1537855" y="576181"/>
                </a:cubicBezTo>
                <a:cubicBezTo>
                  <a:pt x="1537855" y="591382"/>
                  <a:pt x="1543163" y="603145"/>
                  <a:pt x="1553780" y="611469"/>
                </a:cubicBezTo>
                <a:cubicBezTo>
                  <a:pt x="1564396" y="619793"/>
                  <a:pt x="1578390" y="623955"/>
                  <a:pt x="1595763" y="623955"/>
                </a:cubicBezTo>
                <a:cubicBezTo>
                  <a:pt x="1611205" y="623955"/>
                  <a:pt x="1625682" y="620758"/>
                  <a:pt x="1639193" y="614364"/>
                </a:cubicBezTo>
                <a:cubicBezTo>
                  <a:pt x="1652705" y="607970"/>
                  <a:pt x="1663563" y="598741"/>
                  <a:pt x="1671766" y="586677"/>
                </a:cubicBezTo>
                <a:cubicBezTo>
                  <a:pt x="1679970" y="574613"/>
                  <a:pt x="1684072" y="560498"/>
                  <a:pt x="1684072" y="544332"/>
                </a:cubicBezTo>
                <a:close/>
                <a:moveTo>
                  <a:pt x="4340559" y="322835"/>
                </a:moveTo>
                <a:cubicBezTo>
                  <a:pt x="4322946" y="322835"/>
                  <a:pt x="4307685" y="328445"/>
                  <a:pt x="4294776" y="339665"/>
                </a:cubicBezTo>
                <a:cubicBezTo>
                  <a:pt x="4281867" y="350884"/>
                  <a:pt x="4272035" y="367050"/>
                  <a:pt x="4265279" y="388162"/>
                </a:cubicBezTo>
                <a:cubicBezTo>
                  <a:pt x="4258523" y="409274"/>
                  <a:pt x="4255145" y="434308"/>
                  <a:pt x="4255145" y="463261"/>
                </a:cubicBezTo>
                <a:cubicBezTo>
                  <a:pt x="4255145" y="492215"/>
                  <a:pt x="4258523" y="517248"/>
                  <a:pt x="4265279" y="538360"/>
                </a:cubicBezTo>
                <a:cubicBezTo>
                  <a:pt x="4272035" y="559473"/>
                  <a:pt x="4281867" y="575638"/>
                  <a:pt x="4294776" y="586858"/>
                </a:cubicBezTo>
                <a:cubicBezTo>
                  <a:pt x="4307685" y="598078"/>
                  <a:pt x="4322946" y="603687"/>
                  <a:pt x="4340559" y="603687"/>
                </a:cubicBezTo>
                <a:cubicBezTo>
                  <a:pt x="4357449" y="603687"/>
                  <a:pt x="4372046" y="598017"/>
                  <a:pt x="4384352" y="586677"/>
                </a:cubicBezTo>
                <a:cubicBezTo>
                  <a:pt x="4396657" y="575337"/>
                  <a:pt x="4406188" y="559111"/>
                  <a:pt x="4412944" y="537998"/>
                </a:cubicBezTo>
                <a:cubicBezTo>
                  <a:pt x="4419700" y="516886"/>
                  <a:pt x="4423078" y="491974"/>
                  <a:pt x="4423078" y="463261"/>
                </a:cubicBezTo>
                <a:cubicBezTo>
                  <a:pt x="4423078" y="434549"/>
                  <a:pt x="4419700" y="409636"/>
                  <a:pt x="4412944" y="388524"/>
                </a:cubicBezTo>
                <a:cubicBezTo>
                  <a:pt x="4406188" y="367412"/>
                  <a:pt x="4396657" y="351186"/>
                  <a:pt x="4384352" y="339846"/>
                </a:cubicBezTo>
                <a:cubicBezTo>
                  <a:pt x="4372046" y="328505"/>
                  <a:pt x="4357449" y="322835"/>
                  <a:pt x="4340559" y="322835"/>
                </a:cubicBezTo>
                <a:close/>
                <a:moveTo>
                  <a:pt x="4709464" y="185305"/>
                </a:moveTo>
                <a:lnTo>
                  <a:pt x="4909245" y="185305"/>
                </a:lnTo>
                <a:lnTo>
                  <a:pt x="4909245" y="498006"/>
                </a:lnTo>
                <a:cubicBezTo>
                  <a:pt x="4909486" y="525753"/>
                  <a:pt x="4916544" y="547408"/>
                  <a:pt x="4930418" y="562971"/>
                </a:cubicBezTo>
                <a:cubicBezTo>
                  <a:pt x="4944291" y="578534"/>
                  <a:pt x="4963774" y="586315"/>
                  <a:pt x="4988868" y="586315"/>
                </a:cubicBezTo>
                <a:cubicBezTo>
                  <a:pt x="5013720" y="586315"/>
                  <a:pt x="5033505" y="578413"/>
                  <a:pt x="5048223" y="562609"/>
                </a:cubicBezTo>
                <a:cubicBezTo>
                  <a:pt x="5062942" y="546805"/>
                  <a:pt x="5070180" y="525271"/>
                  <a:pt x="5069939" y="498006"/>
                </a:cubicBezTo>
                <a:lnTo>
                  <a:pt x="5069939" y="185305"/>
                </a:lnTo>
                <a:lnTo>
                  <a:pt x="5269720" y="185305"/>
                </a:lnTo>
                <a:lnTo>
                  <a:pt x="5269720" y="741218"/>
                </a:lnTo>
                <a:lnTo>
                  <a:pt x="5080073" y="741218"/>
                </a:lnTo>
                <a:lnTo>
                  <a:pt x="5080073" y="635537"/>
                </a:lnTo>
                <a:lnTo>
                  <a:pt x="5074282" y="635537"/>
                </a:lnTo>
                <a:cubicBezTo>
                  <a:pt x="5062218" y="671005"/>
                  <a:pt x="5041106" y="698692"/>
                  <a:pt x="5010945" y="718598"/>
                </a:cubicBezTo>
                <a:cubicBezTo>
                  <a:pt x="4980785" y="738504"/>
                  <a:pt x="4944955" y="748457"/>
                  <a:pt x="4903454" y="748457"/>
                </a:cubicBezTo>
                <a:cubicBezTo>
                  <a:pt x="4865090" y="748457"/>
                  <a:pt x="4831251" y="739589"/>
                  <a:pt x="4801935" y="721855"/>
                </a:cubicBezTo>
                <a:cubicBezTo>
                  <a:pt x="4772619" y="704121"/>
                  <a:pt x="4749878" y="679450"/>
                  <a:pt x="4733712" y="647842"/>
                </a:cubicBezTo>
                <a:cubicBezTo>
                  <a:pt x="4717546" y="616234"/>
                  <a:pt x="4709464" y="580283"/>
                  <a:pt x="4709464" y="539989"/>
                </a:cubicBezTo>
                <a:close/>
                <a:moveTo>
                  <a:pt x="3407285" y="185305"/>
                </a:moveTo>
                <a:lnTo>
                  <a:pt x="3615753" y="185305"/>
                </a:lnTo>
                <a:lnTo>
                  <a:pt x="3705509" y="570391"/>
                </a:lnTo>
                <a:lnTo>
                  <a:pt x="3711300" y="570391"/>
                </a:lnTo>
                <a:lnTo>
                  <a:pt x="3802505" y="185305"/>
                </a:lnTo>
                <a:lnTo>
                  <a:pt x="4012420" y="185305"/>
                </a:lnTo>
                <a:lnTo>
                  <a:pt x="3809743" y="787544"/>
                </a:lnTo>
                <a:cubicBezTo>
                  <a:pt x="3792853" y="837972"/>
                  <a:pt x="3765709" y="877603"/>
                  <a:pt x="3728311" y="906436"/>
                </a:cubicBezTo>
                <a:cubicBezTo>
                  <a:pt x="3690912" y="935269"/>
                  <a:pt x="3639398" y="949686"/>
                  <a:pt x="3573769" y="949686"/>
                </a:cubicBezTo>
                <a:cubicBezTo>
                  <a:pt x="3550848" y="949686"/>
                  <a:pt x="3529012" y="947997"/>
                  <a:pt x="3508261" y="944619"/>
                </a:cubicBezTo>
                <a:cubicBezTo>
                  <a:pt x="3487511" y="941241"/>
                  <a:pt x="3469294" y="936415"/>
                  <a:pt x="3453611" y="930142"/>
                </a:cubicBezTo>
                <a:lnTo>
                  <a:pt x="3497042" y="788268"/>
                </a:lnTo>
                <a:cubicBezTo>
                  <a:pt x="3520446" y="796472"/>
                  <a:pt x="3539628" y="800574"/>
                  <a:pt x="3554588" y="800574"/>
                </a:cubicBezTo>
                <a:cubicBezTo>
                  <a:pt x="3576544" y="800574"/>
                  <a:pt x="3591142" y="792370"/>
                  <a:pt x="3598380" y="775963"/>
                </a:cubicBezTo>
                <a:lnTo>
                  <a:pt x="3602723" y="765829"/>
                </a:lnTo>
                <a:close/>
                <a:moveTo>
                  <a:pt x="4339111" y="178066"/>
                </a:moveTo>
                <a:cubicBezTo>
                  <a:pt x="4398467" y="178066"/>
                  <a:pt x="4449860" y="190009"/>
                  <a:pt x="4493291" y="213896"/>
                </a:cubicBezTo>
                <a:cubicBezTo>
                  <a:pt x="4536721" y="237783"/>
                  <a:pt x="4569898" y="271321"/>
                  <a:pt x="4592819" y="314511"/>
                </a:cubicBezTo>
                <a:cubicBezTo>
                  <a:pt x="4615741" y="357701"/>
                  <a:pt x="4627202" y="407766"/>
                  <a:pt x="4627202" y="464709"/>
                </a:cubicBezTo>
                <a:cubicBezTo>
                  <a:pt x="4627202" y="521652"/>
                  <a:pt x="4615741" y="571718"/>
                  <a:pt x="4592819" y="614907"/>
                </a:cubicBezTo>
                <a:cubicBezTo>
                  <a:pt x="4569898" y="658097"/>
                  <a:pt x="4536721" y="691635"/>
                  <a:pt x="4493291" y="715522"/>
                </a:cubicBezTo>
                <a:cubicBezTo>
                  <a:pt x="4449860" y="739409"/>
                  <a:pt x="4398467" y="751352"/>
                  <a:pt x="4339111" y="751352"/>
                </a:cubicBezTo>
                <a:cubicBezTo>
                  <a:pt x="4279756" y="751352"/>
                  <a:pt x="4228363" y="739409"/>
                  <a:pt x="4184932" y="715522"/>
                </a:cubicBezTo>
                <a:cubicBezTo>
                  <a:pt x="4141502" y="691635"/>
                  <a:pt x="4108325" y="658097"/>
                  <a:pt x="4085403" y="614907"/>
                </a:cubicBezTo>
                <a:cubicBezTo>
                  <a:pt x="4062482" y="571718"/>
                  <a:pt x="4051021" y="521652"/>
                  <a:pt x="4051021" y="464709"/>
                </a:cubicBezTo>
                <a:cubicBezTo>
                  <a:pt x="4051021" y="407766"/>
                  <a:pt x="4062482" y="357701"/>
                  <a:pt x="4085403" y="314511"/>
                </a:cubicBezTo>
                <a:cubicBezTo>
                  <a:pt x="4108325" y="271321"/>
                  <a:pt x="4141502" y="237783"/>
                  <a:pt x="4184932" y="213896"/>
                </a:cubicBezTo>
                <a:cubicBezTo>
                  <a:pt x="4228363" y="190009"/>
                  <a:pt x="4279756" y="178066"/>
                  <a:pt x="4339111" y="178066"/>
                </a:cubicBezTo>
                <a:close/>
                <a:moveTo>
                  <a:pt x="2342054" y="178066"/>
                </a:moveTo>
                <a:cubicBezTo>
                  <a:pt x="2380659" y="178066"/>
                  <a:pt x="2414680" y="186993"/>
                  <a:pt x="2444117" y="204848"/>
                </a:cubicBezTo>
                <a:cubicBezTo>
                  <a:pt x="2473553" y="222703"/>
                  <a:pt x="2496233" y="247435"/>
                  <a:pt x="2512158" y="279043"/>
                </a:cubicBezTo>
                <a:cubicBezTo>
                  <a:pt x="2528083" y="310651"/>
                  <a:pt x="2536045" y="346481"/>
                  <a:pt x="2536045" y="386534"/>
                </a:cubicBezTo>
                <a:lnTo>
                  <a:pt x="2536045" y="741218"/>
                </a:lnTo>
                <a:lnTo>
                  <a:pt x="2336264" y="741218"/>
                </a:lnTo>
                <a:lnTo>
                  <a:pt x="2336264" y="428517"/>
                </a:lnTo>
                <a:cubicBezTo>
                  <a:pt x="2336505" y="401011"/>
                  <a:pt x="2329568" y="379416"/>
                  <a:pt x="2315453" y="363733"/>
                </a:cubicBezTo>
                <a:cubicBezTo>
                  <a:pt x="2301338" y="348049"/>
                  <a:pt x="2281734" y="340208"/>
                  <a:pt x="2256641" y="340208"/>
                </a:cubicBezTo>
                <a:cubicBezTo>
                  <a:pt x="2231789" y="340208"/>
                  <a:pt x="2212124" y="348049"/>
                  <a:pt x="2197647" y="363733"/>
                </a:cubicBezTo>
                <a:cubicBezTo>
                  <a:pt x="2183170" y="379416"/>
                  <a:pt x="2175811" y="401011"/>
                  <a:pt x="2175570" y="428517"/>
                </a:cubicBezTo>
                <a:lnTo>
                  <a:pt x="2175570" y="741218"/>
                </a:lnTo>
                <a:lnTo>
                  <a:pt x="1975788" y="741218"/>
                </a:lnTo>
                <a:lnTo>
                  <a:pt x="1975788" y="185305"/>
                </a:lnTo>
                <a:lnTo>
                  <a:pt x="2165436" y="185305"/>
                </a:lnTo>
                <a:lnTo>
                  <a:pt x="2165436" y="290986"/>
                </a:lnTo>
                <a:lnTo>
                  <a:pt x="2171227" y="290986"/>
                </a:lnTo>
                <a:cubicBezTo>
                  <a:pt x="2179189" y="267823"/>
                  <a:pt x="2191434" y="247736"/>
                  <a:pt x="2207962" y="230726"/>
                </a:cubicBezTo>
                <a:cubicBezTo>
                  <a:pt x="2224490" y="213715"/>
                  <a:pt x="2244214" y="200686"/>
                  <a:pt x="2267136" y="191638"/>
                </a:cubicBezTo>
                <a:cubicBezTo>
                  <a:pt x="2290058" y="182590"/>
                  <a:pt x="2315031" y="178066"/>
                  <a:pt x="2342054" y="178066"/>
                </a:cubicBezTo>
                <a:close/>
                <a:moveTo>
                  <a:pt x="1626164" y="178066"/>
                </a:moveTo>
                <a:cubicBezTo>
                  <a:pt x="1677799" y="178066"/>
                  <a:pt x="1723039" y="186028"/>
                  <a:pt x="1761885" y="201953"/>
                </a:cubicBezTo>
                <a:cubicBezTo>
                  <a:pt x="1800732" y="217878"/>
                  <a:pt x="1830530" y="239714"/>
                  <a:pt x="1851280" y="267461"/>
                </a:cubicBezTo>
                <a:cubicBezTo>
                  <a:pt x="1872030" y="295208"/>
                  <a:pt x="1882406" y="326213"/>
                  <a:pt x="1882406" y="360475"/>
                </a:cubicBezTo>
                <a:lnTo>
                  <a:pt x="1882406" y="741218"/>
                </a:lnTo>
                <a:lnTo>
                  <a:pt x="1695653" y="741218"/>
                </a:lnTo>
                <a:lnTo>
                  <a:pt x="1695653" y="663043"/>
                </a:lnTo>
                <a:lnTo>
                  <a:pt x="1691310" y="663043"/>
                </a:lnTo>
                <a:cubicBezTo>
                  <a:pt x="1674903" y="693203"/>
                  <a:pt x="1653369" y="715220"/>
                  <a:pt x="1626707" y="729094"/>
                </a:cubicBezTo>
                <a:cubicBezTo>
                  <a:pt x="1600045" y="742967"/>
                  <a:pt x="1568015" y="749904"/>
                  <a:pt x="1530617" y="749904"/>
                </a:cubicBezTo>
                <a:cubicBezTo>
                  <a:pt x="1494424" y="749904"/>
                  <a:pt x="1462756" y="743993"/>
                  <a:pt x="1435612" y="732170"/>
                </a:cubicBezTo>
                <a:cubicBezTo>
                  <a:pt x="1408468" y="720347"/>
                  <a:pt x="1387355" y="702311"/>
                  <a:pt x="1372275" y="678063"/>
                </a:cubicBezTo>
                <a:cubicBezTo>
                  <a:pt x="1357195" y="653814"/>
                  <a:pt x="1349655" y="623714"/>
                  <a:pt x="1349655" y="587763"/>
                </a:cubicBezTo>
                <a:cubicBezTo>
                  <a:pt x="1349655" y="530338"/>
                  <a:pt x="1368053" y="487691"/>
                  <a:pt x="1404848" y="459823"/>
                </a:cubicBezTo>
                <a:cubicBezTo>
                  <a:pt x="1441644" y="431955"/>
                  <a:pt x="1491288" y="415729"/>
                  <a:pt x="1553780" y="411144"/>
                </a:cubicBezTo>
                <a:cubicBezTo>
                  <a:pt x="1586353" y="408732"/>
                  <a:pt x="1611747" y="405776"/>
                  <a:pt x="1629964" y="402277"/>
                </a:cubicBezTo>
                <a:cubicBezTo>
                  <a:pt x="1648181" y="398779"/>
                  <a:pt x="1661512" y="393832"/>
                  <a:pt x="1669957" y="387438"/>
                </a:cubicBezTo>
                <a:cubicBezTo>
                  <a:pt x="1678402" y="381045"/>
                  <a:pt x="1682624" y="372539"/>
                  <a:pt x="1682624" y="361923"/>
                </a:cubicBezTo>
                <a:lnTo>
                  <a:pt x="1682624" y="360475"/>
                </a:lnTo>
                <a:cubicBezTo>
                  <a:pt x="1682624" y="346240"/>
                  <a:pt x="1677195" y="335201"/>
                  <a:pt x="1666338" y="327359"/>
                </a:cubicBezTo>
                <a:cubicBezTo>
                  <a:pt x="1655480" y="319518"/>
                  <a:pt x="1641124" y="315597"/>
                  <a:pt x="1623269" y="315597"/>
                </a:cubicBezTo>
                <a:cubicBezTo>
                  <a:pt x="1603725" y="315597"/>
                  <a:pt x="1588102" y="319819"/>
                  <a:pt x="1576400" y="328264"/>
                </a:cubicBezTo>
                <a:cubicBezTo>
                  <a:pt x="1564697" y="336709"/>
                  <a:pt x="1557640" y="349376"/>
                  <a:pt x="1555227" y="366266"/>
                </a:cubicBezTo>
                <a:lnTo>
                  <a:pt x="1371370" y="366266"/>
                </a:lnTo>
                <a:cubicBezTo>
                  <a:pt x="1373783" y="331280"/>
                  <a:pt x="1384822" y="299552"/>
                  <a:pt x="1404486" y="271080"/>
                </a:cubicBezTo>
                <a:cubicBezTo>
                  <a:pt x="1424151" y="242609"/>
                  <a:pt x="1452682" y="219989"/>
                  <a:pt x="1490081" y="203220"/>
                </a:cubicBezTo>
                <a:cubicBezTo>
                  <a:pt x="1527480" y="186451"/>
                  <a:pt x="1572841" y="178066"/>
                  <a:pt x="1626164" y="178066"/>
                </a:cubicBezTo>
                <a:close/>
                <a:moveTo>
                  <a:pt x="2633013" y="0"/>
                </a:moveTo>
                <a:lnTo>
                  <a:pt x="2832795" y="0"/>
                </a:lnTo>
                <a:lnTo>
                  <a:pt x="2832795" y="372057"/>
                </a:lnTo>
                <a:lnTo>
                  <a:pt x="2840033" y="372057"/>
                </a:lnTo>
                <a:lnTo>
                  <a:pt x="2974669" y="185305"/>
                </a:lnTo>
                <a:lnTo>
                  <a:pt x="3199061" y="185305"/>
                </a:lnTo>
                <a:lnTo>
                  <a:pt x="3010137" y="428879"/>
                </a:lnTo>
                <a:lnTo>
                  <a:pt x="3204851" y="741218"/>
                </a:lnTo>
                <a:lnTo>
                  <a:pt x="2976116" y="741218"/>
                </a:lnTo>
                <a:lnTo>
                  <a:pt x="2862834" y="545418"/>
                </a:lnTo>
                <a:lnTo>
                  <a:pt x="2832795" y="583420"/>
                </a:lnTo>
                <a:lnTo>
                  <a:pt x="2832795" y="741218"/>
                </a:lnTo>
                <a:lnTo>
                  <a:pt x="2633013" y="741218"/>
                </a:lnTo>
                <a:close/>
                <a:moveTo>
                  <a:pt x="718488" y="0"/>
                </a:moveTo>
                <a:lnTo>
                  <a:pt x="911031" y="0"/>
                </a:lnTo>
                <a:lnTo>
                  <a:pt x="911031" y="290986"/>
                </a:lnTo>
                <a:lnTo>
                  <a:pt x="916822" y="290986"/>
                </a:lnTo>
                <a:cubicBezTo>
                  <a:pt x="929369" y="255276"/>
                  <a:pt x="950300" y="227529"/>
                  <a:pt x="979616" y="207744"/>
                </a:cubicBezTo>
                <a:cubicBezTo>
                  <a:pt x="1008932" y="187959"/>
                  <a:pt x="1043978" y="178066"/>
                  <a:pt x="1084754" y="178066"/>
                </a:cubicBezTo>
                <a:cubicBezTo>
                  <a:pt x="1123360" y="178066"/>
                  <a:pt x="1157380" y="186933"/>
                  <a:pt x="1186817" y="204667"/>
                </a:cubicBezTo>
                <a:cubicBezTo>
                  <a:pt x="1216253" y="222402"/>
                  <a:pt x="1238934" y="247073"/>
                  <a:pt x="1254858" y="278681"/>
                </a:cubicBezTo>
                <a:cubicBezTo>
                  <a:pt x="1270783" y="310289"/>
                  <a:pt x="1278745" y="346240"/>
                  <a:pt x="1278745" y="386534"/>
                </a:cubicBezTo>
                <a:lnTo>
                  <a:pt x="1278745" y="741218"/>
                </a:lnTo>
                <a:lnTo>
                  <a:pt x="1078964" y="741218"/>
                </a:lnTo>
                <a:lnTo>
                  <a:pt x="1078964" y="428517"/>
                </a:lnTo>
                <a:cubicBezTo>
                  <a:pt x="1079205" y="400769"/>
                  <a:pt x="1072329" y="379114"/>
                  <a:pt x="1058334" y="363552"/>
                </a:cubicBezTo>
                <a:cubicBezTo>
                  <a:pt x="1044340" y="347989"/>
                  <a:pt x="1024675" y="340208"/>
                  <a:pt x="999341" y="340208"/>
                </a:cubicBezTo>
                <a:cubicBezTo>
                  <a:pt x="974730" y="340208"/>
                  <a:pt x="955126" y="348110"/>
                  <a:pt x="940528" y="363913"/>
                </a:cubicBezTo>
                <a:cubicBezTo>
                  <a:pt x="925931" y="379717"/>
                  <a:pt x="918511" y="401252"/>
                  <a:pt x="918270" y="428517"/>
                </a:cubicBezTo>
                <a:lnTo>
                  <a:pt x="918270" y="741218"/>
                </a:lnTo>
                <a:lnTo>
                  <a:pt x="718488" y="741218"/>
                </a:lnTo>
                <a:close/>
                <a:moveTo>
                  <a:pt x="0" y="0"/>
                </a:moveTo>
                <a:lnTo>
                  <a:pt x="644223" y="0"/>
                </a:lnTo>
                <a:lnTo>
                  <a:pt x="644223" y="162141"/>
                </a:lnTo>
                <a:lnTo>
                  <a:pt x="421279" y="162141"/>
                </a:lnTo>
                <a:lnTo>
                  <a:pt x="421279" y="741218"/>
                </a:lnTo>
                <a:lnTo>
                  <a:pt x="222945" y="741218"/>
                </a:lnTo>
                <a:lnTo>
                  <a:pt x="222945" y="162141"/>
                </a:lnTo>
                <a:lnTo>
                  <a:pt x="0" y="1621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8" tIns="3604" rIns="7208" bIns="3604" rtlCol="0" anchor="ctr">
            <a:noAutofit/>
          </a:bodyPr>
          <a:lstStyle/>
          <a:p>
            <a:pPr algn="ctr"/>
            <a:endParaRPr lang="en-GB" sz="181" noProof="0" dirty="0" err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60423B-0833-413C-8670-D2F1D86B4D98}"/>
              </a:ext>
            </a:extLst>
          </p:cNvPr>
          <p:cNvSpPr txBox="1"/>
          <p:nvPr userDrawn="1"/>
        </p:nvSpPr>
        <p:spPr>
          <a:xfrm>
            <a:off x="7350781" y="1474968"/>
            <a:ext cx="196432" cy="195613"/>
          </a:xfrm>
          <a:custGeom>
            <a:avLst/>
            <a:gdLst/>
            <a:ahLst/>
            <a:cxnLst/>
            <a:rect l="l" t="t" r="r" b="b"/>
            <a:pathLst>
              <a:path w="173723" h="172999">
                <a:moveTo>
                  <a:pt x="86862" y="0"/>
                </a:moveTo>
                <a:cubicBezTo>
                  <a:pt x="102063" y="0"/>
                  <a:pt x="116298" y="3861"/>
                  <a:pt x="129569" y="11582"/>
                </a:cubicBezTo>
                <a:cubicBezTo>
                  <a:pt x="142839" y="19303"/>
                  <a:pt x="153516" y="29798"/>
                  <a:pt x="161599" y="43069"/>
                </a:cubicBezTo>
                <a:cubicBezTo>
                  <a:pt x="169682" y="56339"/>
                  <a:pt x="173723" y="70696"/>
                  <a:pt x="173723" y="86138"/>
                </a:cubicBezTo>
                <a:cubicBezTo>
                  <a:pt x="173723" y="101821"/>
                  <a:pt x="169682" y="116298"/>
                  <a:pt x="161599" y="129568"/>
                </a:cubicBezTo>
                <a:cubicBezTo>
                  <a:pt x="153516" y="142839"/>
                  <a:pt x="142839" y="153395"/>
                  <a:pt x="129569" y="161237"/>
                </a:cubicBezTo>
                <a:cubicBezTo>
                  <a:pt x="116298" y="169078"/>
                  <a:pt x="102063" y="172999"/>
                  <a:pt x="86862" y="172999"/>
                </a:cubicBezTo>
                <a:cubicBezTo>
                  <a:pt x="71179" y="172999"/>
                  <a:pt x="56641" y="169139"/>
                  <a:pt x="43250" y="161418"/>
                </a:cubicBezTo>
                <a:cubicBezTo>
                  <a:pt x="29859" y="153697"/>
                  <a:pt x="19303" y="143140"/>
                  <a:pt x="11582" y="129749"/>
                </a:cubicBezTo>
                <a:cubicBezTo>
                  <a:pt x="3861" y="116358"/>
                  <a:pt x="0" y="101821"/>
                  <a:pt x="0" y="86138"/>
                </a:cubicBezTo>
                <a:cubicBezTo>
                  <a:pt x="0" y="70696"/>
                  <a:pt x="3861" y="56339"/>
                  <a:pt x="11582" y="43069"/>
                </a:cubicBezTo>
                <a:cubicBezTo>
                  <a:pt x="19303" y="29798"/>
                  <a:pt x="29859" y="19303"/>
                  <a:pt x="43250" y="11582"/>
                </a:cubicBezTo>
                <a:cubicBezTo>
                  <a:pt x="56641" y="3861"/>
                  <a:pt x="71179" y="0"/>
                  <a:pt x="868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54" tIns="4577" rIns="9154" bIns="457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801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3542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+ 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491" y="864000"/>
            <a:ext cx="2379600" cy="51228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7A938A-B486-4C94-B6F0-99F816ADA33D}"/>
              </a:ext>
            </a:extLst>
          </p:cNvPr>
          <p:cNvSpPr/>
          <p:nvPr userDrawn="1"/>
        </p:nvSpPr>
        <p:spPr>
          <a:xfrm rot="16200000" flipV="1">
            <a:off x="-2068400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69882-44DF-43EA-B961-38F81A409D3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C94F4B9-B8BA-4AE0-8D3D-703A5A189F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80E129-1495-4152-885A-950F083E6B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8862252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+ yellow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491" y="864000"/>
            <a:ext cx="2379600" cy="51228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69882-44DF-43EA-B961-38F81A409D3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C94F4B9-B8BA-4AE0-8D3D-703A5A189F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80E129-1495-4152-885A-950F083E6B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2771DE-7B31-480C-9091-703575BD6824}"/>
              </a:ext>
            </a:extLst>
          </p:cNvPr>
          <p:cNvSpPr/>
          <p:nvPr userDrawn="1"/>
        </p:nvSpPr>
        <p:spPr>
          <a:xfrm rot="5400000" flipV="1">
            <a:off x="-2068402" y="3364556"/>
            <a:ext cx="5126400" cy="126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dirty="0" err="1"/>
          </a:p>
        </p:txBody>
      </p:sp>
    </p:spTree>
    <p:extLst>
      <p:ext uri="{BB962C8B-B14F-4D97-AF65-F5344CB8AC3E}">
        <p14:creationId xmlns:p14="http://schemas.microsoft.com/office/powerpoint/2010/main" val="195738461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D909-49D5-40E7-8A46-904F42180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C0A9EFC-3109-4832-A2D0-040116D0E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003F3C-0DDB-4FC6-8F72-B9D15ACDC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F93830-339F-4EED-BE32-3338BB1E2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893030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8E191F-9315-439E-B3E1-E244B439C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421B79-34B3-49E9-88AB-D05336546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5FA46-FFD0-4832-8708-FF45CE149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872381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431801" y="435649"/>
            <a:ext cx="11217273" cy="6632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1" b="0" noProof="1">
                <a:solidFill>
                  <a:schemeClr val="tx1"/>
                </a:solidFill>
                <a:latin typeface="+mj-lt"/>
                <a:cs typeface="Dstny Body" panose="02000603000000020004" pitchFamily="2" charset="0"/>
              </a:rPr>
              <a:t>TIPS &amp; TRICKS - YOUR USER GUIDE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0BB3B459-CDFE-44C8-879C-511BDE5A64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1227" y="1733518"/>
            <a:ext cx="2916000" cy="32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16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stny Body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stny Body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9pPr>
          </a:lstStyle>
          <a:p>
            <a:pPr marL="0" marR="0" lvl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lang="en-GB" sz="160" dirty="0">
                <a:latin typeface="+mn-lt"/>
                <a:cs typeface="Dstny Body" panose="02000603000000020004" pitchFamily="2" charset="0"/>
              </a:rPr>
              <a:t>TEXT STYLES</a:t>
            </a:r>
            <a:endParaRPr lang="en-GB" altLang="da-DK" sz="16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"/>
              </a:spcAft>
              <a:defRPr/>
            </a:pP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Use the </a:t>
            </a: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TAB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-key</a:t>
            </a:r>
            <a:r>
              <a:rPr lang="en-GB" altLang="da-DK" sz="1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to jump through levels. Click </a:t>
            </a:r>
            <a:r>
              <a:rPr lang="en-GB" altLang="da-DK" sz="1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ENTER</a:t>
            </a:r>
            <a:r>
              <a:rPr lang="en-GB" altLang="da-DK" sz="1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, then </a:t>
            </a:r>
            <a:r>
              <a:rPr lang="en-GB" altLang="da-DK" sz="1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TAB</a:t>
            </a:r>
            <a:r>
              <a:rPr lang="en-GB" altLang="da-DK" sz="1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to switch from one level to the next level</a:t>
            </a:r>
          </a:p>
          <a:p>
            <a:pPr eaLnBrk="1" hangingPunct="1">
              <a:spcAft>
                <a:spcPts val="60"/>
              </a:spcAft>
              <a:defRPr/>
            </a:pPr>
            <a:r>
              <a:rPr lang="en-GB" altLang="da-DK" sz="1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To go back in levels use </a:t>
            </a:r>
            <a:r>
              <a:rPr lang="en-GB" altLang="da-DK" sz="1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SHIFT-TAB</a:t>
            </a:r>
            <a:endParaRPr lang="en-GB" sz="1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"/>
              </a:spcAft>
              <a:defRPr/>
            </a:pPr>
            <a:r>
              <a:rPr lang="en-GB" sz="1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Alternatively, </a:t>
            </a:r>
            <a:r>
              <a:rPr lang="en-GB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Increase</a:t>
            </a:r>
            <a:r>
              <a:rPr lang="en-GB" sz="10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and </a:t>
            </a:r>
            <a:r>
              <a:rPr lang="en-GB" sz="1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Decrease </a:t>
            </a:r>
            <a:r>
              <a:rPr lang="en-GB" sz="10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list level can be used</a:t>
            </a:r>
            <a:b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1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"/>
              </a:spcAft>
              <a:defRPr/>
            </a:pP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HINT: </a:t>
            </a:r>
            <a:r>
              <a:rPr lang="en-GB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Use bullet button</a:t>
            </a:r>
          </a:p>
          <a:p>
            <a:pPr marL="0" marR="0" lvl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Delete bullet for regular text. Click on the bullet button to reaply the correct bullet again</a:t>
            </a:r>
          </a:p>
          <a:p>
            <a:pPr marL="0" marR="0" lvl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sz="160" dirty="0">
                <a:latin typeface="+mn-lt"/>
                <a:cs typeface="Dstny Body" panose="02000603000000020004" pitchFamily="2" charset="0"/>
              </a:rPr>
              <a:t>SLIDES &amp; LAYOUTS</a:t>
            </a:r>
          </a:p>
          <a:p>
            <a:pPr marL="0" marR="0" lvl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on the menu </a:t>
            </a: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New Slide 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 the </a:t>
            </a: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Home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 to insert a new slide</a:t>
            </a:r>
            <a:b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b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Change layout</a:t>
            </a:r>
            <a:endParaRPr lang="en-GB" altLang="da-DK" sz="1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marL="0" indent="0">
              <a:spcAft>
                <a:spcPts val="60"/>
              </a:spcAft>
              <a:buFont typeface="+mj-lt"/>
              <a:buNone/>
            </a:pPr>
            <a:r>
              <a:rPr lang="en-GB" sz="100" dirty="0">
                <a:solidFill>
                  <a:srgbClr val="000000"/>
                </a:solidFill>
                <a:latin typeface="+mn-lt"/>
                <a:ea typeface="Dstny Body" panose="02000603000000020004" pitchFamily="2" charset="0"/>
              </a:rPr>
              <a:t>Click on the arrow next to </a:t>
            </a:r>
            <a:r>
              <a:rPr lang="en-GB" sz="100" b="1" dirty="0">
                <a:solidFill>
                  <a:srgbClr val="000000"/>
                </a:solidFill>
                <a:latin typeface="+mn-lt"/>
                <a:ea typeface="Dstny Body" panose="02000603000000020004" pitchFamily="2" charset="0"/>
              </a:rPr>
              <a:t>Layout </a:t>
            </a:r>
            <a:r>
              <a:rPr lang="en-GB" sz="100" dirty="0">
                <a:solidFill>
                  <a:srgbClr val="000000"/>
                </a:solidFill>
                <a:latin typeface="+mn-lt"/>
                <a:ea typeface="Dstny Body" panose="02000603000000020004" pitchFamily="2" charset="0"/>
              </a:rPr>
              <a:t>to view a dropdown menu of possible slide layouts</a:t>
            </a:r>
            <a:endParaRPr lang="en-GB" sz="100" dirty="0">
              <a:latin typeface="+mn-lt"/>
              <a:ea typeface="Dstny Body" panose="02000603000000020004" pitchFamily="2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66B3FBB4-61DE-493B-8F38-CB78E008D9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62260" y="1742868"/>
            <a:ext cx="2936482" cy="32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16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stny Body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stny Body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9pPr>
          </a:lstStyle>
          <a:p>
            <a:pPr fontAlgn="auto">
              <a:spcBef>
                <a:spcPts val="120"/>
              </a:spcBef>
              <a:spcAft>
                <a:spcPts val="60"/>
              </a:spcAft>
              <a:buFont typeface="+mj-lt"/>
              <a:buNone/>
              <a:defRPr/>
            </a:pPr>
            <a:r>
              <a:rPr lang="en-GB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Reset slide</a:t>
            </a:r>
          </a:p>
          <a:p>
            <a:pPr marL="0" marR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1. </a:t>
            </a:r>
            <a:r>
              <a:rPr lang="en-GB" altLang="da-DK" sz="1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the </a:t>
            </a: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Home</a:t>
            </a:r>
            <a:r>
              <a:rPr lang="en-GB" altLang="da-DK" sz="1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</a:t>
            </a:r>
          </a:p>
          <a:p>
            <a:pPr marL="0" marR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2. </a:t>
            </a:r>
            <a:r>
              <a:rPr lang="en-GB" altLang="da-DK" sz="1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the </a:t>
            </a: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Reset</a:t>
            </a:r>
            <a:r>
              <a:rPr lang="en-GB" altLang="da-DK" sz="1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menu to reset position, size and formatting of the slide placeholders to their default settings</a:t>
            </a:r>
            <a:endParaRPr lang="en-GB" altLang="da-DK" sz="100" baseline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marL="0" marR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 typeface="+mj-lt"/>
              <a:buNone/>
              <a:tabLst/>
              <a:defRPr/>
            </a:pPr>
            <a:endParaRPr lang="en-GB" sz="1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marL="0" marR="0" lvl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lang="en-GB" sz="160" dirty="0">
                <a:latin typeface="+mn-lt"/>
                <a:cs typeface="Dstny Body" panose="02000603000000020004" pitchFamily="2" charset="0"/>
              </a:rPr>
              <a:t>PICTURES</a:t>
            </a:r>
            <a:endParaRPr lang="en-GB" sz="16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"/>
              </a:spcAft>
              <a:defRPr/>
            </a:pP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On slides with pictureplaceholder, click on the icon and choose </a:t>
            </a: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Insert 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to browse for picture</a:t>
            </a:r>
            <a:endParaRPr lang="en-GB" altLang="da-DK" sz="1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Bef>
                <a:spcPts val="120"/>
              </a:spcBef>
              <a:spcAft>
                <a:spcPts val="60"/>
              </a:spcAft>
              <a:defRPr/>
            </a:pPr>
            <a:r>
              <a:rPr lang="en-GB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Crop picture</a:t>
            </a:r>
          </a:p>
          <a:p>
            <a:pPr eaLnBrk="1" hangingPunct="1">
              <a:spcAft>
                <a:spcPts val="60"/>
              </a:spcAft>
              <a:defRPr/>
            </a:pP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1. 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</a:t>
            </a: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Crop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to change size or focus of the picture</a:t>
            </a:r>
          </a:p>
          <a:p>
            <a:pPr eaLnBrk="1" hangingPunct="1">
              <a:spcAft>
                <a:spcPts val="60"/>
              </a:spcAft>
              <a:defRPr/>
            </a:pP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2. 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If you want to scale the picture, hold </a:t>
            </a: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SHIFT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-key down while dragging the corners of the picture</a:t>
            </a:r>
            <a:b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1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"/>
              </a:spcAft>
              <a:defRPr/>
            </a:pP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HINT: 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If you delete the picture and insert a new one, the picture may lie in front of the text or graphic. If this happens, select the picture, </a:t>
            </a:r>
            <a:b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right-click and choose </a:t>
            </a: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Send to Back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17EA80A0-F605-4897-AE2A-18933CAB6D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74443" y="1733518"/>
            <a:ext cx="2936482" cy="37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16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stny Body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stny Body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9pPr>
          </a:lstStyle>
          <a:p>
            <a:pPr marL="0" marR="0" lvl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lang="en-GB" sz="160" dirty="0">
                <a:latin typeface="+mn-lt"/>
                <a:cs typeface="Dstny Body" panose="02000603000000020004" pitchFamily="2" charset="0"/>
              </a:rPr>
              <a:t>HEADER &amp; FOOTER</a:t>
            </a:r>
            <a:endParaRPr lang="en-GB" altLang="da-DK" sz="16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"/>
              </a:spcAft>
              <a:defRPr/>
            </a:pP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"/>
              </a:spcAft>
              <a:defRPr/>
            </a:pP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on </a:t>
            </a: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Header and Footer 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 the </a:t>
            </a: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Insert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 (write the desired text)</a:t>
            </a:r>
          </a:p>
          <a:p>
            <a:pPr eaLnBrk="1" hangingPunct="1">
              <a:spcAft>
                <a:spcPts val="60"/>
              </a:spcAft>
              <a:defRPr/>
            </a:pP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</a:t>
            </a: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Apply to All 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or </a:t>
            </a: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Apply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if only used on one slide</a:t>
            </a:r>
            <a:b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1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"/>
              </a:spcAft>
              <a:defRPr/>
            </a:pPr>
            <a:r>
              <a:rPr lang="en-GB" sz="160" dirty="0">
                <a:latin typeface="+mn-lt"/>
                <a:cs typeface="Dstny Body" panose="02000603000000020004" pitchFamily="2" charset="0"/>
              </a:rPr>
              <a:t>GUIDES</a:t>
            </a:r>
          </a:p>
          <a:p>
            <a:pPr eaLnBrk="1" hangingPunct="1">
              <a:spcAft>
                <a:spcPts val="60"/>
              </a:spcAft>
              <a:defRPr/>
            </a:pP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the </a:t>
            </a: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View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 and set tick mark next to </a:t>
            </a: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Guides</a:t>
            </a:r>
            <a:endParaRPr lang="en-GB" altLang="da-DK" sz="1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"/>
              </a:spcAft>
              <a:defRPr/>
            </a:pP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HINT: Alt + F9 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for quick view of guides</a:t>
            </a:r>
            <a:b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Mac: </a:t>
            </a:r>
            <a:r>
              <a:rPr lang="en-GB" sz="100" b="0" i="0" dirty="0">
                <a:solidFill>
                  <a:srgbClr val="333333"/>
                </a:solidFill>
                <a:effectLst/>
                <a:latin typeface="Dstny Body"/>
              </a:rPr>
              <a:t>⌘ 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+ option + ctrl + G</a:t>
            </a:r>
            <a:b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1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"/>
              </a:spcAft>
              <a:defRPr/>
            </a:pPr>
            <a:r>
              <a:rPr lang="en-GB" altLang="da-DK" sz="16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COPY/PASTE CONTENT</a:t>
            </a:r>
          </a:p>
          <a:p>
            <a:pPr eaLnBrk="1" hangingPunct="1">
              <a:spcAft>
                <a:spcPts val="60"/>
              </a:spcAft>
              <a:defRPr/>
            </a:pP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When copying old content to your new presentation, 2 options are available:</a:t>
            </a:r>
          </a:p>
          <a:p>
            <a:pPr eaLnBrk="1" hangingPunct="1">
              <a:spcAft>
                <a:spcPts val="60"/>
              </a:spcAft>
              <a:defRPr/>
            </a:pP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1. Best practice: 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Create a slide in your new presentation and copy </a:t>
            </a:r>
            <a:r>
              <a:rPr lang="en-GB" altLang="da-DK" sz="100" b="0" i="0" u="sng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one</a:t>
            </a:r>
            <a:r>
              <a:rPr lang="en-GB" altLang="da-DK" sz="100" b="0" i="0" u="none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piece of content at a time (e.g. copy all text from </a:t>
            </a:r>
            <a:r>
              <a:rPr lang="en-GB" altLang="da-DK" sz="100" b="0" i="0" u="sng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one</a:t>
            </a:r>
            <a:r>
              <a:rPr lang="en-GB" altLang="da-DK" sz="100" b="0" i="0" u="none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textbox)</a:t>
            </a:r>
            <a:endParaRPr lang="en-GB" altLang="da-DK" sz="100" b="1" i="0" u="sng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"/>
              </a:spcAft>
              <a:defRPr/>
            </a:pP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2. 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Or copy an entire slide into your new presentation and then choose a fitting layout. Remember to delete the old, wrong layouts (go to View &gt; Slidemaster and delete them)</a:t>
            </a:r>
            <a:endParaRPr lang="en-GB" altLang="da-DK" sz="1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501896-43DD-469D-A55E-AA24E78013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99612" y="3500899"/>
            <a:ext cx="257143" cy="2857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22642E-922E-4D3E-9481-C027E3A93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99609" y="5003956"/>
            <a:ext cx="475428" cy="1767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7E3D92-3923-49A5-9D66-A01D052984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901" t="45142" r="62601" b="9046"/>
          <a:stretch/>
        </p:blipFill>
        <p:spPr>
          <a:xfrm>
            <a:off x="7222600" y="3155758"/>
            <a:ext cx="341204" cy="321707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EE4BD888-DAA9-4A3B-ADD9-0ACB9540A63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99609" y="4178577"/>
            <a:ext cx="328882" cy="505501"/>
          </a:xfrm>
          <a:prstGeom prst="rect">
            <a:avLst/>
          </a:prstGeom>
        </p:spPr>
      </p:pic>
      <p:pic>
        <p:nvPicPr>
          <p:cNvPr id="26" name="Picture 20">
            <a:extLst>
              <a:ext uri="{FF2B5EF4-FFF2-40B4-BE49-F238E27FC236}">
                <a16:creationId xmlns:a16="http://schemas.microsoft.com/office/drawing/2014/main" id="{ADF46DFB-ABDB-43BA-AD93-FDEE2D7642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95012" y="2259975"/>
            <a:ext cx="538466" cy="172841"/>
          </a:xfrm>
          <a:prstGeom prst="rect">
            <a:avLst/>
          </a:prstGeom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CF6F40E1-EF2A-4675-A88E-429AD3ADD34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298742" y="3887428"/>
            <a:ext cx="313788" cy="543900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1EEB59ED-856C-4646-8080-8164D2973D0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70782" y="2271263"/>
            <a:ext cx="378293" cy="543366"/>
          </a:xfrm>
          <a:prstGeom prst="rect">
            <a:avLst/>
          </a:prstGeom>
        </p:spPr>
      </p:pic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9C042ED-B935-47E1-9AD4-14F9C6BD48F3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8B3BD4-04BC-40A0-B801-FB79B088402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99612" y="2809193"/>
            <a:ext cx="457143" cy="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2465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assifi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431801" y="435649"/>
            <a:ext cx="11217273" cy="6632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GB" sz="321" kern="1200" cap="all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Classification Levels Policy </a:t>
            </a:r>
          </a:p>
        </p:txBody>
      </p:sp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9C042ED-B935-47E1-9AD4-14F9C6BD48F3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F31359-7304-45D0-84E0-C8364FD2AC19}"/>
              </a:ext>
            </a:extLst>
          </p:cNvPr>
          <p:cNvSpPr txBox="1"/>
          <p:nvPr userDrawn="1"/>
        </p:nvSpPr>
        <p:spPr>
          <a:xfrm>
            <a:off x="431801" y="1724026"/>
            <a:ext cx="8517991" cy="194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81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Public</a:t>
            </a:r>
            <a:r>
              <a:rPr lang="en-GB" sz="181" b="0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: Any information that can be made public and whose disclosure is not prejudicial to the interests of Dstny, including its staff and stakeholders in its activities</a:t>
            </a:r>
          </a:p>
          <a:p>
            <a:pPr algn="l"/>
            <a:endParaRPr lang="en-GB" sz="181" b="0" kern="1200" baseline="0" dirty="0">
              <a:solidFill>
                <a:schemeClr val="tx1"/>
              </a:solidFill>
              <a:latin typeface="+mn-lt"/>
              <a:ea typeface="+mn-ea"/>
              <a:cs typeface="Dstny Body" panose="02000603000000020004" pitchFamily="2" charset="0"/>
            </a:endParaRPr>
          </a:p>
          <a:p>
            <a:pPr algn="l"/>
            <a:r>
              <a:rPr lang="en-GB" sz="181" b="1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Restricted</a:t>
            </a:r>
            <a:r>
              <a:rPr lang="en-GB" sz="181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:</a:t>
            </a:r>
            <a:r>
              <a:rPr lang="en-GB" sz="181" b="1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 </a:t>
            </a:r>
            <a:r>
              <a:rPr lang="en-GB" sz="181" b="1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Any information accessible by Dstny staff and disseminated to outsiders on a need-to-know basis under the responsibility of an authorised Dstny worker</a:t>
            </a:r>
          </a:p>
          <a:p>
            <a:pPr algn="l"/>
            <a:endParaRPr lang="en-GB" sz="181" b="0" kern="1200" baseline="0" dirty="0">
              <a:solidFill>
                <a:schemeClr val="tx1"/>
              </a:solidFill>
              <a:latin typeface="+mn-lt"/>
              <a:ea typeface="+mn-ea"/>
              <a:cs typeface="Dstny Body" panose="02000603000000020004" pitchFamily="2" charset="0"/>
            </a:endParaRPr>
          </a:p>
          <a:p>
            <a:pPr algn="l"/>
            <a:r>
              <a:rPr lang="en-GB" sz="181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Confidential</a:t>
            </a:r>
            <a:r>
              <a:rPr lang="en-GB" sz="181" b="0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: Any information that should only be communicated to identified data subjects and whose unwanted disclosure could have significant consequences for Dstny </a:t>
            </a:r>
          </a:p>
          <a:p>
            <a:pPr algn="l"/>
            <a:endParaRPr lang="en-GB" sz="181" b="0" kern="1200" baseline="0" dirty="0">
              <a:solidFill>
                <a:schemeClr val="tx1"/>
              </a:solidFill>
              <a:latin typeface="+mn-lt"/>
              <a:ea typeface="+mn-ea"/>
              <a:cs typeface="Dstny Body" panose="02000603000000020004" pitchFamily="2" charset="0"/>
            </a:endParaRPr>
          </a:p>
          <a:p>
            <a:pPr algn="l"/>
            <a:r>
              <a:rPr lang="en-GB" sz="181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Secret</a:t>
            </a:r>
            <a:r>
              <a:rPr lang="en-GB" sz="181" b="0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: Any information that should only be disclosed to identified and mutually identifiable data subjects, and whose unwanted disclosure could have critical consequences for Dstny </a:t>
            </a:r>
            <a:endParaRPr lang="en-GB" sz="181" dirty="0"/>
          </a:p>
        </p:txBody>
      </p:sp>
    </p:spTree>
    <p:extLst>
      <p:ext uri="{BB962C8B-B14F-4D97-AF65-F5344CB8AC3E}">
        <p14:creationId xmlns:p14="http://schemas.microsoft.com/office/powerpoint/2010/main" val="401481491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8" tIns="7208" rIns="7208" bIns="7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"/>
              </a:spcBef>
              <a:buClr>
                <a:srgbClr val="003755"/>
              </a:buClr>
            </a:pPr>
            <a:endParaRPr lang="en-GB" sz="14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8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" b="0" noProof="0" dirty="0">
                <a:solidFill>
                  <a:schemeClr val="bg1"/>
                </a:solidFill>
              </a:rPr>
              <a:t>If you see any </a:t>
            </a:r>
            <a:r>
              <a:rPr lang="en-GB" sz="440" b="1" i="1" noProof="0" dirty="0">
                <a:solidFill>
                  <a:schemeClr val="bg1"/>
                </a:solidFill>
              </a:rPr>
              <a:t>layouts after this </a:t>
            </a:r>
            <a:r>
              <a:rPr lang="en-GB" sz="440" b="0" i="0" noProof="0" dirty="0">
                <a:solidFill>
                  <a:schemeClr val="bg1"/>
                </a:solidFill>
              </a:rPr>
              <a:t>one</a:t>
            </a:r>
            <a:r>
              <a:rPr lang="en-GB" sz="440" b="1" i="1" noProof="0" dirty="0">
                <a:solidFill>
                  <a:schemeClr val="bg1"/>
                </a:solidFill>
              </a:rPr>
              <a:t>,</a:t>
            </a:r>
            <a:br>
              <a:rPr lang="en-GB" sz="440" b="0" i="0" noProof="0" dirty="0">
                <a:solidFill>
                  <a:schemeClr val="bg1"/>
                </a:solidFill>
              </a:rPr>
            </a:br>
            <a:r>
              <a:rPr lang="en-GB" sz="44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en-GB" sz="440" b="1" i="1" u="none" noProof="0" dirty="0">
                <a:solidFill>
                  <a:schemeClr val="bg1"/>
                </a:solidFill>
              </a:rPr>
              <a:t>are not </a:t>
            </a:r>
            <a:r>
              <a:rPr lang="en-GB" sz="440" b="0" noProof="0" dirty="0">
                <a:solidFill>
                  <a:schemeClr val="bg1"/>
                </a:solidFill>
              </a:rPr>
              <a:t>part of our corporate template.</a:t>
            </a:r>
            <a:br>
              <a:rPr lang="en-GB" sz="280" b="0" noProof="0" dirty="0">
                <a:solidFill>
                  <a:schemeClr val="bg1"/>
                </a:solidFill>
              </a:rPr>
            </a:br>
            <a:br>
              <a:rPr lang="en-GB" sz="280" b="0" noProof="0" dirty="0">
                <a:solidFill>
                  <a:schemeClr val="bg1"/>
                </a:solidFill>
              </a:rPr>
            </a:br>
            <a:endParaRPr lang="en-GB" sz="28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75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"/>
                </a:spcBef>
                <a:buClr>
                  <a:srgbClr val="003755"/>
                </a:buClr>
              </a:pPr>
              <a:endParaRPr lang="en-GB" sz="14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"/>
                </a:spcBef>
                <a:buClr>
                  <a:srgbClr val="003755"/>
                </a:buClr>
              </a:pPr>
              <a:endParaRPr lang="en-GB" sz="14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216" y="2588375"/>
            <a:ext cx="10152347" cy="305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82" b="1" i="1" noProof="0" dirty="0">
                <a:solidFill>
                  <a:schemeClr val="bg1"/>
                </a:solidFill>
              </a:rPr>
              <a:t>Do not use </a:t>
            </a:r>
            <a:endParaRPr lang="en-GB" sz="240" b="1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3" y="5186456"/>
            <a:ext cx="11356974" cy="1022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GB" sz="181" b="0" noProof="0" dirty="0">
                <a:solidFill>
                  <a:schemeClr val="bg1"/>
                </a:solidFill>
              </a:rPr>
            </a:br>
            <a:endParaRPr lang="en-GB" sz="181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85DC5A1D-614F-45C9-9730-B88794628D07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503044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23D6DE55-12CE-4DCC-AB6C-3C77D2902D28}"/>
              </a:ext>
            </a:extLst>
          </p:cNvPr>
          <p:cNvSpPr/>
          <p:nvPr userDrawn="1"/>
        </p:nvSpPr>
        <p:spPr>
          <a:xfrm>
            <a:off x="3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16" name="Rectangle">
            <a:extLst>
              <a:ext uri="{FF2B5EF4-FFF2-40B4-BE49-F238E27FC236}">
                <a16:creationId xmlns:a16="http://schemas.microsoft.com/office/drawing/2014/main" id="{8937A0AD-FEFD-45EB-B4D0-1E2ED999056C}"/>
              </a:ext>
            </a:extLst>
          </p:cNvPr>
          <p:cNvSpPr/>
          <p:nvPr userDrawn="1"/>
        </p:nvSpPr>
        <p:spPr>
          <a:xfrm rot="16200000" flipV="1">
            <a:off x="-1088912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4" y="3104303"/>
            <a:ext cx="2091980" cy="716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" b="1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solidFill>
                  <a:schemeClr val="tx1"/>
                </a:solidFill>
              </a:defRPr>
            </a:lvl1pPr>
          </a:lstStyle>
          <a:p>
            <a:fld id="{FEED0661-B3F8-4AFA-9CE3-DCAF01813D98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lvl="0"/>
            <a:r>
              <a:rPr lang="en-GB" dirty="0"/>
              <a:t>Click to add Speaker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27603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27603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marL="0" marR="0" lvl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4039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r Graphics B">
    <p:bg>
      <p:bgPr>
        <a:gradFill>
          <a:gsLst>
            <a:gs pos="0">
              <a:schemeClr val="accent1"/>
            </a:gs>
            <a:gs pos="95000">
              <a:srgbClr val="0066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63DA7E30-9A41-4C82-A7CB-D8A1E3912EAA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AF04E0B3-14B7-4D62-87B4-0112A485F8C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17637" y="865800"/>
            <a:ext cx="126000" cy="5126400"/>
          </a:xfrm>
          <a:solidFill>
            <a:schemeClr val="lt1"/>
          </a:solidFill>
          <a:ln w="0"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1970457" y="864000"/>
            <a:ext cx="5868000" cy="5122800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accent2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                   Enter &amp; TAB for next text level    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6E9939-DBE2-4FE8-A639-4C66369DE7CE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8B1C4-875F-44A3-AD12-DF0D1760855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0A2AD-9831-4BC2-92B6-B7408CD96FC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1327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346214CE-CAE1-433D-A846-FC3342686ED0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5E5CFC51-E8E3-4014-9651-8D053A7542FB}"/>
              </a:ext>
            </a:extLst>
          </p:cNvPr>
          <p:cNvSpPr/>
          <p:nvPr userDrawn="1"/>
        </p:nvSpPr>
        <p:spPr bwMode="white">
          <a:xfrm rot="16200000" flipV="1">
            <a:off x="-1088914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4" y="3104303"/>
            <a:ext cx="2091980" cy="716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solidFill>
                  <a:schemeClr val="tx1"/>
                </a:solidFill>
              </a:defRPr>
            </a:lvl1pPr>
          </a:lstStyle>
          <a:p>
            <a:fld id="{E41BD7EA-C3CC-4195-B396-34D12DCC8628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lvl="0"/>
            <a:r>
              <a:rPr lang="en-GB" dirty="0"/>
              <a:t>Click to add Presenter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3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3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marL="0" marR="0" lvl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1893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">
    <p:bg>
      <p:bgPr>
        <a:gradFill>
          <a:gsLst>
            <a:gs pos="95000">
              <a:schemeClr val="accent6"/>
            </a:gs>
            <a:gs pos="0">
              <a:schemeClr val="accent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Background">
            <a:extLst>
              <a:ext uri="{FF2B5EF4-FFF2-40B4-BE49-F238E27FC236}">
                <a16:creationId xmlns:a16="http://schemas.microsoft.com/office/drawing/2014/main" id="{7B7C0264-09E0-4AFB-AB5B-FF66EEB94BB8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5E5CFC51-E8E3-4014-9651-8D053A7542FB}"/>
              </a:ext>
            </a:extLst>
          </p:cNvPr>
          <p:cNvSpPr/>
          <p:nvPr userDrawn="1"/>
        </p:nvSpPr>
        <p:spPr>
          <a:xfrm rot="16200000" flipV="1">
            <a:off x="-1088914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2" y="3104303"/>
            <a:ext cx="2091979" cy="716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solidFill>
                  <a:schemeClr val="tx1"/>
                </a:solidFill>
              </a:defRPr>
            </a:lvl1pPr>
          </a:lstStyle>
          <a:p>
            <a:fld id="{62B4802F-FA45-4EE6-83A6-B60CB36913B4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lvl="0"/>
            <a:r>
              <a:rPr lang="en-GB" dirty="0"/>
              <a:t>Click to add Presenter 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3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3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marL="0" marR="0" lvl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4920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ark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Background">
            <a:extLst>
              <a:ext uri="{FF2B5EF4-FFF2-40B4-BE49-F238E27FC236}">
                <a16:creationId xmlns:a16="http://schemas.microsoft.com/office/drawing/2014/main" id="{F1D09505-09FC-487B-8929-B777E84E1BB6}"/>
              </a:ext>
            </a:extLst>
          </p:cNvPr>
          <p:cNvSpPr/>
          <p:nvPr userDrawn="1"/>
        </p:nvSpPr>
        <p:spPr>
          <a:xfrm>
            <a:off x="0" y="0"/>
            <a:ext cx="3136491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C13C3DE-8254-4AAC-9B8A-CF2D3D66A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197" y="0"/>
            <a:ext cx="12193200" cy="6861600"/>
          </a:xfrm>
          <a:custGeom>
            <a:avLst/>
            <a:gdLst>
              <a:gd name="connsiteX0" fmla="*/ 9351683 w 12193200"/>
              <a:gd name="connsiteY0" fmla="*/ 3277750 h 6861600"/>
              <a:gd name="connsiteX1" fmla="*/ 9414268 w 12193200"/>
              <a:gd name="connsiteY1" fmla="*/ 3293811 h 6861600"/>
              <a:gd name="connsiteX2" fmla="*/ 9460794 w 12193200"/>
              <a:gd name="connsiteY2" fmla="*/ 3341456 h 6861600"/>
              <a:gd name="connsiteX3" fmla="*/ 9478337 w 12193200"/>
              <a:gd name="connsiteY3" fmla="*/ 3418919 h 6861600"/>
              <a:gd name="connsiteX4" fmla="*/ 9460021 w 12193200"/>
              <a:gd name="connsiteY4" fmla="*/ 3496777 h 6861600"/>
              <a:gd name="connsiteX5" fmla="*/ 9412312 w 12193200"/>
              <a:gd name="connsiteY5" fmla="*/ 3544864 h 6861600"/>
              <a:gd name="connsiteX6" fmla="*/ 9349348 w 12193200"/>
              <a:gd name="connsiteY6" fmla="*/ 3560893 h 6861600"/>
              <a:gd name="connsiteX7" fmla="*/ 9261945 w 12193200"/>
              <a:gd name="connsiteY7" fmla="*/ 3523866 h 6861600"/>
              <a:gd name="connsiteX8" fmla="*/ 9227236 w 12193200"/>
              <a:gd name="connsiteY8" fmla="*/ 3418919 h 6861600"/>
              <a:gd name="connsiteX9" fmla="*/ 9244007 w 12193200"/>
              <a:gd name="connsiteY9" fmla="*/ 3341456 h 6861600"/>
              <a:gd name="connsiteX10" fmla="*/ 9289459 w 12193200"/>
              <a:gd name="connsiteY10" fmla="*/ 3293748 h 6861600"/>
              <a:gd name="connsiteX11" fmla="*/ 9351683 w 12193200"/>
              <a:gd name="connsiteY11" fmla="*/ 3277750 h 6861600"/>
              <a:gd name="connsiteX12" fmla="*/ 11156040 w 12193200"/>
              <a:gd name="connsiteY12" fmla="*/ 3209012 h 6861600"/>
              <a:gd name="connsiteX13" fmla="*/ 11143608 w 12193200"/>
              <a:gd name="connsiteY13" fmla="*/ 3217563 h 6861600"/>
              <a:gd name="connsiteX14" fmla="*/ 11024005 w 12193200"/>
              <a:gd name="connsiteY14" fmla="*/ 3529609 h 6861600"/>
              <a:gd name="connsiteX15" fmla="*/ 10908836 w 12193200"/>
              <a:gd name="connsiteY15" fmla="*/ 3217799 h 6861600"/>
              <a:gd name="connsiteX16" fmla="*/ 10896357 w 12193200"/>
              <a:gd name="connsiteY16" fmla="*/ 3209091 h 6861600"/>
              <a:gd name="connsiteX17" fmla="*/ 10828375 w 12193200"/>
              <a:gd name="connsiteY17" fmla="*/ 3209091 h 6861600"/>
              <a:gd name="connsiteX18" fmla="*/ 10815135 w 12193200"/>
              <a:gd name="connsiteY18" fmla="*/ 3222482 h 6861600"/>
              <a:gd name="connsiteX19" fmla="*/ 10816053 w 12193200"/>
              <a:gd name="connsiteY19" fmla="*/ 3227265 h 6861600"/>
              <a:gd name="connsiteX20" fmla="*/ 10974719 w 12193200"/>
              <a:gd name="connsiteY20" fmla="*/ 3629569 h 6861600"/>
              <a:gd name="connsiteX21" fmla="*/ 10968787 w 12193200"/>
              <a:gd name="connsiteY21" fmla="*/ 3649543 h 6861600"/>
              <a:gd name="connsiteX22" fmla="*/ 10862405 w 12193200"/>
              <a:gd name="connsiteY22" fmla="*/ 3735999 h 6861600"/>
              <a:gd name="connsiteX23" fmla="*/ 10850257 w 12193200"/>
              <a:gd name="connsiteY23" fmla="*/ 3750403 h 6861600"/>
              <a:gd name="connsiteX24" fmla="*/ 10849610 w 12193200"/>
              <a:gd name="connsiteY24" fmla="*/ 3806552 h 6861600"/>
              <a:gd name="connsiteX25" fmla="*/ 10864078 w 12193200"/>
              <a:gd name="connsiteY25" fmla="*/ 3820483 h 6861600"/>
              <a:gd name="connsiteX26" fmla="*/ 10883846 w 12193200"/>
              <a:gd name="connsiteY26" fmla="*/ 3819078 h 6861600"/>
              <a:gd name="connsiteX27" fmla="*/ 11028044 w 12193200"/>
              <a:gd name="connsiteY27" fmla="*/ 3707064 h 6861600"/>
              <a:gd name="connsiteX28" fmla="*/ 11045761 w 12193200"/>
              <a:gd name="connsiteY28" fmla="*/ 3664830 h 6861600"/>
              <a:gd name="connsiteX29" fmla="*/ 11229259 w 12193200"/>
              <a:gd name="connsiteY29" fmla="*/ 3227455 h 6861600"/>
              <a:gd name="connsiteX30" fmla="*/ 11222098 w 12193200"/>
              <a:gd name="connsiteY30" fmla="*/ 3210039 h 6861600"/>
              <a:gd name="connsiteX31" fmla="*/ 11216969 w 12193200"/>
              <a:gd name="connsiteY31" fmla="*/ 3209012 h 6861600"/>
              <a:gd name="connsiteX32" fmla="*/ 9811429 w 12193200"/>
              <a:gd name="connsiteY32" fmla="*/ 3202118 h 6861600"/>
              <a:gd name="connsiteX33" fmla="*/ 9726267 w 12193200"/>
              <a:gd name="connsiteY33" fmla="*/ 3218178 h 6861600"/>
              <a:gd name="connsiteX34" fmla="*/ 9669471 w 12193200"/>
              <a:gd name="connsiteY34" fmla="*/ 3262069 h 6861600"/>
              <a:gd name="connsiteX35" fmla="*/ 9649656 w 12193200"/>
              <a:gd name="connsiteY35" fmla="*/ 3323251 h 6861600"/>
              <a:gd name="connsiteX36" fmla="*/ 9671428 w 12193200"/>
              <a:gd name="connsiteY36" fmla="*/ 3389655 h 6861600"/>
              <a:gd name="connsiteX37" fmla="*/ 9722923 w 12193200"/>
              <a:gd name="connsiteY37" fmla="*/ 3427045 h 6861600"/>
              <a:gd name="connsiteX38" fmla="*/ 9800039 w 12193200"/>
              <a:gd name="connsiteY38" fmla="*/ 3452288 h 6861600"/>
              <a:gd name="connsiteX39" fmla="*/ 9871381 w 12193200"/>
              <a:gd name="connsiteY39" fmla="*/ 3477530 h 6861600"/>
              <a:gd name="connsiteX40" fmla="*/ 9893894 w 12193200"/>
              <a:gd name="connsiteY40" fmla="*/ 3512649 h 6861600"/>
              <a:gd name="connsiteX41" fmla="*/ 9873684 w 12193200"/>
              <a:gd name="connsiteY41" fmla="*/ 3548936 h 6861600"/>
              <a:gd name="connsiteX42" fmla="*/ 9816809 w 12193200"/>
              <a:gd name="connsiteY42" fmla="*/ 3563056 h 6861600"/>
              <a:gd name="connsiteX43" fmla="*/ 9758436 w 12193200"/>
              <a:gd name="connsiteY43" fmla="*/ 3545102 h 6861600"/>
              <a:gd name="connsiteX44" fmla="*/ 9734503 w 12193200"/>
              <a:gd name="connsiteY44" fmla="*/ 3510393 h 6861600"/>
              <a:gd name="connsiteX45" fmla="*/ 9721755 w 12193200"/>
              <a:gd name="connsiteY45" fmla="*/ 3500533 h 6861600"/>
              <a:gd name="connsiteX46" fmla="*/ 9657592 w 12193200"/>
              <a:gd name="connsiteY46" fmla="*/ 3500533 h 6861600"/>
              <a:gd name="connsiteX47" fmla="*/ 9655534 w 12193200"/>
              <a:gd name="connsiteY47" fmla="*/ 3500697 h 6861600"/>
              <a:gd name="connsiteX48" fmla="*/ 9644355 w 12193200"/>
              <a:gd name="connsiteY48" fmla="*/ 3516073 h 6861600"/>
              <a:gd name="connsiteX49" fmla="*/ 9667215 w 12193200"/>
              <a:gd name="connsiteY49" fmla="*/ 3569619 h 6861600"/>
              <a:gd name="connsiteX50" fmla="*/ 9729375 w 12193200"/>
              <a:gd name="connsiteY50" fmla="*/ 3618526 h 6861600"/>
              <a:gd name="connsiteX51" fmla="*/ 9818245 w 12193200"/>
              <a:gd name="connsiteY51" fmla="*/ 3636448 h 6861600"/>
              <a:gd name="connsiteX52" fmla="*/ 9903439 w 12193200"/>
              <a:gd name="connsiteY52" fmla="*/ 3620435 h 6861600"/>
              <a:gd name="connsiteX53" fmla="*/ 9959462 w 12193200"/>
              <a:gd name="connsiteY53" fmla="*/ 3576166 h 6861600"/>
              <a:gd name="connsiteX54" fmla="*/ 9979309 w 12193200"/>
              <a:gd name="connsiteY54" fmla="*/ 3512034 h 6861600"/>
              <a:gd name="connsiteX55" fmla="*/ 9957221 w 12193200"/>
              <a:gd name="connsiteY55" fmla="*/ 3447145 h 6861600"/>
              <a:gd name="connsiteX56" fmla="*/ 9906484 w 12193200"/>
              <a:gd name="connsiteY56" fmla="*/ 3410133 h 6861600"/>
              <a:gd name="connsiteX57" fmla="*/ 9831292 w 12193200"/>
              <a:gd name="connsiteY57" fmla="*/ 3385348 h 6861600"/>
              <a:gd name="connsiteX58" fmla="*/ 9779387 w 12193200"/>
              <a:gd name="connsiteY58" fmla="*/ 3368908 h 6861600"/>
              <a:gd name="connsiteX59" fmla="*/ 9750595 w 12193200"/>
              <a:gd name="connsiteY59" fmla="*/ 3351901 h 6861600"/>
              <a:gd name="connsiteX60" fmla="*/ 9737453 w 12193200"/>
              <a:gd name="connsiteY60" fmla="*/ 3325207 h 6861600"/>
              <a:gd name="connsiteX61" fmla="*/ 9755722 w 12193200"/>
              <a:gd name="connsiteY61" fmla="*/ 3288479 h 6861600"/>
              <a:gd name="connsiteX62" fmla="*/ 9808385 w 12193200"/>
              <a:gd name="connsiteY62" fmla="*/ 3275511 h 6861600"/>
              <a:gd name="connsiteX63" fmla="*/ 9864108 w 12193200"/>
              <a:gd name="connsiteY63" fmla="*/ 3292281 h 6861600"/>
              <a:gd name="connsiteX64" fmla="*/ 9885485 w 12193200"/>
              <a:gd name="connsiteY64" fmla="*/ 3326990 h 6861600"/>
              <a:gd name="connsiteX65" fmla="*/ 9898343 w 12193200"/>
              <a:gd name="connsiteY65" fmla="*/ 3337229 h 6861600"/>
              <a:gd name="connsiteX66" fmla="*/ 9959367 w 12193200"/>
              <a:gd name="connsiteY66" fmla="*/ 3337229 h 6861600"/>
              <a:gd name="connsiteX67" fmla="*/ 9961145 w 12193200"/>
              <a:gd name="connsiteY67" fmla="*/ 3337108 h 6861600"/>
              <a:gd name="connsiteX68" fmla="*/ 9972635 w 12193200"/>
              <a:gd name="connsiteY68" fmla="*/ 3322020 h 6861600"/>
              <a:gd name="connsiteX69" fmla="*/ 9927072 w 12193200"/>
              <a:gd name="connsiteY69" fmla="*/ 3238404 h 6861600"/>
              <a:gd name="connsiteX70" fmla="*/ 9811429 w 12193200"/>
              <a:gd name="connsiteY70" fmla="*/ 3202118 h 6861600"/>
              <a:gd name="connsiteX71" fmla="*/ 10596727 w 12193200"/>
              <a:gd name="connsiteY71" fmla="*/ 3202054 h 6861600"/>
              <a:gd name="connsiteX72" fmla="*/ 10526142 w 12193200"/>
              <a:gd name="connsiteY72" fmla="*/ 3216569 h 6861600"/>
              <a:gd name="connsiteX73" fmla="*/ 10471571 w 12193200"/>
              <a:gd name="connsiteY73" fmla="*/ 3257036 h 6861600"/>
              <a:gd name="connsiteX74" fmla="*/ 10471571 w 12193200"/>
              <a:gd name="connsiteY74" fmla="*/ 3222327 h 6861600"/>
              <a:gd name="connsiteX75" fmla="*/ 10471571 w 12193200"/>
              <a:gd name="connsiteY75" fmla="*/ 3222311 h 6861600"/>
              <a:gd name="connsiteX76" fmla="*/ 10458255 w 12193200"/>
              <a:gd name="connsiteY76" fmla="*/ 3209027 h 6861600"/>
              <a:gd name="connsiteX77" fmla="*/ 10397846 w 12193200"/>
              <a:gd name="connsiteY77" fmla="*/ 3209027 h 6861600"/>
              <a:gd name="connsiteX78" fmla="*/ 10397831 w 12193200"/>
              <a:gd name="connsiteY78" fmla="*/ 3209027 h 6861600"/>
              <a:gd name="connsiteX79" fmla="*/ 10384531 w 12193200"/>
              <a:gd name="connsiteY79" fmla="*/ 3222327 h 6861600"/>
              <a:gd name="connsiteX80" fmla="*/ 10384531 w 12193200"/>
              <a:gd name="connsiteY80" fmla="*/ 3616270 h 6861600"/>
              <a:gd name="connsiteX81" fmla="*/ 10384531 w 12193200"/>
              <a:gd name="connsiteY81" fmla="*/ 3616285 h 6861600"/>
              <a:gd name="connsiteX82" fmla="*/ 10397846 w 12193200"/>
              <a:gd name="connsiteY82" fmla="*/ 3629569 h 6861600"/>
              <a:gd name="connsiteX83" fmla="*/ 10458255 w 12193200"/>
              <a:gd name="connsiteY83" fmla="*/ 3629569 h 6861600"/>
              <a:gd name="connsiteX84" fmla="*/ 10471571 w 12193200"/>
              <a:gd name="connsiteY84" fmla="*/ 3616285 h 6861600"/>
              <a:gd name="connsiteX85" fmla="*/ 10471571 w 12193200"/>
              <a:gd name="connsiteY85" fmla="*/ 3394497 h 6861600"/>
              <a:gd name="connsiteX86" fmla="*/ 10500174 w 12193200"/>
              <a:gd name="connsiteY86" fmla="*/ 3307915 h 6861600"/>
              <a:gd name="connsiteX87" fmla="*/ 10577668 w 12193200"/>
              <a:gd name="connsiteY87" fmla="*/ 3277750 h 6861600"/>
              <a:gd name="connsiteX88" fmla="*/ 10654753 w 12193200"/>
              <a:gd name="connsiteY88" fmla="*/ 3307852 h 6861600"/>
              <a:gd name="connsiteX89" fmla="*/ 10682978 w 12193200"/>
              <a:gd name="connsiteY89" fmla="*/ 3394497 h 6861600"/>
              <a:gd name="connsiteX90" fmla="*/ 10682978 w 12193200"/>
              <a:gd name="connsiteY90" fmla="*/ 3616270 h 6861600"/>
              <a:gd name="connsiteX91" fmla="*/ 10682978 w 12193200"/>
              <a:gd name="connsiteY91" fmla="*/ 3616285 h 6861600"/>
              <a:gd name="connsiteX92" fmla="*/ 10696293 w 12193200"/>
              <a:gd name="connsiteY92" fmla="*/ 3629569 h 6861600"/>
              <a:gd name="connsiteX93" fmla="*/ 10755960 w 12193200"/>
              <a:gd name="connsiteY93" fmla="*/ 3629569 h 6861600"/>
              <a:gd name="connsiteX94" fmla="*/ 10755992 w 12193200"/>
              <a:gd name="connsiteY94" fmla="*/ 3629569 h 6861600"/>
              <a:gd name="connsiteX95" fmla="*/ 10769276 w 12193200"/>
              <a:gd name="connsiteY95" fmla="*/ 3616285 h 6861600"/>
              <a:gd name="connsiteX96" fmla="*/ 10769276 w 12193200"/>
              <a:gd name="connsiteY96" fmla="*/ 3381529 h 6861600"/>
              <a:gd name="connsiteX97" fmla="*/ 10747188 w 12193200"/>
              <a:gd name="connsiteY97" fmla="*/ 3283809 h 6861600"/>
              <a:gd name="connsiteX98" fmla="*/ 10685659 w 12193200"/>
              <a:gd name="connsiteY98" fmla="*/ 3222753 h 6861600"/>
              <a:gd name="connsiteX99" fmla="*/ 10596727 w 12193200"/>
              <a:gd name="connsiteY99" fmla="*/ 3202054 h 6861600"/>
              <a:gd name="connsiteX100" fmla="*/ 10282670 w 12193200"/>
              <a:gd name="connsiteY100" fmla="*/ 3189339 h 6861600"/>
              <a:gd name="connsiteX101" fmla="*/ 10227657 w 12193200"/>
              <a:gd name="connsiteY101" fmla="*/ 3244352 h 6861600"/>
              <a:gd name="connsiteX102" fmla="*/ 10282670 w 12193200"/>
              <a:gd name="connsiteY102" fmla="*/ 3299365 h 6861600"/>
              <a:gd name="connsiteX103" fmla="*/ 10337683 w 12193200"/>
              <a:gd name="connsiteY103" fmla="*/ 3244352 h 6861600"/>
              <a:gd name="connsiteX104" fmla="*/ 10282670 w 12193200"/>
              <a:gd name="connsiteY104" fmla="*/ 3189339 h 6861600"/>
              <a:gd name="connsiteX105" fmla="*/ 10110097 w 12193200"/>
              <a:gd name="connsiteY105" fmla="*/ 3104444 h 6861600"/>
              <a:gd name="connsiteX106" fmla="*/ 10096813 w 12193200"/>
              <a:gd name="connsiteY106" fmla="*/ 3117759 h 6861600"/>
              <a:gd name="connsiteX107" fmla="*/ 10096813 w 12193200"/>
              <a:gd name="connsiteY107" fmla="*/ 3195712 h 6861600"/>
              <a:gd name="connsiteX108" fmla="*/ 10083498 w 12193200"/>
              <a:gd name="connsiteY108" fmla="*/ 3209027 h 6861600"/>
              <a:gd name="connsiteX109" fmla="*/ 10031040 w 12193200"/>
              <a:gd name="connsiteY109" fmla="*/ 3209027 h 6861600"/>
              <a:gd name="connsiteX110" fmla="*/ 10031025 w 12193200"/>
              <a:gd name="connsiteY110" fmla="*/ 3209027 h 6861600"/>
              <a:gd name="connsiteX111" fmla="*/ 10017725 w 12193200"/>
              <a:gd name="connsiteY111" fmla="*/ 3222327 h 6861600"/>
              <a:gd name="connsiteX112" fmla="*/ 10017725 w 12193200"/>
              <a:gd name="connsiteY112" fmla="*/ 3266707 h 6861600"/>
              <a:gd name="connsiteX113" fmla="*/ 10031040 w 12193200"/>
              <a:gd name="connsiteY113" fmla="*/ 3279990 h 6861600"/>
              <a:gd name="connsiteX114" fmla="*/ 10083498 w 12193200"/>
              <a:gd name="connsiteY114" fmla="*/ 3279990 h 6861600"/>
              <a:gd name="connsiteX115" fmla="*/ 10096813 w 12193200"/>
              <a:gd name="connsiteY115" fmla="*/ 3293306 h 6861600"/>
              <a:gd name="connsiteX116" fmla="*/ 10096813 w 12193200"/>
              <a:gd name="connsiteY116" fmla="*/ 3512822 h 6861600"/>
              <a:gd name="connsiteX117" fmla="*/ 10128083 w 12193200"/>
              <a:gd name="connsiteY117" fmla="*/ 3602118 h 6861600"/>
              <a:gd name="connsiteX118" fmla="*/ 10218151 w 12193200"/>
              <a:gd name="connsiteY118" fmla="*/ 3629601 h 6861600"/>
              <a:gd name="connsiteX119" fmla="*/ 10273590 w 12193200"/>
              <a:gd name="connsiteY119" fmla="*/ 3629601 h 6861600"/>
              <a:gd name="connsiteX120" fmla="*/ 10273606 w 12193200"/>
              <a:gd name="connsiteY120" fmla="*/ 3629601 h 6861600"/>
              <a:gd name="connsiteX121" fmla="*/ 10286906 w 12193200"/>
              <a:gd name="connsiteY121" fmla="*/ 3616301 h 6861600"/>
              <a:gd name="connsiteX122" fmla="*/ 10286906 w 12193200"/>
              <a:gd name="connsiteY122" fmla="*/ 3570391 h 6861600"/>
              <a:gd name="connsiteX123" fmla="*/ 10286906 w 12193200"/>
              <a:gd name="connsiteY123" fmla="*/ 3570375 h 6861600"/>
              <a:gd name="connsiteX124" fmla="*/ 10273590 w 12193200"/>
              <a:gd name="connsiteY124" fmla="*/ 3557091 h 6861600"/>
              <a:gd name="connsiteX125" fmla="*/ 10233486 w 12193200"/>
              <a:gd name="connsiteY125" fmla="*/ 3557091 h 6861600"/>
              <a:gd name="connsiteX126" fmla="*/ 10195622 w 12193200"/>
              <a:gd name="connsiteY126" fmla="*/ 3546805 h 6861600"/>
              <a:gd name="connsiteX127" fmla="*/ 10184579 w 12193200"/>
              <a:gd name="connsiteY127" fmla="*/ 3512822 h 6861600"/>
              <a:gd name="connsiteX128" fmla="*/ 10184579 w 12193200"/>
              <a:gd name="connsiteY128" fmla="*/ 3117759 h 6861600"/>
              <a:gd name="connsiteX129" fmla="*/ 10171263 w 12193200"/>
              <a:gd name="connsiteY129" fmla="*/ 3104444 h 6861600"/>
              <a:gd name="connsiteX130" fmla="*/ 10110113 w 12193200"/>
              <a:gd name="connsiteY130" fmla="*/ 3104444 h 6861600"/>
              <a:gd name="connsiteX131" fmla="*/ 10110097 w 12193200"/>
              <a:gd name="connsiteY131" fmla="*/ 3104444 h 6861600"/>
              <a:gd name="connsiteX132" fmla="*/ 9493861 w 12193200"/>
              <a:gd name="connsiteY132" fmla="*/ 3104444 h 6861600"/>
              <a:gd name="connsiteX133" fmla="*/ 9480641 w 12193200"/>
              <a:gd name="connsiteY133" fmla="*/ 3117665 h 6861600"/>
              <a:gd name="connsiteX134" fmla="*/ 9480641 w 12193200"/>
              <a:gd name="connsiteY134" fmla="*/ 3240328 h 6861600"/>
              <a:gd name="connsiteX135" fmla="*/ 9462308 w 12193200"/>
              <a:gd name="connsiteY135" fmla="*/ 3228843 h 6861600"/>
              <a:gd name="connsiteX136" fmla="*/ 9353166 w 12193200"/>
              <a:gd name="connsiteY136" fmla="*/ 3202101 h 6861600"/>
              <a:gd name="connsiteX137" fmla="*/ 9243991 w 12193200"/>
              <a:gd name="connsiteY137" fmla="*/ 3228843 h 6861600"/>
              <a:gd name="connsiteX138" fmla="*/ 9166907 w 12193200"/>
              <a:gd name="connsiteY138" fmla="*/ 3305170 h 6861600"/>
              <a:gd name="connsiteX139" fmla="*/ 9138698 w 12193200"/>
              <a:gd name="connsiteY139" fmla="*/ 3418919 h 6861600"/>
              <a:gd name="connsiteX140" fmla="*/ 9166181 w 12193200"/>
              <a:gd name="connsiteY140" fmla="*/ 3533032 h 6861600"/>
              <a:gd name="connsiteX141" fmla="*/ 9241751 w 12193200"/>
              <a:gd name="connsiteY141" fmla="*/ 3609375 h 6861600"/>
              <a:gd name="connsiteX142" fmla="*/ 9349363 w 12193200"/>
              <a:gd name="connsiteY142" fmla="*/ 3636448 h 6861600"/>
              <a:gd name="connsiteX143" fmla="*/ 9459658 w 12193200"/>
              <a:gd name="connsiteY143" fmla="*/ 3609375 h 6861600"/>
              <a:gd name="connsiteX144" fmla="*/ 9538667 w 12193200"/>
              <a:gd name="connsiteY144" fmla="*/ 3532653 h 6861600"/>
              <a:gd name="connsiteX145" fmla="*/ 9567665 w 12193200"/>
              <a:gd name="connsiteY145" fmla="*/ 3380724 h 6861600"/>
              <a:gd name="connsiteX146" fmla="*/ 9567665 w 12193200"/>
              <a:gd name="connsiteY146" fmla="*/ 3117665 h 6861600"/>
              <a:gd name="connsiteX147" fmla="*/ 9554444 w 12193200"/>
              <a:gd name="connsiteY147" fmla="*/ 3104444 h 6861600"/>
              <a:gd name="connsiteX148" fmla="*/ 1412487 w 12193200"/>
              <a:gd name="connsiteY148" fmla="*/ 864356 h 6861600"/>
              <a:gd name="connsiteX149" fmla="*/ 1412487 w 12193200"/>
              <a:gd name="connsiteY149" fmla="*/ 5990756 h 6861600"/>
              <a:gd name="connsiteX150" fmla="*/ 1538487 w 12193200"/>
              <a:gd name="connsiteY150" fmla="*/ 5990756 h 6861600"/>
              <a:gd name="connsiteX151" fmla="*/ 1538487 w 12193200"/>
              <a:gd name="connsiteY151" fmla="*/ 864356 h 6861600"/>
              <a:gd name="connsiteX152" fmla="*/ 0 w 12193200"/>
              <a:gd name="connsiteY152" fmla="*/ 0 h 6861600"/>
              <a:gd name="connsiteX153" fmla="*/ 12193200 w 12193200"/>
              <a:gd name="connsiteY153" fmla="*/ 0 h 6861600"/>
              <a:gd name="connsiteX154" fmla="*/ 12193200 w 12193200"/>
              <a:gd name="connsiteY154" fmla="*/ 6861600 h 6861600"/>
              <a:gd name="connsiteX155" fmla="*/ 0 w 12193200"/>
              <a:gd name="connsiteY155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2193200" h="6861600">
                <a:moveTo>
                  <a:pt x="9351683" y="3277750"/>
                </a:moveTo>
                <a:cubicBezTo>
                  <a:pt x="9373579" y="3277629"/>
                  <a:pt x="9395136" y="3283160"/>
                  <a:pt x="9414268" y="3293811"/>
                </a:cubicBezTo>
                <a:cubicBezTo>
                  <a:pt x="9433547" y="3304455"/>
                  <a:pt x="9449056" y="3320337"/>
                  <a:pt x="9460794" y="3341456"/>
                </a:cubicBezTo>
                <a:cubicBezTo>
                  <a:pt x="9472532" y="3362576"/>
                  <a:pt x="9478380" y="3388397"/>
                  <a:pt x="9478337" y="3418919"/>
                </a:cubicBezTo>
                <a:cubicBezTo>
                  <a:pt x="9478337" y="3449452"/>
                  <a:pt x="9472232" y="3475405"/>
                  <a:pt x="9460021" y="3496777"/>
                </a:cubicBezTo>
                <a:cubicBezTo>
                  <a:pt x="9447810" y="3518159"/>
                  <a:pt x="9431907" y="3534188"/>
                  <a:pt x="9412312" y="3544864"/>
                </a:cubicBezTo>
                <a:cubicBezTo>
                  <a:pt x="9393027" y="3555469"/>
                  <a:pt x="9371356" y="3560986"/>
                  <a:pt x="9349348" y="3560893"/>
                </a:cubicBezTo>
                <a:cubicBezTo>
                  <a:pt x="9314229" y="3560893"/>
                  <a:pt x="9285094" y="3548551"/>
                  <a:pt x="9261945" y="3523866"/>
                </a:cubicBezTo>
                <a:cubicBezTo>
                  <a:pt x="9238796" y="3499180"/>
                  <a:pt x="9227225" y="3464198"/>
                  <a:pt x="9227236" y="3418919"/>
                </a:cubicBezTo>
                <a:cubicBezTo>
                  <a:pt x="9227236" y="3388418"/>
                  <a:pt x="9232826" y="3362597"/>
                  <a:pt x="9244007" y="3341456"/>
                </a:cubicBezTo>
                <a:cubicBezTo>
                  <a:pt x="9255188" y="3320315"/>
                  <a:pt x="9270338" y="3304413"/>
                  <a:pt x="9289459" y="3293748"/>
                </a:cubicBezTo>
                <a:cubicBezTo>
                  <a:pt x="9308448" y="3283075"/>
                  <a:pt x="9329901" y="3277559"/>
                  <a:pt x="9351683" y="3277750"/>
                </a:cubicBezTo>
                <a:close/>
                <a:moveTo>
                  <a:pt x="11156040" y="3209012"/>
                </a:moveTo>
                <a:cubicBezTo>
                  <a:pt x="11150524" y="3209013"/>
                  <a:pt x="11145581" y="3212413"/>
                  <a:pt x="11143608" y="3217563"/>
                </a:cubicBezTo>
                <a:lnTo>
                  <a:pt x="11024005" y="3529609"/>
                </a:lnTo>
                <a:lnTo>
                  <a:pt x="10908836" y="3217799"/>
                </a:lnTo>
                <a:cubicBezTo>
                  <a:pt x="10906908" y="3212571"/>
                  <a:pt x="10901929" y="3209097"/>
                  <a:pt x="10896357" y="3209091"/>
                </a:cubicBezTo>
                <a:lnTo>
                  <a:pt x="10828375" y="3209091"/>
                </a:lnTo>
                <a:cubicBezTo>
                  <a:pt x="10821022" y="3209132"/>
                  <a:pt x="10815094" y="3215128"/>
                  <a:pt x="10815135" y="3222482"/>
                </a:cubicBezTo>
                <a:cubicBezTo>
                  <a:pt x="10815145" y="3224119"/>
                  <a:pt x="10815455" y="3225741"/>
                  <a:pt x="10816053" y="3227265"/>
                </a:cubicBezTo>
                <a:lnTo>
                  <a:pt x="10974719" y="3629569"/>
                </a:lnTo>
                <a:cubicBezTo>
                  <a:pt x="10973416" y="3636409"/>
                  <a:pt x="10971428" y="3643101"/>
                  <a:pt x="10968787" y="3649543"/>
                </a:cubicBezTo>
                <a:cubicBezTo>
                  <a:pt x="10950392" y="3695532"/>
                  <a:pt x="10916724" y="3729798"/>
                  <a:pt x="10862405" y="3735999"/>
                </a:cubicBezTo>
                <a:cubicBezTo>
                  <a:pt x="10855295" y="3737034"/>
                  <a:pt x="10850079" y="3743220"/>
                  <a:pt x="10850257" y="3750403"/>
                </a:cubicBezTo>
                <a:cubicBezTo>
                  <a:pt x="10850257" y="3756193"/>
                  <a:pt x="10849610" y="3796723"/>
                  <a:pt x="10849610" y="3806552"/>
                </a:cubicBezTo>
                <a:cubicBezTo>
                  <a:pt x="10849610" y="3816381"/>
                  <a:pt x="10854738" y="3820483"/>
                  <a:pt x="10864078" y="3820483"/>
                </a:cubicBezTo>
                <a:cubicBezTo>
                  <a:pt x="10870694" y="3820541"/>
                  <a:pt x="10877305" y="3820072"/>
                  <a:pt x="10883846" y="3819078"/>
                </a:cubicBezTo>
                <a:cubicBezTo>
                  <a:pt x="10959810" y="3806457"/>
                  <a:pt x="11002391" y="3766290"/>
                  <a:pt x="11028044" y="3707064"/>
                </a:cubicBezTo>
                <a:cubicBezTo>
                  <a:pt x="11035080" y="3690830"/>
                  <a:pt x="11040176" y="3678319"/>
                  <a:pt x="11045761" y="3664830"/>
                </a:cubicBezTo>
                <a:lnTo>
                  <a:pt x="11229259" y="3227455"/>
                </a:lnTo>
                <a:cubicBezTo>
                  <a:pt x="11232091" y="3220668"/>
                  <a:pt x="11228885" y="3212870"/>
                  <a:pt x="11222098" y="3210039"/>
                </a:cubicBezTo>
                <a:cubicBezTo>
                  <a:pt x="11220473" y="3209361"/>
                  <a:pt x="11218730" y="3209012"/>
                  <a:pt x="11216969" y="3209012"/>
                </a:cubicBezTo>
                <a:close/>
                <a:moveTo>
                  <a:pt x="9811429" y="3202118"/>
                </a:moveTo>
                <a:cubicBezTo>
                  <a:pt x="9779298" y="3202128"/>
                  <a:pt x="9750910" y="3207482"/>
                  <a:pt x="9726267" y="3218178"/>
                </a:cubicBezTo>
                <a:cubicBezTo>
                  <a:pt x="9701624" y="3228875"/>
                  <a:pt x="9682692" y="3243505"/>
                  <a:pt x="9669471" y="3262069"/>
                </a:cubicBezTo>
                <a:cubicBezTo>
                  <a:pt x="9656536" y="3279841"/>
                  <a:pt x="9649596" y="3301270"/>
                  <a:pt x="9649656" y="3323251"/>
                </a:cubicBezTo>
                <a:cubicBezTo>
                  <a:pt x="9649656" y="3350692"/>
                  <a:pt x="9656913" y="3372826"/>
                  <a:pt x="9671428" y="3389655"/>
                </a:cubicBezTo>
                <a:cubicBezTo>
                  <a:pt x="9685354" y="3406059"/>
                  <a:pt x="9703013" y="3418881"/>
                  <a:pt x="9722923" y="3427045"/>
                </a:cubicBezTo>
                <a:cubicBezTo>
                  <a:pt x="9742780" y="3435249"/>
                  <a:pt x="9768485" y="3443663"/>
                  <a:pt x="9800039" y="3452288"/>
                </a:cubicBezTo>
                <a:cubicBezTo>
                  <a:pt x="9832591" y="3461480"/>
                  <a:pt x="9856372" y="3469895"/>
                  <a:pt x="9871381" y="3477530"/>
                </a:cubicBezTo>
                <a:cubicBezTo>
                  <a:pt x="9886389" y="3485166"/>
                  <a:pt x="9893894" y="3496873"/>
                  <a:pt x="9893894" y="3512649"/>
                </a:cubicBezTo>
                <a:cubicBezTo>
                  <a:pt x="9893894" y="3527427"/>
                  <a:pt x="9887157" y="3539522"/>
                  <a:pt x="9873684" y="3548936"/>
                </a:cubicBezTo>
                <a:cubicBezTo>
                  <a:pt x="9860211" y="3558349"/>
                  <a:pt x="9841252" y="3563056"/>
                  <a:pt x="9816809" y="3563056"/>
                </a:cubicBezTo>
                <a:cubicBezTo>
                  <a:pt x="9793418" y="3563076"/>
                  <a:pt x="9773960" y="3557092"/>
                  <a:pt x="9758436" y="3545102"/>
                </a:cubicBezTo>
                <a:cubicBezTo>
                  <a:pt x="9745857" y="3535467"/>
                  <a:pt x="9737879" y="3523898"/>
                  <a:pt x="9734503" y="3510393"/>
                </a:cubicBezTo>
                <a:cubicBezTo>
                  <a:pt x="9733009" y="3504578"/>
                  <a:pt x="9727759" y="3500517"/>
                  <a:pt x="9721755" y="3500533"/>
                </a:cubicBezTo>
                <a:lnTo>
                  <a:pt x="9657592" y="3500533"/>
                </a:lnTo>
                <a:cubicBezTo>
                  <a:pt x="9656902" y="3500534"/>
                  <a:pt x="9656214" y="3500590"/>
                  <a:pt x="9655534" y="3500697"/>
                </a:cubicBezTo>
                <a:cubicBezTo>
                  <a:pt x="9648201" y="3501856"/>
                  <a:pt x="9643195" y="3508740"/>
                  <a:pt x="9644355" y="3516073"/>
                </a:cubicBezTo>
                <a:cubicBezTo>
                  <a:pt x="9647543" y="3535505"/>
                  <a:pt x="9655386" y="3553877"/>
                  <a:pt x="9667215" y="3569619"/>
                </a:cubicBezTo>
                <a:cubicBezTo>
                  <a:pt x="9682455" y="3590275"/>
                  <a:pt x="9703175" y="3606579"/>
                  <a:pt x="9729375" y="3618526"/>
                </a:cubicBezTo>
                <a:cubicBezTo>
                  <a:pt x="9755585" y="3630474"/>
                  <a:pt x="9785209" y="3636448"/>
                  <a:pt x="9818245" y="3636448"/>
                </a:cubicBezTo>
                <a:cubicBezTo>
                  <a:pt x="9850892" y="3636512"/>
                  <a:pt x="9879290" y="3631174"/>
                  <a:pt x="9903439" y="3620435"/>
                </a:cubicBezTo>
                <a:cubicBezTo>
                  <a:pt x="9927588" y="3609696"/>
                  <a:pt x="9946262" y="3594940"/>
                  <a:pt x="9959462" y="3576166"/>
                </a:cubicBezTo>
                <a:cubicBezTo>
                  <a:pt x="9972676" y="3557417"/>
                  <a:pt x="9979622" y="3534970"/>
                  <a:pt x="9979309" y="3512034"/>
                </a:cubicBezTo>
                <a:cubicBezTo>
                  <a:pt x="9978846" y="3485088"/>
                  <a:pt x="9971483" y="3463458"/>
                  <a:pt x="9957221" y="3447145"/>
                </a:cubicBezTo>
                <a:cubicBezTo>
                  <a:pt x="9943320" y="3431135"/>
                  <a:pt x="9925974" y="3418481"/>
                  <a:pt x="9906484" y="3410133"/>
                </a:cubicBezTo>
                <a:cubicBezTo>
                  <a:pt x="9886857" y="3401729"/>
                  <a:pt x="9861794" y="3393467"/>
                  <a:pt x="9831292" y="3385348"/>
                </a:cubicBezTo>
                <a:cubicBezTo>
                  <a:pt x="9808395" y="3378742"/>
                  <a:pt x="9791093" y="3373263"/>
                  <a:pt x="9779387" y="3368908"/>
                </a:cubicBezTo>
                <a:cubicBezTo>
                  <a:pt x="9768779" y="3365157"/>
                  <a:pt x="9759000" y="3359381"/>
                  <a:pt x="9750595" y="3351901"/>
                </a:cubicBezTo>
                <a:cubicBezTo>
                  <a:pt x="9742833" y="3345109"/>
                  <a:pt x="9738103" y="3335500"/>
                  <a:pt x="9737453" y="3325207"/>
                </a:cubicBezTo>
                <a:cubicBezTo>
                  <a:pt x="9736717" y="3309799"/>
                  <a:pt x="9742806" y="3297556"/>
                  <a:pt x="9755722" y="3288479"/>
                </a:cubicBezTo>
                <a:cubicBezTo>
                  <a:pt x="9767944" y="3279834"/>
                  <a:pt x="9785498" y="3275511"/>
                  <a:pt x="9808385" y="3275511"/>
                </a:cubicBezTo>
                <a:cubicBezTo>
                  <a:pt x="9831860" y="3275500"/>
                  <a:pt x="9850434" y="3281090"/>
                  <a:pt x="9864108" y="3292281"/>
                </a:cubicBezTo>
                <a:cubicBezTo>
                  <a:pt x="9875036" y="3301028"/>
                  <a:pt x="9882591" y="3313295"/>
                  <a:pt x="9885485" y="3326990"/>
                </a:cubicBezTo>
                <a:cubicBezTo>
                  <a:pt x="9886839" y="3332996"/>
                  <a:pt x="9892186" y="3337254"/>
                  <a:pt x="9898343" y="3337229"/>
                </a:cubicBezTo>
                <a:lnTo>
                  <a:pt x="9959367" y="3337229"/>
                </a:lnTo>
                <a:cubicBezTo>
                  <a:pt x="9959962" y="3337228"/>
                  <a:pt x="9960555" y="3337188"/>
                  <a:pt x="9961145" y="3337108"/>
                </a:cubicBezTo>
                <a:cubicBezTo>
                  <a:pt x="9968484" y="3336114"/>
                  <a:pt x="9973628" y="3329360"/>
                  <a:pt x="9972635" y="3322020"/>
                </a:cubicBezTo>
                <a:cubicBezTo>
                  <a:pt x="9967870" y="3287427"/>
                  <a:pt x="9952683" y="3259555"/>
                  <a:pt x="9927072" y="3238404"/>
                </a:cubicBezTo>
                <a:cubicBezTo>
                  <a:pt x="9897812" y="3214213"/>
                  <a:pt x="9859264" y="3202118"/>
                  <a:pt x="9811429" y="3202118"/>
                </a:cubicBezTo>
                <a:close/>
                <a:moveTo>
                  <a:pt x="10596727" y="3202054"/>
                </a:moveTo>
                <a:cubicBezTo>
                  <a:pt x="10572445" y="3201931"/>
                  <a:pt x="10548404" y="3206874"/>
                  <a:pt x="10526142" y="3216569"/>
                </a:cubicBezTo>
                <a:cubicBezTo>
                  <a:pt x="10503981" y="3226245"/>
                  <a:pt x="10485790" y="3239734"/>
                  <a:pt x="10471571" y="3257036"/>
                </a:cubicBezTo>
                <a:lnTo>
                  <a:pt x="10471571" y="3222327"/>
                </a:lnTo>
                <a:cubicBezTo>
                  <a:pt x="10471571" y="3222322"/>
                  <a:pt x="10471571" y="3222317"/>
                  <a:pt x="10471571" y="3222311"/>
                </a:cubicBezTo>
                <a:cubicBezTo>
                  <a:pt x="10471561" y="3214966"/>
                  <a:pt x="10465601" y="3209019"/>
                  <a:pt x="10458255" y="3209027"/>
                </a:cubicBezTo>
                <a:lnTo>
                  <a:pt x="10397846" y="3209027"/>
                </a:lnTo>
                <a:cubicBezTo>
                  <a:pt x="10397842" y="3209027"/>
                  <a:pt x="10397835" y="3209027"/>
                  <a:pt x="10397831" y="3209027"/>
                </a:cubicBezTo>
                <a:cubicBezTo>
                  <a:pt x="10390485" y="3209027"/>
                  <a:pt x="10384531" y="3214982"/>
                  <a:pt x="10384531" y="3222327"/>
                </a:cubicBezTo>
                <a:lnTo>
                  <a:pt x="10384531" y="3616270"/>
                </a:lnTo>
                <a:cubicBezTo>
                  <a:pt x="10384531" y="3616274"/>
                  <a:pt x="10384531" y="3616281"/>
                  <a:pt x="10384531" y="3616285"/>
                </a:cubicBezTo>
                <a:cubicBezTo>
                  <a:pt x="10384540" y="3623631"/>
                  <a:pt x="10390501" y="3629579"/>
                  <a:pt x="10397846" y="3629569"/>
                </a:cubicBezTo>
                <a:lnTo>
                  <a:pt x="10458255" y="3629569"/>
                </a:lnTo>
                <a:cubicBezTo>
                  <a:pt x="10465601" y="3629579"/>
                  <a:pt x="10471561" y="3623631"/>
                  <a:pt x="10471571" y="3616285"/>
                </a:cubicBezTo>
                <a:lnTo>
                  <a:pt x="10471571" y="3394497"/>
                </a:lnTo>
                <a:cubicBezTo>
                  <a:pt x="10471582" y="3356886"/>
                  <a:pt x="10481116" y="3328025"/>
                  <a:pt x="10500174" y="3307915"/>
                </a:cubicBezTo>
                <a:cubicBezTo>
                  <a:pt x="10519232" y="3287805"/>
                  <a:pt x="10545063" y="3277750"/>
                  <a:pt x="10577668" y="3277750"/>
                </a:cubicBezTo>
                <a:cubicBezTo>
                  <a:pt x="10610242" y="3277729"/>
                  <a:pt x="10635936" y="3287763"/>
                  <a:pt x="10654753" y="3307852"/>
                </a:cubicBezTo>
                <a:cubicBezTo>
                  <a:pt x="10673570" y="3327941"/>
                  <a:pt x="10682978" y="3356823"/>
                  <a:pt x="10682978" y="3394497"/>
                </a:cubicBezTo>
                <a:lnTo>
                  <a:pt x="10682978" y="3616270"/>
                </a:lnTo>
                <a:cubicBezTo>
                  <a:pt x="10682978" y="3616274"/>
                  <a:pt x="10682978" y="3616281"/>
                  <a:pt x="10682978" y="3616285"/>
                </a:cubicBezTo>
                <a:cubicBezTo>
                  <a:pt x="10682987" y="3623631"/>
                  <a:pt x="10688947" y="3629579"/>
                  <a:pt x="10696293" y="3629569"/>
                </a:cubicBezTo>
                <a:lnTo>
                  <a:pt x="10755960" y="3629569"/>
                </a:lnTo>
                <a:cubicBezTo>
                  <a:pt x="10755971" y="3629569"/>
                  <a:pt x="10755981" y="3629569"/>
                  <a:pt x="10755992" y="3629569"/>
                </a:cubicBezTo>
                <a:cubicBezTo>
                  <a:pt x="10763328" y="3629569"/>
                  <a:pt x="10769276" y="3623621"/>
                  <a:pt x="10769276" y="3616285"/>
                </a:cubicBezTo>
                <a:lnTo>
                  <a:pt x="10769276" y="3381529"/>
                </a:lnTo>
                <a:cubicBezTo>
                  <a:pt x="10769370" y="3343360"/>
                  <a:pt x="10762007" y="3310787"/>
                  <a:pt x="10747188" y="3283809"/>
                </a:cubicBezTo>
                <a:cubicBezTo>
                  <a:pt x="10732369" y="3256831"/>
                  <a:pt x="10711860" y="3236479"/>
                  <a:pt x="10685659" y="3222753"/>
                </a:cubicBezTo>
                <a:cubicBezTo>
                  <a:pt x="10659459" y="3208996"/>
                  <a:pt x="10629815" y="3202096"/>
                  <a:pt x="10596727" y="3202054"/>
                </a:cubicBezTo>
                <a:close/>
                <a:moveTo>
                  <a:pt x="10282670" y="3189339"/>
                </a:moveTo>
                <a:cubicBezTo>
                  <a:pt x="10252287" y="3189339"/>
                  <a:pt x="10227657" y="3213969"/>
                  <a:pt x="10227657" y="3244352"/>
                </a:cubicBezTo>
                <a:cubicBezTo>
                  <a:pt x="10227657" y="3274735"/>
                  <a:pt x="10252287" y="3299365"/>
                  <a:pt x="10282670" y="3299365"/>
                </a:cubicBezTo>
                <a:cubicBezTo>
                  <a:pt x="10313053" y="3299365"/>
                  <a:pt x="10337683" y="3274735"/>
                  <a:pt x="10337683" y="3244352"/>
                </a:cubicBezTo>
                <a:cubicBezTo>
                  <a:pt x="10337683" y="3213969"/>
                  <a:pt x="10313053" y="3189339"/>
                  <a:pt x="10282670" y="3189339"/>
                </a:cubicBezTo>
                <a:close/>
                <a:moveTo>
                  <a:pt x="10110097" y="3104444"/>
                </a:moveTo>
                <a:cubicBezTo>
                  <a:pt x="10102752" y="3104453"/>
                  <a:pt x="10096804" y="3110414"/>
                  <a:pt x="10096813" y="3117759"/>
                </a:cubicBezTo>
                <a:lnTo>
                  <a:pt x="10096813" y="3195712"/>
                </a:lnTo>
                <a:cubicBezTo>
                  <a:pt x="10096813" y="3203066"/>
                  <a:pt x="10090851" y="3209027"/>
                  <a:pt x="10083498" y="3209027"/>
                </a:cubicBezTo>
                <a:lnTo>
                  <a:pt x="10031040" y="3209027"/>
                </a:lnTo>
                <a:cubicBezTo>
                  <a:pt x="10031036" y="3209027"/>
                  <a:pt x="10031029" y="3209027"/>
                  <a:pt x="10031025" y="3209027"/>
                </a:cubicBezTo>
                <a:cubicBezTo>
                  <a:pt x="10023679" y="3209027"/>
                  <a:pt x="10017725" y="3214982"/>
                  <a:pt x="10017725" y="3222327"/>
                </a:cubicBezTo>
                <a:lnTo>
                  <a:pt x="10017725" y="3266707"/>
                </a:lnTo>
                <a:cubicBezTo>
                  <a:pt x="10017742" y="3274048"/>
                  <a:pt x="10023700" y="3279990"/>
                  <a:pt x="10031040" y="3279990"/>
                </a:cubicBezTo>
                <a:lnTo>
                  <a:pt x="10083498" y="3279990"/>
                </a:lnTo>
                <a:cubicBezTo>
                  <a:pt x="10090851" y="3279990"/>
                  <a:pt x="10096813" y="3285952"/>
                  <a:pt x="10096813" y="3293306"/>
                </a:cubicBezTo>
                <a:lnTo>
                  <a:pt x="10096813" y="3512822"/>
                </a:lnTo>
                <a:cubicBezTo>
                  <a:pt x="10096802" y="3554030"/>
                  <a:pt x="10107226" y="3583796"/>
                  <a:pt x="10128083" y="3602118"/>
                </a:cubicBezTo>
                <a:cubicBezTo>
                  <a:pt x="10148939" y="3620439"/>
                  <a:pt x="10178962" y="3629601"/>
                  <a:pt x="10218151" y="3629601"/>
                </a:cubicBezTo>
                <a:lnTo>
                  <a:pt x="10273590" y="3629601"/>
                </a:lnTo>
                <a:cubicBezTo>
                  <a:pt x="10273595" y="3629601"/>
                  <a:pt x="10273601" y="3629601"/>
                  <a:pt x="10273606" y="3629601"/>
                </a:cubicBezTo>
                <a:cubicBezTo>
                  <a:pt x="10280952" y="3629601"/>
                  <a:pt x="10286906" y="3623646"/>
                  <a:pt x="10286906" y="3616301"/>
                </a:cubicBezTo>
                <a:lnTo>
                  <a:pt x="10286906" y="3570391"/>
                </a:lnTo>
                <a:cubicBezTo>
                  <a:pt x="10286906" y="3570386"/>
                  <a:pt x="10286906" y="3570380"/>
                  <a:pt x="10286906" y="3570375"/>
                </a:cubicBezTo>
                <a:cubicBezTo>
                  <a:pt x="10286896" y="3563029"/>
                  <a:pt x="10280936" y="3557082"/>
                  <a:pt x="10273590" y="3557091"/>
                </a:cubicBezTo>
                <a:lnTo>
                  <a:pt x="10233486" y="3557091"/>
                </a:lnTo>
                <a:cubicBezTo>
                  <a:pt x="10215595" y="3557091"/>
                  <a:pt x="10203006" y="3553699"/>
                  <a:pt x="10195622" y="3546805"/>
                </a:cubicBezTo>
                <a:cubicBezTo>
                  <a:pt x="10188239" y="3539910"/>
                  <a:pt x="10184579" y="3528599"/>
                  <a:pt x="10184579" y="3512822"/>
                </a:cubicBezTo>
                <a:lnTo>
                  <a:pt x="10184579" y="3117759"/>
                </a:lnTo>
                <a:cubicBezTo>
                  <a:pt x="10184579" y="3110406"/>
                  <a:pt x="10178617" y="3104444"/>
                  <a:pt x="10171263" y="3104444"/>
                </a:cubicBezTo>
                <a:lnTo>
                  <a:pt x="10110113" y="3104444"/>
                </a:lnTo>
                <a:cubicBezTo>
                  <a:pt x="10110108" y="3104444"/>
                  <a:pt x="10110102" y="3104444"/>
                  <a:pt x="10110097" y="3104444"/>
                </a:cubicBezTo>
                <a:close/>
                <a:moveTo>
                  <a:pt x="9493861" y="3104444"/>
                </a:moveTo>
                <a:cubicBezTo>
                  <a:pt x="9486560" y="3104444"/>
                  <a:pt x="9480641" y="3110363"/>
                  <a:pt x="9480641" y="3117665"/>
                </a:cubicBezTo>
                <a:lnTo>
                  <a:pt x="9480641" y="3240328"/>
                </a:lnTo>
                <a:cubicBezTo>
                  <a:pt x="9474742" y="3236172"/>
                  <a:pt x="9468622" y="3232338"/>
                  <a:pt x="9462308" y="3228843"/>
                </a:cubicBezTo>
                <a:cubicBezTo>
                  <a:pt x="9429703" y="3210962"/>
                  <a:pt x="9393322" y="3202049"/>
                  <a:pt x="9353166" y="3202101"/>
                </a:cubicBezTo>
                <a:cubicBezTo>
                  <a:pt x="9313009" y="3202154"/>
                  <a:pt x="9276617" y="3211068"/>
                  <a:pt x="9243991" y="3228843"/>
                </a:cubicBezTo>
                <a:cubicBezTo>
                  <a:pt x="9211597" y="3246486"/>
                  <a:pt x="9184868" y="3272952"/>
                  <a:pt x="9166907" y="3305170"/>
                </a:cubicBezTo>
                <a:cubicBezTo>
                  <a:pt x="9148101" y="3338248"/>
                  <a:pt x="9138698" y="3376165"/>
                  <a:pt x="9138698" y="3418919"/>
                </a:cubicBezTo>
                <a:cubicBezTo>
                  <a:pt x="9138698" y="3462179"/>
                  <a:pt x="9147860" y="3500216"/>
                  <a:pt x="9166181" y="3533032"/>
                </a:cubicBezTo>
                <a:cubicBezTo>
                  <a:pt x="9183696" y="3565076"/>
                  <a:pt x="9209887" y="3591535"/>
                  <a:pt x="9241751" y="3609375"/>
                </a:cubicBezTo>
                <a:cubicBezTo>
                  <a:pt x="9273789" y="3627423"/>
                  <a:pt x="9309658" y="3636448"/>
                  <a:pt x="9349363" y="3636448"/>
                </a:cubicBezTo>
                <a:cubicBezTo>
                  <a:pt x="9389562" y="3636448"/>
                  <a:pt x="9426326" y="3627423"/>
                  <a:pt x="9459658" y="3609375"/>
                </a:cubicBezTo>
                <a:cubicBezTo>
                  <a:pt x="9492978" y="3591295"/>
                  <a:pt x="9520082" y="3566163"/>
                  <a:pt x="9538667" y="3532653"/>
                </a:cubicBezTo>
                <a:cubicBezTo>
                  <a:pt x="9562821" y="3489125"/>
                  <a:pt x="9567665" y="3449431"/>
                  <a:pt x="9567665" y="3380724"/>
                </a:cubicBezTo>
                <a:lnTo>
                  <a:pt x="9567665" y="3117665"/>
                </a:lnTo>
                <a:cubicBezTo>
                  <a:pt x="9567665" y="3110363"/>
                  <a:pt x="9561745" y="3104444"/>
                  <a:pt x="9554444" y="3104444"/>
                </a:cubicBezTo>
                <a:close/>
                <a:moveTo>
                  <a:pt x="1412487" y="864356"/>
                </a:moveTo>
                <a:lnTo>
                  <a:pt x="1412487" y="5990756"/>
                </a:lnTo>
                <a:lnTo>
                  <a:pt x="1538487" y="5990756"/>
                </a:lnTo>
                <a:lnTo>
                  <a:pt x="1538487" y="864356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"/>
            </a:lvl1pPr>
          </a:lstStyle>
          <a:p>
            <a:r>
              <a:rPr lang="en-GB" dirty="0"/>
              <a:t>Click to add dark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8BAF498-A710-4AAA-9AF7-1FA5D1B3A456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lvl="0"/>
            <a:r>
              <a:rPr lang="en-GB" dirty="0"/>
              <a:t>Click to add Speaker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3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3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marL="0" marR="0" lvl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0213955" y="3175417"/>
            <a:ext cx="137506" cy="1375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</p:spTree>
    <p:extLst>
      <p:ext uri="{BB962C8B-B14F-4D97-AF65-F5344CB8AC3E}">
        <p14:creationId xmlns:p14="http://schemas.microsoft.com/office/powerpoint/2010/main" val="3133468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ight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Background">
            <a:extLst>
              <a:ext uri="{FF2B5EF4-FFF2-40B4-BE49-F238E27FC236}">
                <a16:creationId xmlns:a16="http://schemas.microsoft.com/office/drawing/2014/main" id="{F1D09505-09FC-487B-8929-B777E84E1BB6}"/>
              </a:ext>
            </a:extLst>
          </p:cNvPr>
          <p:cNvSpPr/>
          <p:nvPr userDrawn="1"/>
        </p:nvSpPr>
        <p:spPr>
          <a:xfrm>
            <a:off x="0" y="0"/>
            <a:ext cx="3136491" cy="6858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8943978" y="2743202"/>
            <a:ext cx="2505076" cy="1247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0213955" y="3175417"/>
            <a:ext cx="137506" cy="1375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C13C3DE-8254-4AAC-9B8A-CF2D3D66A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197" y="0"/>
            <a:ext cx="12193200" cy="6861600"/>
          </a:xfrm>
          <a:custGeom>
            <a:avLst/>
            <a:gdLst>
              <a:gd name="connsiteX0" fmla="*/ 9351683 w 12193200"/>
              <a:gd name="connsiteY0" fmla="*/ 3277750 h 6861600"/>
              <a:gd name="connsiteX1" fmla="*/ 9414268 w 12193200"/>
              <a:gd name="connsiteY1" fmla="*/ 3293811 h 6861600"/>
              <a:gd name="connsiteX2" fmla="*/ 9460794 w 12193200"/>
              <a:gd name="connsiteY2" fmla="*/ 3341456 h 6861600"/>
              <a:gd name="connsiteX3" fmla="*/ 9478337 w 12193200"/>
              <a:gd name="connsiteY3" fmla="*/ 3418919 h 6861600"/>
              <a:gd name="connsiteX4" fmla="*/ 9460021 w 12193200"/>
              <a:gd name="connsiteY4" fmla="*/ 3496777 h 6861600"/>
              <a:gd name="connsiteX5" fmla="*/ 9412312 w 12193200"/>
              <a:gd name="connsiteY5" fmla="*/ 3544864 h 6861600"/>
              <a:gd name="connsiteX6" fmla="*/ 9349348 w 12193200"/>
              <a:gd name="connsiteY6" fmla="*/ 3560893 h 6861600"/>
              <a:gd name="connsiteX7" fmla="*/ 9261945 w 12193200"/>
              <a:gd name="connsiteY7" fmla="*/ 3523866 h 6861600"/>
              <a:gd name="connsiteX8" fmla="*/ 9227236 w 12193200"/>
              <a:gd name="connsiteY8" fmla="*/ 3418919 h 6861600"/>
              <a:gd name="connsiteX9" fmla="*/ 9244007 w 12193200"/>
              <a:gd name="connsiteY9" fmla="*/ 3341456 h 6861600"/>
              <a:gd name="connsiteX10" fmla="*/ 9289459 w 12193200"/>
              <a:gd name="connsiteY10" fmla="*/ 3293748 h 6861600"/>
              <a:gd name="connsiteX11" fmla="*/ 9351683 w 12193200"/>
              <a:gd name="connsiteY11" fmla="*/ 3277750 h 6861600"/>
              <a:gd name="connsiteX12" fmla="*/ 11156040 w 12193200"/>
              <a:gd name="connsiteY12" fmla="*/ 3209012 h 6861600"/>
              <a:gd name="connsiteX13" fmla="*/ 11143608 w 12193200"/>
              <a:gd name="connsiteY13" fmla="*/ 3217563 h 6861600"/>
              <a:gd name="connsiteX14" fmla="*/ 11024005 w 12193200"/>
              <a:gd name="connsiteY14" fmla="*/ 3529609 h 6861600"/>
              <a:gd name="connsiteX15" fmla="*/ 10908836 w 12193200"/>
              <a:gd name="connsiteY15" fmla="*/ 3217799 h 6861600"/>
              <a:gd name="connsiteX16" fmla="*/ 10896357 w 12193200"/>
              <a:gd name="connsiteY16" fmla="*/ 3209091 h 6861600"/>
              <a:gd name="connsiteX17" fmla="*/ 10828375 w 12193200"/>
              <a:gd name="connsiteY17" fmla="*/ 3209091 h 6861600"/>
              <a:gd name="connsiteX18" fmla="*/ 10815135 w 12193200"/>
              <a:gd name="connsiteY18" fmla="*/ 3222482 h 6861600"/>
              <a:gd name="connsiteX19" fmla="*/ 10816053 w 12193200"/>
              <a:gd name="connsiteY19" fmla="*/ 3227265 h 6861600"/>
              <a:gd name="connsiteX20" fmla="*/ 10974719 w 12193200"/>
              <a:gd name="connsiteY20" fmla="*/ 3629569 h 6861600"/>
              <a:gd name="connsiteX21" fmla="*/ 10968787 w 12193200"/>
              <a:gd name="connsiteY21" fmla="*/ 3649543 h 6861600"/>
              <a:gd name="connsiteX22" fmla="*/ 10862405 w 12193200"/>
              <a:gd name="connsiteY22" fmla="*/ 3735999 h 6861600"/>
              <a:gd name="connsiteX23" fmla="*/ 10850257 w 12193200"/>
              <a:gd name="connsiteY23" fmla="*/ 3750403 h 6861600"/>
              <a:gd name="connsiteX24" fmla="*/ 10849610 w 12193200"/>
              <a:gd name="connsiteY24" fmla="*/ 3806552 h 6861600"/>
              <a:gd name="connsiteX25" fmla="*/ 10864078 w 12193200"/>
              <a:gd name="connsiteY25" fmla="*/ 3820483 h 6861600"/>
              <a:gd name="connsiteX26" fmla="*/ 10883846 w 12193200"/>
              <a:gd name="connsiteY26" fmla="*/ 3819078 h 6861600"/>
              <a:gd name="connsiteX27" fmla="*/ 11028044 w 12193200"/>
              <a:gd name="connsiteY27" fmla="*/ 3707064 h 6861600"/>
              <a:gd name="connsiteX28" fmla="*/ 11045761 w 12193200"/>
              <a:gd name="connsiteY28" fmla="*/ 3664830 h 6861600"/>
              <a:gd name="connsiteX29" fmla="*/ 11229259 w 12193200"/>
              <a:gd name="connsiteY29" fmla="*/ 3227455 h 6861600"/>
              <a:gd name="connsiteX30" fmla="*/ 11222098 w 12193200"/>
              <a:gd name="connsiteY30" fmla="*/ 3210039 h 6861600"/>
              <a:gd name="connsiteX31" fmla="*/ 11216969 w 12193200"/>
              <a:gd name="connsiteY31" fmla="*/ 3209012 h 6861600"/>
              <a:gd name="connsiteX32" fmla="*/ 9811429 w 12193200"/>
              <a:gd name="connsiteY32" fmla="*/ 3202118 h 6861600"/>
              <a:gd name="connsiteX33" fmla="*/ 9726267 w 12193200"/>
              <a:gd name="connsiteY33" fmla="*/ 3218178 h 6861600"/>
              <a:gd name="connsiteX34" fmla="*/ 9669471 w 12193200"/>
              <a:gd name="connsiteY34" fmla="*/ 3262069 h 6861600"/>
              <a:gd name="connsiteX35" fmla="*/ 9649656 w 12193200"/>
              <a:gd name="connsiteY35" fmla="*/ 3323251 h 6861600"/>
              <a:gd name="connsiteX36" fmla="*/ 9671428 w 12193200"/>
              <a:gd name="connsiteY36" fmla="*/ 3389655 h 6861600"/>
              <a:gd name="connsiteX37" fmla="*/ 9722923 w 12193200"/>
              <a:gd name="connsiteY37" fmla="*/ 3427045 h 6861600"/>
              <a:gd name="connsiteX38" fmla="*/ 9800039 w 12193200"/>
              <a:gd name="connsiteY38" fmla="*/ 3452288 h 6861600"/>
              <a:gd name="connsiteX39" fmla="*/ 9871381 w 12193200"/>
              <a:gd name="connsiteY39" fmla="*/ 3477530 h 6861600"/>
              <a:gd name="connsiteX40" fmla="*/ 9893894 w 12193200"/>
              <a:gd name="connsiteY40" fmla="*/ 3512649 h 6861600"/>
              <a:gd name="connsiteX41" fmla="*/ 9873684 w 12193200"/>
              <a:gd name="connsiteY41" fmla="*/ 3548936 h 6861600"/>
              <a:gd name="connsiteX42" fmla="*/ 9816809 w 12193200"/>
              <a:gd name="connsiteY42" fmla="*/ 3563056 h 6861600"/>
              <a:gd name="connsiteX43" fmla="*/ 9758436 w 12193200"/>
              <a:gd name="connsiteY43" fmla="*/ 3545102 h 6861600"/>
              <a:gd name="connsiteX44" fmla="*/ 9734503 w 12193200"/>
              <a:gd name="connsiteY44" fmla="*/ 3510393 h 6861600"/>
              <a:gd name="connsiteX45" fmla="*/ 9721755 w 12193200"/>
              <a:gd name="connsiteY45" fmla="*/ 3500533 h 6861600"/>
              <a:gd name="connsiteX46" fmla="*/ 9657592 w 12193200"/>
              <a:gd name="connsiteY46" fmla="*/ 3500533 h 6861600"/>
              <a:gd name="connsiteX47" fmla="*/ 9655534 w 12193200"/>
              <a:gd name="connsiteY47" fmla="*/ 3500697 h 6861600"/>
              <a:gd name="connsiteX48" fmla="*/ 9644355 w 12193200"/>
              <a:gd name="connsiteY48" fmla="*/ 3516073 h 6861600"/>
              <a:gd name="connsiteX49" fmla="*/ 9667215 w 12193200"/>
              <a:gd name="connsiteY49" fmla="*/ 3569619 h 6861600"/>
              <a:gd name="connsiteX50" fmla="*/ 9729375 w 12193200"/>
              <a:gd name="connsiteY50" fmla="*/ 3618526 h 6861600"/>
              <a:gd name="connsiteX51" fmla="*/ 9818245 w 12193200"/>
              <a:gd name="connsiteY51" fmla="*/ 3636448 h 6861600"/>
              <a:gd name="connsiteX52" fmla="*/ 9903439 w 12193200"/>
              <a:gd name="connsiteY52" fmla="*/ 3620435 h 6861600"/>
              <a:gd name="connsiteX53" fmla="*/ 9959462 w 12193200"/>
              <a:gd name="connsiteY53" fmla="*/ 3576166 h 6861600"/>
              <a:gd name="connsiteX54" fmla="*/ 9979309 w 12193200"/>
              <a:gd name="connsiteY54" fmla="*/ 3512034 h 6861600"/>
              <a:gd name="connsiteX55" fmla="*/ 9957221 w 12193200"/>
              <a:gd name="connsiteY55" fmla="*/ 3447145 h 6861600"/>
              <a:gd name="connsiteX56" fmla="*/ 9906484 w 12193200"/>
              <a:gd name="connsiteY56" fmla="*/ 3410133 h 6861600"/>
              <a:gd name="connsiteX57" fmla="*/ 9831292 w 12193200"/>
              <a:gd name="connsiteY57" fmla="*/ 3385348 h 6861600"/>
              <a:gd name="connsiteX58" fmla="*/ 9779387 w 12193200"/>
              <a:gd name="connsiteY58" fmla="*/ 3368908 h 6861600"/>
              <a:gd name="connsiteX59" fmla="*/ 9750595 w 12193200"/>
              <a:gd name="connsiteY59" fmla="*/ 3351901 h 6861600"/>
              <a:gd name="connsiteX60" fmla="*/ 9737453 w 12193200"/>
              <a:gd name="connsiteY60" fmla="*/ 3325207 h 6861600"/>
              <a:gd name="connsiteX61" fmla="*/ 9755722 w 12193200"/>
              <a:gd name="connsiteY61" fmla="*/ 3288479 h 6861600"/>
              <a:gd name="connsiteX62" fmla="*/ 9808385 w 12193200"/>
              <a:gd name="connsiteY62" fmla="*/ 3275511 h 6861600"/>
              <a:gd name="connsiteX63" fmla="*/ 9864108 w 12193200"/>
              <a:gd name="connsiteY63" fmla="*/ 3292281 h 6861600"/>
              <a:gd name="connsiteX64" fmla="*/ 9885485 w 12193200"/>
              <a:gd name="connsiteY64" fmla="*/ 3326990 h 6861600"/>
              <a:gd name="connsiteX65" fmla="*/ 9898343 w 12193200"/>
              <a:gd name="connsiteY65" fmla="*/ 3337229 h 6861600"/>
              <a:gd name="connsiteX66" fmla="*/ 9959367 w 12193200"/>
              <a:gd name="connsiteY66" fmla="*/ 3337229 h 6861600"/>
              <a:gd name="connsiteX67" fmla="*/ 9961145 w 12193200"/>
              <a:gd name="connsiteY67" fmla="*/ 3337108 h 6861600"/>
              <a:gd name="connsiteX68" fmla="*/ 9972635 w 12193200"/>
              <a:gd name="connsiteY68" fmla="*/ 3322020 h 6861600"/>
              <a:gd name="connsiteX69" fmla="*/ 9927072 w 12193200"/>
              <a:gd name="connsiteY69" fmla="*/ 3238404 h 6861600"/>
              <a:gd name="connsiteX70" fmla="*/ 9811429 w 12193200"/>
              <a:gd name="connsiteY70" fmla="*/ 3202118 h 6861600"/>
              <a:gd name="connsiteX71" fmla="*/ 10596727 w 12193200"/>
              <a:gd name="connsiteY71" fmla="*/ 3202054 h 6861600"/>
              <a:gd name="connsiteX72" fmla="*/ 10526142 w 12193200"/>
              <a:gd name="connsiteY72" fmla="*/ 3216569 h 6861600"/>
              <a:gd name="connsiteX73" fmla="*/ 10471571 w 12193200"/>
              <a:gd name="connsiteY73" fmla="*/ 3257036 h 6861600"/>
              <a:gd name="connsiteX74" fmla="*/ 10471571 w 12193200"/>
              <a:gd name="connsiteY74" fmla="*/ 3222327 h 6861600"/>
              <a:gd name="connsiteX75" fmla="*/ 10471571 w 12193200"/>
              <a:gd name="connsiteY75" fmla="*/ 3222311 h 6861600"/>
              <a:gd name="connsiteX76" fmla="*/ 10458255 w 12193200"/>
              <a:gd name="connsiteY76" fmla="*/ 3209027 h 6861600"/>
              <a:gd name="connsiteX77" fmla="*/ 10397846 w 12193200"/>
              <a:gd name="connsiteY77" fmla="*/ 3209027 h 6861600"/>
              <a:gd name="connsiteX78" fmla="*/ 10397831 w 12193200"/>
              <a:gd name="connsiteY78" fmla="*/ 3209027 h 6861600"/>
              <a:gd name="connsiteX79" fmla="*/ 10384531 w 12193200"/>
              <a:gd name="connsiteY79" fmla="*/ 3222327 h 6861600"/>
              <a:gd name="connsiteX80" fmla="*/ 10384531 w 12193200"/>
              <a:gd name="connsiteY80" fmla="*/ 3616270 h 6861600"/>
              <a:gd name="connsiteX81" fmla="*/ 10384531 w 12193200"/>
              <a:gd name="connsiteY81" fmla="*/ 3616285 h 6861600"/>
              <a:gd name="connsiteX82" fmla="*/ 10397846 w 12193200"/>
              <a:gd name="connsiteY82" fmla="*/ 3629569 h 6861600"/>
              <a:gd name="connsiteX83" fmla="*/ 10458255 w 12193200"/>
              <a:gd name="connsiteY83" fmla="*/ 3629569 h 6861600"/>
              <a:gd name="connsiteX84" fmla="*/ 10471571 w 12193200"/>
              <a:gd name="connsiteY84" fmla="*/ 3616285 h 6861600"/>
              <a:gd name="connsiteX85" fmla="*/ 10471571 w 12193200"/>
              <a:gd name="connsiteY85" fmla="*/ 3394497 h 6861600"/>
              <a:gd name="connsiteX86" fmla="*/ 10500174 w 12193200"/>
              <a:gd name="connsiteY86" fmla="*/ 3307915 h 6861600"/>
              <a:gd name="connsiteX87" fmla="*/ 10577668 w 12193200"/>
              <a:gd name="connsiteY87" fmla="*/ 3277750 h 6861600"/>
              <a:gd name="connsiteX88" fmla="*/ 10654753 w 12193200"/>
              <a:gd name="connsiteY88" fmla="*/ 3307852 h 6861600"/>
              <a:gd name="connsiteX89" fmla="*/ 10682978 w 12193200"/>
              <a:gd name="connsiteY89" fmla="*/ 3394497 h 6861600"/>
              <a:gd name="connsiteX90" fmla="*/ 10682978 w 12193200"/>
              <a:gd name="connsiteY90" fmla="*/ 3616270 h 6861600"/>
              <a:gd name="connsiteX91" fmla="*/ 10682978 w 12193200"/>
              <a:gd name="connsiteY91" fmla="*/ 3616285 h 6861600"/>
              <a:gd name="connsiteX92" fmla="*/ 10696293 w 12193200"/>
              <a:gd name="connsiteY92" fmla="*/ 3629569 h 6861600"/>
              <a:gd name="connsiteX93" fmla="*/ 10755960 w 12193200"/>
              <a:gd name="connsiteY93" fmla="*/ 3629569 h 6861600"/>
              <a:gd name="connsiteX94" fmla="*/ 10755992 w 12193200"/>
              <a:gd name="connsiteY94" fmla="*/ 3629569 h 6861600"/>
              <a:gd name="connsiteX95" fmla="*/ 10769276 w 12193200"/>
              <a:gd name="connsiteY95" fmla="*/ 3616285 h 6861600"/>
              <a:gd name="connsiteX96" fmla="*/ 10769276 w 12193200"/>
              <a:gd name="connsiteY96" fmla="*/ 3381529 h 6861600"/>
              <a:gd name="connsiteX97" fmla="*/ 10747188 w 12193200"/>
              <a:gd name="connsiteY97" fmla="*/ 3283809 h 6861600"/>
              <a:gd name="connsiteX98" fmla="*/ 10685659 w 12193200"/>
              <a:gd name="connsiteY98" fmla="*/ 3222753 h 6861600"/>
              <a:gd name="connsiteX99" fmla="*/ 10596727 w 12193200"/>
              <a:gd name="connsiteY99" fmla="*/ 3202054 h 6861600"/>
              <a:gd name="connsiteX100" fmla="*/ 10282670 w 12193200"/>
              <a:gd name="connsiteY100" fmla="*/ 3189339 h 6861600"/>
              <a:gd name="connsiteX101" fmla="*/ 10227657 w 12193200"/>
              <a:gd name="connsiteY101" fmla="*/ 3244352 h 6861600"/>
              <a:gd name="connsiteX102" fmla="*/ 10282670 w 12193200"/>
              <a:gd name="connsiteY102" fmla="*/ 3299365 h 6861600"/>
              <a:gd name="connsiteX103" fmla="*/ 10337683 w 12193200"/>
              <a:gd name="connsiteY103" fmla="*/ 3244352 h 6861600"/>
              <a:gd name="connsiteX104" fmla="*/ 10282670 w 12193200"/>
              <a:gd name="connsiteY104" fmla="*/ 3189339 h 6861600"/>
              <a:gd name="connsiteX105" fmla="*/ 10110097 w 12193200"/>
              <a:gd name="connsiteY105" fmla="*/ 3104444 h 6861600"/>
              <a:gd name="connsiteX106" fmla="*/ 10096813 w 12193200"/>
              <a:gd name="connsiteY106" fmla="*/ 3117759 h 6861600"/>
              <a:gd name="connsiteX107" fmla="*/ 10096813 w 12193200"/>
              <a:gd name="connsiteY107" fmla="*/ 3195712 h 6861600"/>
              <a:gd name="connsiteX108" fmla="*/ 10083498 w 12193200"/>
              <a:gd name="connsiteY108" fmla="*/ 3209027 h 6861600"/>
              <a:gd name="connsiteX109" fmla="*/ 10031040 w 12193200"/>
              <a:gd name="connsiteY109" fmla="*/ 3209027 h 6861600"/>
              <a:gd name="connsiteX110" fmla="*/ 10031025 w 12193200"/>
              <a:gd name="connsiteY110" fmla="*/ 3209027 h 6861600"/>
              <a:gd name="connsiteX111" fmla="*/ 10017725 w 12193200"/>
              <a:gd name="connsiteY111" fmla="*/ 3222327 h 6861600"/>
              <a:gd name="connsiteX112" fmla="*/ 10017725 w 12193200"/>
              <a:gd name="connsiteY112" fmla="*/ 3266707 h 6861600"/>
              <a:gd name="connsiteX113" fmla="*/ 10031040 w 12193200"/>
              <a:gd name="connsiteY113" fmla="*/ 3279990 h 6861600"/>
              <a:gd name="connsiteX114" fmla="*/ 10083498 w 12193200"/>
              <a:gd name="connsiteY114" fmla="*/ 3279990 h 6861600"/>
              <a:gd name="connsiteX115" fmla="*/ 10096813 w 12193200"/>
              <a:gd name="connsiteY115" fmla="*/ 3293306 h 6861600"/>
              <a:gd name="connsiteX116" fmla="*/ 10096813 w 12193200"/>
              <a:gd name="connsiteY116" fmla="*/ 3512822 h 6861600"/>
              <a:gd name="connsiteX117" fmla="*/ 10128083 w 12193200"/>
              <a:gd name="connsiteY117" fmla="*/ 3602118 h 6861600"/>
              <a:gd name="connsiteX118" fmla="*/ 10218151 w 12193200"/>
              <a:gd name="connsiteY118" fmla="*/ 3629601 h 6861600"/>
              <a:gd name="connsiteX119" fmla="*/ 10273590 w 12193200"/>
              <a:gd name="connsiteY119" fmla="*/ 3629601 h 6861600"/>
              <a:gd name="connsiteX120" fmla="*/ 10273606 w 12193200"/>
              <a:gd name="connsiteY120" fmla="*/ 3629601 h 6861600"/>
              <a:gd name="connsiteX121" fmla="*/ 10286906 w 12193200"/>
              <a:gd name="connsiteY121" fmla="*/ 3616301 h 6861600"/>
              <a:gd name="connsiteX122" fmla="*/ 10286906 w 12193200"/>
              <a:gd name="connsiteY122" fmla="*/ 3570391 h 6861600"/>
              <a:gd name="connsiteX123" fmla="*/ 10286906 w 12193200"/>
              <a:gd name="connsiteY123" fmla="*/ 3570375 h 6861600"/>
              <a:gd name="connsiteX124" fmla="*/ 10273590 w 12193200"/>
              <a:gd name="connsiteY124" fmla="*/ 3557091 h 6861600"/>
              <a:gd name="connsiteX125" fmla="*/ 10233486 w 12193200"/>
              <a:gd name="connsiteY125" fmla="*/ 3557091 h 6861600"/>
              <a:gd name="connsiteX126" fmla="*/ 10195622 w 12193200"/>
              <a:gd name="connsiteY126" fmla="*/ 3546805 h 6861600"/>
              <a:gd name="connsiteX127" fmla="*/ 10184579 w 12193200"/>
              <a:gd name="connsiteY127" fmla="*/ 3512822 h 6861600"/>
              <a:gd name="connsiteX128" fmla="*/ 10184579 w 12193200"/>
              <a:gd name="connsiteY128" fmla="*/ 3117759 h 6861600"/>
              <a:gd name="connsiteX129" fmla="*/ 10171263 w 12193200"/>
              <a:gd name="connsiteY129" fmla="*/ 3104444 h 6861600"/>
              <a:gd name="connsiteX130" fmla="*/ 10110113 w 12193200"/>
              <a:gd name="connsiteY130" fmla="*/ 3104444 h 6861600"/>
              <a:gd name="connsiteX131" fmla="*/ 10110097 w 12193200"/>
              <a:gd name="connsiteY131" fmla="*/ 3104444 h 6861600"/>
              <a:gd name="connsiteX132" fmla="*/ 9493861 w 12193200"/>
              <a:gd name="connsiteY132" fmla="*/ 3104444 h 6861600"/>
              <a:gd name="connsiteX133" fmla="*/ 9480641 w 12193200"/>
              <a:gd name="connsiteY133" fmla="*/ 3117665 h 6861600"/>
              <a:gd name="connsiteX134" fmla="*/ 9480641 w 12193200"/>
              <a:gd name="connsiteY134" fmla="*/ 3240328 h 6861600"/>
              <a:gd name="connsiteX135" fmla="*/ 9462308 w 12193200"/>
              <a:gd name="connsiteY135" fmla="*/ 3228843 h 6861600"/>
              <a:gd name="connsiteX136" fmla="*/ 9353166 w 12193200"/>
              <a:gd name="connsiteY136" fmla="*/ 3202101 h 6861600"/>
              <a:gd name="connsiteX137" fmla="*/ 9243991 w 12193200"/>
              <a:gd name="connsiteY137" fmla="*/ 3228843 h 6861600"/>
              <a:gd name="connsiteX138" fmla="*/ 9166907 w 12193200"/>
              <a:gd name="connsiteY138" fmla="*/ 3305170 h 6861600"/>
              <a:gd name="connsiteX139" fmla="*/ 9138698 w 12193200"/>
              <a:gd name="connsiteY139" fmla="*/ 3418919 h 6861600"/>
              <a:gd name="connsiteX140" fmla="*/ 9166181 w 12193200"/>
              <a:gd name="connsiteY140" fmla="*/ 3533032 h 6861600"/>
              <a:gd name="connsiteX141" fmla="*/ 9241751 w 12193200"/>
              <a:gd name="connsiteY141" fmla="*/ 3609375 h 6861600"/>
              <a:gd name="connsiteX142" fmla="*/ 9349363 w 12193200"/>
              <a:gd name="connsiteY142" fmla="*/ 3636448 h 6861600"/>
              <a:gd name="connsiteX143" fmla="*/ 9459658 w 12193200"/>
              <a:gd name="connsiteY143" fmla="*/ 3609375 h 6861600"/>
              <a:gd name="connsiteX144" fmla="*/ 9538667 w 12193200"/>
              <a:gd name="connsiteY144" fmla="*/ 3532653 h 6861600"/>
              <a:gd name="connsiteX145" fmla="*/ 9567665 w 12193200"/>
              <a:gd name="connsiteY145" fmla="*/ 3380724 h 6861600"/>
              <a:gd name="connsiteX146" fmla="*/ 9567665 w 12193200"/>
              <a:gd name="connsiteY146" fmla="*/ 3117665 h 6861600"/>
              <a:gd name="connsiteX147" fmla="*/ 9554444 w 12193200"/>
              <a:gd name="connsiteY147" fmla="*/ 3104444 h 6861600"/>
              <a:gd name="connsiteX148" fmla="*/ 1412487 w 12193200"/>
              <a:gd name="connsiteY148" fmla="*/ 864356 h 6861600"/>
              <a:gd name="connsiteX149" fmla="*/ 1412487 w 12193200"/>
              <a:gd name="connsiteY149" fmla="*/ 5990756 h 6861600"/>
              <a:gd name="connsiteX150" fmla="*/ 1538487 w 12193200"/>
              <a:gd name="connsiteY150" fmla="*/ 5990756 h 6861600"/>
              <a:gd name="connsiteX151" fmla="*/ 1538487 w 12193200"/>
              <a:gd name="connsiteY151" fmla="*/ 864356 h 6861600"/>
              <a:gd name="connsiteX152" fmla="*/ 0 w 12193200"/>
              <a:gd name="connsiteY152" fmla="*/ 0 h 6861600"/>
              <a:gd name="connsiteX153" fmla="*/ 12193200 w 12193200"/>
              <a:gd name="connsiteY153" fmla="*/ 0 h 6861600"/>
              <a:gd name="connsiteX154" fmla="*/ 12193200 w 12193200"/>
              <a:gd name="connsiteY154" fmla="*/ 6861600 h 6861600"/>
              <a:gd name="connsiteX155" fmla="*/ 0 w 12193200"/>
              <a:gd name="connsiteY155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2193200" h="6861600">
                <a:moveTo>
                  <a:pt x="9351683" y="3277750"/>
                </a:moveTo>
                <a:cubicBezTo>
                  <a:pt x="9373579" y="3277629"/>
                  <a:pt x="9395136" y="3283160"/>
                  <a:pt x="9414268" y="3293811"/>
                </a:cubicBezTo>
                <a:cubicBezTo>
                  <a:pt x="9433547" y="3304455"/>
                  <a:pt x="9449056" y="3320337"/>
                  <a:pt x="9460794" y="3341456"/>
                </a:cubicBezTo>
                <a:cubicBezTo>
                  <a:pt x="9472532" y="3362576"/>
                  <a:pt x="9478380" y="3388397"/>
                  <a:pt x="9478337" y="3418919"/>
                </a:cubicBezTo>
                <a:cubicBezTo>
                  <a:pt x="9478337" y="3449452"/>
                  <a:pt x="9472232" y="3475405"/>
                  <a:pt x="9460021" y="3496777"/>
                </a:cubicBezTo>
                <a:cubicBezTo>
                  <a:pt x="9447810" y="3518159"/>
                  <a:pt x="9431907" y="3534188"/>
                  <a:pt x="9412312" y="3544864"/>
                </a:cubicBezTo>
                <a:cubicBezTo>
                  <a:pt x="9393027" y="3555469"/>
                  <a:pt x="9371356" y="3560986"/>
                  <a:pt x="9349348" y="3560893"/>
                </a:cubicBezTo>
                <a:cubicBezTo>
                  <a:pt x="9314229" y="3560893"/>
                  <a:pt x="9285094" y="3548551"/>
                  <a:pt x="9261945" y="3523866"/>
                </a:cubicBezTo>
                <a:cubicBezTo>
                  <a:pt x="9238796" y="3499180"/>
                  <a:pt x="9227225" y="3464198"/>
                  <a:pt x="9227236" y="3418919"/>
                </a:cubicBezTo>
                <a:cubicBezTo>
                  <a:pt x="9227236" y="3388418"/>
                  <a:pt x="9232826" y="3362597"/>
                  <a:pt x="9244007" y="3341456"/>
                </a:cubicBezTo>
                <a:cubicBezTo>
                  <a:pt x="9255188" y="3320315"/>
                  <a:pt x="9270338" y="3304413"/>
                  <a:pt x="9289459" y="3293748"/>
                </a:cubicBezTo>
                <a:cubicBezTo>
                  <a:pt x="9308448" y="3283075"/>
                  <a:pt x="9329901" y="3277559"/>
                  <a:pt x="9351683" y="3277750"/>
                </a:cubicBezTo>
                <a:close/>
                <a:moveTo>
                  <a:pt x="11156040" y="3209012"/>
                </a:moveTo>
                <a:cubicBezTo>
                  <a:pt x="11150524" y="3209013"/>
                  <a:pt x="11145581" y="3212413"/>
                  <a:pt x="11143608" y="3217563"/>
                </a:cubicBezTo>
                <a:lnTo>
                  <a:pt x="11024005" y="3529609"/>
                </a:lnTo>
                <a:lnTo>
                  <a:pt x="10908836" y="3217799"/>
                </a:lnTo>
                <a:cubicBezTo>
                  <a:pt x="10906908" y="3212571"/>
                  <a:pt x="10901929" y="3209097"/>
                  <a:pt x="10896357" y="3209091"/>
                </a:cubicBezTo>
                <a:lnTo>
                  <a:pt x="10828375" y="3209091"/>
                </a:lnTo>
                <a:cubicBezTo>
                  <a:pt x="10821022" y="3209132"/>
                  <a:pt x="10815094" y="3215128"/>
                  <a:pt x="10815135" y="3222482"/>
                </a:cubicBezTo>
                <a:cubicBezTo>
                  <a:pt x="10815145" y="3224119"/>
                  <a:pt x="10815455" y="3225741"/>
                  <a:pt x="10816053" y="3227265"/>
                </a:cubicBezTo>
                <a:lnTo>
                  <a:pt x="10974719" y="3629569"/>
                </a:lnTo>
                <a:cubicBezTo>
                  <a:pt x="10973416" y="3636409"/>
                  <a:pt x="10971428" y="3643101"/>
                  <a:pt x="10968787" y="3649543"/>
                </a:cubicBezTo>
                <a:cubicBezTo>
                  <a:pt x="10950392" y="3695532"/>
                  <a:pt x="10916724" y="3729798"/>
                  <a:pt x="10862405" y="3735999"/>
                </a:cubicBezTo>
                <a:cubicBezTo>
                  <a:pt x="10855295" y="3737034"/>
                  <a:pt x="10850079" y="3743220"/>
                  <a:pt x="10850257" y="3750403"/>
                </a:cubicBezTo>
                <a:cubicBezTo>
                  <a:pt x="10850257" y="3756193"/>
                  <a:pt x="10849610" y="3796723"/>
                  <a:pt x="10849610" y="3806552"/>
                </a:cubicBezTo>
                <a:cubicBezTo>
                  <a:pt x="10849610" y="3816381"/>
                  <a:pt x="10854738" y="3820483"/>
                  <a:pt x="10864078" y="3820483"/>
                </a:cubicBezTo>
                <a:cubicBezTo>
                  <a:pt x="10870694" y="3820541"/>
                  <a:pt x="10877305" y="3820072"/>
                  <a:pt x="10883846" y="3819078"/>
                </a:cubicBezTo>
                <a:cubicBezTo>
                  <a:pt x="10959810" y="3806457"/>
                  <a:pt x="11002391" y="3766290"/>
                  <a:pt x="11028044" y="3707064"/>
                </a:cubicBezTo>
                <a:cubicBezTo>
                  <a:pt x="11035080" y="3690830"/>
                  <a:pt x="11040176" y="3678319"/>
                  <a:pt x="11045761" y="3664830"/>
                </a:cubicBezTo>
                <a:lnTo>
                  <a:pt x="11229259" y="3227455"/>
                </a:lnTo>
                <a:cubicBezTo>
                  <a:pt x="11232091" y="3220668"/>
                  <a:pt x="11228885" y="3212870"/>
                  <a:pt x="11222098" y="3210039"/>
                </a:cubicBezTo>
                <a:cubicBezTo>
                  <a:pt x="11220473" y="3209361"/>
                  <a:pt x="11218730" y="3209012"/>
                  <a:pt x="11216969" y="3209012"/>
                </a:cubicBezTo>
                <a:close/>
                <a:moveTo>
                  <a:pt x="9811429" y="3202118"/>
                </a:moveTo>
                <a:cubicBezTo>
                  <a:pt x="9779298" y="3202128"/>
                  <a:pt x="9750910" y="3207482"/>
                  <a:pt x="9726267" y="3218178"/>
                </a:cubicBezTo>
                <a:cubicBezTo>
                  <a:pt x="9701624" y="3228875"/>
                  <a:pt x="9682692" y="3243505"/>
                  <a:pt x="9669471" y="3262069"/>
                </a:cubicBezTo>
                <a:cubicBezTo>
                  <a:pt x="9656536" y="3279841"/>
                  <a:pt x="9649596" y="3301270"/>
                  <a:pt x="9649656" y="3323251"/>
                </a:cubicBezTo>
                <a:cubicBezTo>
                  <a:pt x="9649656" y="3350692"/>
                  <a:pt x="9656913" y="3372826"/>
                  <a:pt x="9671428" y="3389655"/>
                </a:cubicBezTo>
                <a:cubicBezTo>
                  <a:pt x="9685354" y="3406059"/>
                  <a:pt x="9703013" y="3418881"/>
                  <a:pt x="9722923" y="3427045"/>
                </a:cubicBezTo>
                <a:cubicBezTo>
                  <a:pt x="9742780" y="3435249"/>
                  <a:pt x="9768485" y="3443663"/>
                  <a:pt x="9800039" y="3452288"/>
                </a:cubicBezTo>
                <a:cubicBezTo>
                  <a:pt x="9832591" y="3461480"/>
                  <a:pt x="9856372" y="3469895"/>
                  <a:pt x="9871381" y="3477530"/>
                </a:cubicBezTo>
                <a:cubicBezTo>
                  <a:pt x="9886389" y="3485166"/>
                  <a:pt x="9893894" y="3496873"/>
                  <a:pt x="9893894" y="3512649"/>
                </a:cubicBezTo>
                <a:cubicBezTo>
                  <a:pt x="9893894" y="3527427"/>
                  <a:pt x="9887157" y="3539522"/>
                  <a:pt x="9873684" y="3548936"/>
                </a:cubicBezTo>
                <a:cubicBezTo>
                  <a:pt x="9860211" y="3558349"/>
                  <a:pt x="9841252" y="3563056"/>
                  <a:pt x="9816809" y="3563056"/>
                </a:cubicBezTo>
                <a:cubicBezTo>
                  <a:pt x="9793418" y="3563076"/>
                  <a:pt x="9773960" y="3557092"/>
                  <a:pt x="9758436" y="3545102"/>
                </a:cubicBezTo>
                <a:cubicBezTo>
                  <a:pt x="9745857" y="3535467"/>
                  <a:pt x="9737879" y="3523898"/>
                  <a:pt x="9734503" y="3510393"/>
                </a:cubicBezTo>
                <a:cubicBezTo>
                  <a:pt x="9733009" y="3504578"/>
                  <a:pt x="9727759" y="3500517"/>
                  <a:pt x="9721755" y="3500533"/>
                </a:cubicBezTo>
                <a:lnTo>
                  <a:pt x="9657592" y="3500533"/>
                </a:lnTo>
                <a:cubicBezTo>
                  <a:pt x="9656902" y="3500534"/>
                  <a:pt x="9656214" y="3500590"/>
                  <a:pt x="9655534" y="3500697"/>
                </a:cubicBezTo>
                <a:cubicBezTo>
                  <a:pt x="9648201" y="3501856"/>
                  <a:pt x="9643195" y="3508740"/>
                  <a:pt x="9644355" y="3516073"/>
                </a:cubicBezTo>
                <a:cubicBezTo>
                  <a:pt x="9647543" y="3535505"/>
                  <a:pt x="9655386" y="3553877"/>
                  <a:pt x="9667215" y="3569619"/>
                </a:cubicBezTo>
                <a:cubicBezTo>
                  <a:pt x="9682455" y="3590275"/>
                  <a:pt x="9703175" y="3606579"/>
                  <a:pt x="9729375" y="3618526"/>
                </a:cubicBezTo>
                <a:cubicBezTo>
                  <a:pt x="9755585" y="3630474"/>
                  <a:pt x="9785209" y="3636448"/>
                  <a:pt x="9818245" y="3636448"/>
                </a:cubicBezTo>
                <a:cubicBezTo>
                  <a:pt x="9850892" y="3636512"/>
                  <a:pt x="9879290" y="3631174"/>
                  <a:pt x="9903439" y="3620435"/>
                </a:cubicBezTo>
                <a:cubicBezTo>
                  <a:pt x="9927588" y="3609696"/>
                  <a:pt x="9946262" y="3594940"/>
                  <a:pt x="9959462" y="3576166"/>
                </a:cubicBezTo>
                <a:cubicBezTo>
                  <a:pt x="9972676" y="3557417"/>
                  <a:pt x="9979622" y="3534970"/>
                  <a:pt x="9979309" y="3512034"/>
                </a:cubicBezTo>
                <a:cubicBezTo>
                  <a:pt x="9978846" y="3485088"/>
                  <a:pt x="9971483" y="3463458"/>
                  <a:pt x="9957221" y="3447145"/>
                </a:cubicBezTo>
                <a:cubicBezTo>
                  <a:pt x="9943320" y="3431135"/>
                  <a:pt x="9925974" y="3418481"/>
                  <a:pt x="9906484" y="3410133"/>
                </a:cubicBezTo>
                <a:cubicBezTo>
                  <a:pt x="9886857" y="3401729"/>
                  <a:pt x="9861794" y="3393467"/>
                  <a:pt x="9831292" y="3385348"/>
                </a:cubicBezTo>
                <a:cubicBezTo>
                  <a:pt x="9808395" y="3378742"/>
                  <a:pt x="9791093" y="3373263"/>
                  <a:pt x="9779387" y="3368908"/>
                </a:cubicBezTo>
                <a:cubicBezTo>
                  <a:pt x="9768779" y="3365157"/>
                  <a:pt x="9759000" y="3359381"/>
                  <a:pt x="9750595" y="3351901"/>
                </a:cubicBezTo>
                <a:cubicBezTo>
                  <a:pt x="9742833" y="3345109"/>
                  <a:pt x="9738103" y="3335500"/>
                  <a:pt x="9737453" y="3325207"/>
                </a:cubicBezTo>
                <a:cubicBezTo>
                  <a:pt x="9736717" y="3309799"/>
                  <a:pt x="9742806" y="3297556"/>
                  <a:pt x="9755722" y="3288479"/>
                </a:cubicBezTo>
                <a:cubicBezTo>
                  <a:pt x="9767944" y="3279834"/>
                  <a:pt x="9785498" y="3275511"/>
                  <a:pt x="9808385" y="3275511"/>
                </a:cubicBezTo>
                <a:cubicBezTo>
                  <a:pt x="9831860" y="3275500"/>
                  <a:pt x="9850434" y="3281090"/>
                  <a:pt x="9864108" y="3292281"/>
                </a:cubicBezTo>
                <a:cubicBezTo>
                  <a:pt x="9875036" y="3301028"/>
                  <a:pt x="9882591" y="3313295"/>
                  <a:pt x="9885485" y="3326990"/>
                </a:cubicBezTo>
                <a:cubicBezTo>
                  <a:pt x="9886839" y="3332996"/>
                  <a:pt x="9892186" y="3337254"/>
                  <a:pt x="9898343" y="3337229"/>
                </a:cubicBezTo>
                <a:lnTo>
                  <a:pt x="9959367" y="3337229"/>
                </a:lnTo>
                <a:cubicBezTo>
                  <a:pt x="9959962" y="3337228"/>
                  <a:pt x="9960555" y="3337188"/>
                  <a:pt x="9961145" y="3337108"/>
                </a:cubicBezTo>
                <a:cubicBezTo>
                  <a:pt x="9968484" y="3336114"/>
                  <a:pt x="9973628" y="3329360"/>
                  <a:pt x="9972635" y="3322020"/>
                </a:cubicBezTo>
                <a:cubicBezTo>
                  <a:pt x="9967870" y="3287427"/>
                  <a:pt x="9952683" y="3259555"/>
                  <a:pt x="9927072" y="3238404"/>
                </a:cubicBezTo>
                <a:cubicBezTo>
                  <a:pt x="9897812" y="3214213"/>
                  <a:pt x="9859264" y="3202118"/>
                  <a:pt x="9811429" y="3202118"/>
                </a:cubicBezTo>
                <a:close/>
                <a:moveTo>
                  <a:pt x="10596727" y="3202054"/>
                </a:moveTo>
                <a:cubicBezTo>
                  <a:pt x="10572445" y="3201931"/>
                  <a:pt x="10548404" y="3206874"/>
                  <a:pt x="10526142" y="3216569"/>
                </a:cubicBezTo>
                <a:cubicBezTo>
                  <a:pt x="10503981" y="3226245"/>
                  <a:pt x="10485790" y="3239734"/>
                  <a:pt x="10471571" y="3257036"/>
                </a:cubicBezTo>
                <a:lnTo>
                  <a:pt x="10471571" y="3222327"/>
                </a:lnTo>
                <a:cubicBezTo>
                  <a:pt x="10471571" y="3222322"/>
                  <a:pt x="10471571" y="3222317"/>
                  <a:pt x="10471571" y="3222311"/>
                </a:cubicBezTo>
                <a:cubicBezTo>
                  <a:pt x="10471561" y="3214966"/>
                  <a:pt x="10465601" y="3209019"/>
                  <a:pt x="10458255" y="3209027"/>
                </a:cubicBezTo>
                <a:lnTo>
                  <a:pt x="10397846" y="3209027"/>
                </a:lnTo>
                <a:cubicBezTo>
                  <a:pt x="10397842" y="3209027"/>
                  <a:pt x="10397835" y="3209027"/>
                  <a:pt x="10397831" y="3209027"/>
                </a:cubicBezTo>
                <a:cubicBezTo>
                  <a:pt x="10390485" y="3209027"/>
                  <a:pt x="10384531" y="3214982"/>
                  <a:pt x="10384531" y="3222327"/>
                </a:cubicBezTo>
                <a:lnTo>
                  <a:pt x="10384531" y="3616270"/>
                </a:lnTo>
                <a:cubicBezTo>
                  <a:pt x="10384531" y="3616274"/>
                  <a:pt x="10384531" y="3616281"/>
                  <a:pt x="10384531" y="3616285"/>
                </a:cubicBezTo>
                <a:cubicBezTo>
                  <a:pt x="10384540" y="3623631"/>
                  <a:pt x="10390501" y="3629579"/>
                  <a:pt x="10397846" y="3629569"/>
                </a:cubicBezTo>
                <a:lnTo>
                  <a:pt x="10458255" y="3629569"/>
                </a:lnTo>
                <a:cubicBezTo>
                  <a:pt x="10465601" y="3629579"/>
                  <a:pt x="10471561" y="3623631"/>
                  <a:pt x="10471571" y="3616285"/>
                </a:cubicBezTo>
                <a:lnTo>
                  <a:pt x="10471571" y="3394497"/>
                </a:lnTo>
                <a:cubicBezTo>
                  <a:pt x="10471582" y="3356886"/>
                  <a:pt x="10481116" y="3328025"/>
                  <a:pt x="10500174" y="3307915"/>
                </a:cubicBezTo>
                <a:cubicBezTo>
                  <a:pt x="10519232" y="3287805"/>
                  <a:pt x="10545063" y="3277750"/>
                  <a:pt x="10577668" y="3277750"/>
                </a:cubicBezTo>
                <a:cubicBezTo>
                  <a:pt x="10610242" y="3277729"/>
                  <a:pt x="10635936" y="3287763"/>
                  <a:pt x="10654753" y="3307852"/>
                </a:cubicBezTo>
                <a:cubicBezTo>
                  <a:pt x="10673570" y="3327941"/>
                  <a:pt x="10682978" y="3356823"/>
                  <a:pt x="10682978" y="3394497"/>
                </a:cubicBezTo>
                <a:lnTo>
                  <a:pt x="10682978" y="3616270"/>
                </a:lnTo>
                <a:cubicBezTo>
                  <a:pt x="10682978" y="3616274"/>
                  <a:pt x="10682978" y="3616281"/>
                  <a:pt x="10682978" y="3616285"/>
                </a:cubicBezTo>
                <a:cubicBezTo>
                  <a:pt x="10682987" y="3623631"/>
                  <a:pt x="10688947" y="3629579"/>
                  <a:pt x="10696293" y="3629569"/>
                </a:cubicBezTo>
                <a:lnTo>
                  <a:pt x="10755960" y="3629569"/>
                </a:lnTo>
                <a:cubicBezTo>
                  <a:pt x="10755971" y="3629569"/>
                  <a:pt x="10755981" y="3629569"/>
                  <a:pt x="10755992" y="3629569"/>
                </a:cubicBezTo>
                <a:cubicBezTo>
                  <a:pt x="10763328" y="3629569"/>
                  <a:pt x="10769276" y="3623621"/>
                  <a:pt x="10769276" y="3616285"/>
                </a:cubicBezTo>
                <a:lnTo>
                  <a:pt x="10769276" y="3381529"/>
                </a:lnTo>
                <a:cubicBezTo>
                  <a:pt x="10769370" y="3343360"/>
                  <a:pt x="10762007" y="3310787"/>
                  <a:pt x="10747188" y="3283809"/>
                </a:cubicBezTo>
                <a:cubicBezTo>
                  <a:pt x="10732369" y="3256831"/>
                  <a:pt x="10711860" y="3236479"/>
                  <a:pt x="10685659" y="3222753"/>
                </a:cubicBezTo>
                <a:cubicBezTo>
                  <a:pt x="10659459" y="3208996"/>
                  <a:pt x="10629815" y="3202096"/>
                  <a:pt x="10596727" y="3202054"/>
                </a:cubicBezTo>
                <a:close/>
                <a:moveTo>
                  <a:pt x="10282670" y="3189339"/>
                </a:moveTo>
                <a:cubicBezTo>
                  <a:pt x="10252287" y="3189339"/>
                  <a:pt x="10227657" y="3213969"/>
                  <a:pt x="10227657" y="3244352"/>
                </a:cubicBezTo>
                <a:cubicBezTo>
                  <a:pt x="10227657" y="3274735"/>
                  <a:pt x="10252287" y="3299365"/>
                  <a:pt x="10282670" y="3299365"/>
                </a:cubicBezTo>
                <a:cubicBezTo>
                  <a:pt x="10313053" y="3299365"/>
                  <a:pt x="10337683" y="3274735"/>
                  <a:pt x="10337683" y="3244352"/>
                </a:cubicBezTo>
                <a:cubicBezTo>
                  <a:pt x="10337683" y="3213969"/>
                  <a:pt x="10313053" y="3189339"/>
                  <a:pt x="10282670" y="3189339"/>
                </a:cubicBezTo>
                <a:close/>
                <a:moveTo>
                  <a:pt x="10110097" y="3104444"/>
                </a:moveTo>
                <a:cubicBezTo>
                  <a:pt x="10102752" y="3104453"/>
                  <a:pt x="10096804" y="3110414"/>
                  <a:pt x="10096813" y="3117759"/>
                </a:cubicBezTo>
                <a:lnTo>
                  <a:pt x="10096813" y="3195712"/>
                </a:lnTo>
                <a:cubicBezTo>
                  <a:pt x="10096813" y="3203066"/>
                  <a:pt x="10090851" y="3209027"/>
                  <a:pt x="10083498" y="3209027"/>
                </a:cubicBezTo>
                <a:lnTo>
                  <a:pt x="10031040" y="3209027"/>
                </a:lnTo>
                <a:cubicBezTo>
                  <a:pt x="10031036" y="3209027"/>
                  <a:pt x="10031029" y="3209027"/>
                  <a:pt x="10031025" y="3209027"/>
                </a:cubicBezTo>
                <a:cubicBezTo>
                  <a:pt x="10023679" y="3209027"/>
                  <a:pt x="10017725" y="3214982"/>
                  <a:pt x="10017725" y="3222327"/>
                </a:cubicBezTo>
                <a:lnTo>
                  <a:pt x="10017725" y="3266707"/>
                </a:lnTo>
                <a:cubicBezTo>
                  <a:pt x="10017742" y="3274048"/>
                  <a:pt x="10023700" y="3279990"/>
                  <a:pt x="10031040" y="3279990"/>
                </a:cubicBezTo>
                <a:lnTo>
                  <a:pt x="10083498" y="3279990"/>
                </a:lnTo>
                <a:cubicBezTo>
                  <a:pt x="10090851" y="3279990"/>
                  <a:pt x="10096813" y="3285952"/>
                  <a:pt x="10096813" y="3293306"/>
                </a:cubicBezTo>
                <a:lnTo>
                  <a:pt x="10096813" y="3512822"/>
                </a:lnTo>
                <a:cubicBezTo>
                  <a:pt x="10096802" y="3554030"/>
                  <a:pt x="10107226" y="3583796"/>
                  <a:pt x="10128083" y="3602118"/>
                </a:cubicBezTo>
                <a:cubicBezTo>
                  <a:pt x="10148939" y="3620439"/>
                  <a:pt x="10178962" y="3629601"/>
                  <a:pt x="10218151" y="3629601"/>
                </a:cubicBezTo>
                <a:lnTo>
                  <a:pt x="10273590" y="3629601"/>
                </a:lnTo>
                <a:cubicBezTo>
                  <a:pt x="10273595" y="3629601"/>
                  <a:pt x="10273601" y="3629601"/>
                  <a:pt x="10273606" y="3629601"/>
                </a:cubicBezTo>
                <a:cubicBezTo>
                  <a:pt x="10280952" y="3629601"/>
                  <a:pt x="10286906" y="3623646"/>
                  <a:pt x="10286906" y="3616301"/>
                </a:cubicBezTo>
                <a:lnTo>
                  <a:pt x="10286906" y="3570391"/>
                </a:lnTo>
                <a:cubicBezTo>
                  <a:pt x="10286906" y="3570386"/>
                  <a:pt x="10286906" y="3570380"/>
                  <a:pt x="10286906" y="3570375"/>
                </a:cubicBezTo>
                <a:cubicBezTo>
                  <a:pt x="10286896" y="3563029"/>
                  <a:pt x="10280936" y="3557082"/>
                  <a:pt x="10273590" y="3557091"/>
                </a:cubicBezTo>
                <a:lnTo>
                  <a:pt x="10233486" y="3557091"/>
                </a:lnTo>
                <a:cubicBezTo>
                  <a:pt x="10215595" y="3557091"/>
                  <a:pt x="10203006" y="3553699"/>
                  <a:pt x="10195622" y="3546805"/>
                </a:cubicBezTo>
                <a:cubicBezTo>
                  <a:pt x="10188239" y="3539910"/>
                  <a:pt x="10184579" y="3528599"/>
                  <a:pt x="10184579" y="3512822"/>
                </a:cubicBezTo>
                <a:lnTo>
                  <a:pt x="10184579" y="3117759"/>
                </a:lnTo>
                <a:cubicBezTo>
                  <a:pt x="10184579" y="3110406"/>
                  <a:pt x="10178617" y="3104444"/>
                  <a:pt x="10171263" y="3104444"/>
                </a:cubicBezTo>
                <a:lnTo>
                  <a:pt x="10110113" y="3104444"/>
                </a:lnTo>
                <a:cubicBezTo>
                  <a:pt x="10110108" y="3104444"/>
                  <a:pt x="10110102" y="3104444"/>
                  <a:pt x="10110097" y="3104444"/>
                </a:cubicBezTo>
                <a:close/>
                <a:moveTo>
                  <a:pt x="9493861" y="3104444"/>
                </a:moveTo>
                <a:cubicBezTo>
                  <a:pt x="9486560" y="3104444"/>
                  <a:pt x="9480641" y="3110363"/>
                  <a:pt x="9480641" y="3117665"/>
                </a:cubicBezTo>
                <a:lnTo>
                  <a:pt x="9480641" y="3240328"/>
                </a:lnTo>
                <a:cubicBezTo>
                  <a:pt x="9474742" y="3236172"/>
                  <a:pt x="9468622" y="3232338"/>
                  <a:pt x="9462308" y="3228843"/>
                </a:cubicBezTo>
                <a:cubicBezTo>
                  <a:pt x="9429703" y="3210962"/>
                  <a:pt x="9393322" y="3202049"/>
                  <a:pt x="9353166" y="3202101"/>
                </a:cubicBezTo>
                <a:cubicBezTo>
                  <a:pt x="9313009" y="3202154"/>
                  <a:pt x="9276617" y="3211068"/>
                  <a:pt x="9243991" y="3228843"/>
                </a:cubicBezTo>
                <a:cubicBezTo>
                  <a:pt x="9211597" y="3246486"/>
                  <a:pt x="9184868" y="3272952"/>
                  <a:pt x="9166907" y="3305170"/>
                </a:cubicBezTo>
                <a:cubicBezTo>
                  <a:pt x="9148101" y="3338248"/>
                  <a:pt x="9138698" y="3376165"/>
                  <a:pt x="9138698" y="3418919"/>
                </a:cubicBezTo>
                <a:cubicBezTo>
                  <a:pt x="9138698" y="3462179"/>
                  <a:pt x="9147860" y="3500216"/>
                  <a:pt x="9166181" y="3533032"/>
                </a:cubicBezTo>
                <a:cubicBezTo>
                  <a:pt x="9183696" y="3565076"/>
                  <a:pt x="9209887" y="3591535"/>
                  <a:pt x="9241751" y="3609375"/>
                </a:cubicBezTo>
                <a:cubicBezTo>
                  <a:pt x="9273789" y="3627423"/>
                  <a:pt x="9309658" y="3636448"/>
                  <a:pt x="9349363" y="3636448"/>
                </a:cubicBezTo>
                <a:cubicBezTo>
                  <a:pt x="9389562" y="3636448"/>
                  <a:pt x="9426326" y="3627423"/>
                  <a:pt x="9459658" y="3609375"/>
                </a:cubicBezTo>
                <a:cubicBezTo>
                  <a:pt x="9492978" y="3591295"/>
                  <a:pt x="9520082" y="3566163"/>
                  <a:pt x="9538667" y="3532653"/>
                </a:cubicBezTo>
                <a:cubicBezTo>
                  <a:pt x="9562821" y="3489125"/>
                  <a:pt x="9567665" y="3449431"/>
                  <a:pt x="9567665" y="3380724"/>
                </a:cubicBezTo>
                <a:lnTo>
                  <a:pt x="9567665" y="3117665"/>
                </a:lnTo>
                <a:cubicBezTo>
                  <a:pt x="9567665" y="3110363"/>
                  <a:pt x="9561745" y="3104444"/>
                  <a:pt x="9554444" y="3104444"/>
                </a:cubicBezTo>
                <a:close/>
                <a:moveTo>
                  <a:pt x="1412487" y="864356"/>
                </a:moveTo>
                <a:lnTo>
                  <a:pt x="1412487" y="5990756"/>
                </a:lnTo>
                <a:lnTo>
                  <a:pt x="1538487" y="5990756"/>
                </a:lnTo>
                <a:lnTo>
                  <a:pt x="1538487" y="864356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"/>
            </a:lvl1pPr>
          </a:lstStyle>
          <a:p>
            <a:r>
              <a:rPr lang="en-GB" dirty="0"/>
              <a:t>Click to add dark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solidFill>
                  <a:schemeClr val="tx1"/>
                </a:solidFill>
              </a:defRPr>
            </a:lvl1pPr>
          </a:lstStyle>
          <a:p>
            <a:fld id="{38BAF498-A710-4AAA-9AF7-1FA5D1B3A456}" type="datetime1">
              <a:rPr lang="en-GB" smtClean="0"/>
              <a:pPr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lvl="0"/>
            <a:r>
              <a:rPr lang="en-GB" dirty="0"/>
              <a:t>Click to add Speaker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3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3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marL="0" marR="0" lvl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4005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0535AB10-5016-4BBE-B319-91BC6F875FE6}"/>
              </a:ext>
            </a:extLst>
          </p:cNvPr>
          <p:cNvSpPr/>
          <p:nvPr userDrawn="1"/>
        </p:nvSpPr>
        <p:spPr>
          <a:xfrm>
            <a:off x="3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D372CC3D-7E59-450A-B93F-92B0F4C49C61}"/>
              </a:ext>
            </a:extLst>
          </p:cNvPr>
          <p:cNvSpPr/>
          <p:nvPr userDrawn="1"/>
        </p:nvSpPr>
        <p:spPr>
          <a:xfrm rot="5400000" flipV="1">
            <a:off x="439200" y="3364556"/>
            <a:ext cx="5126400" cy="126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1AC54771-CBF5-4FBF-A739-CD4ED231F6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6" y="6199199"/>
            <a:ext cx="901604" cy="3086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2B3B4A0-C375-41A6-AA76-9E9EE3A79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74800"/>
            <a:ext cx="2073600" cy="5115600"/>
          </a:xfrm>
        </p:spPr>
        <p:txBody>
          <a:bodyPr/>
          <a:lstStyle>
            <a:lvl1pPr>
              <a:lnSpc>
                <a:spcPct val="90000"/>
              </a:lnSpc>
              <a:defRPr sz="401"/>
            </a:lvl1pPr>
          </a:lstStyle>
          <a:p>
            <a:r>
              <a:rPr lang="en-GB" dirty="0"/>
              <a:t>Click to add Agenda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99203" y="874800"/>
            <a:ext cx="8262000" cy="511560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0" cap="none" baseline="0"/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1" cap="none" baseline="0"/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0" cap="none" baseline="0"/>
            </a:lvl3pPr>
            <a:lvl4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1" cap="none" baseline="0"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0" cap="none" baseline="0"/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1" cap="none" baseline="0"/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0" cap="none" baseline="0">
                <a:latin typeface="+mn-lt"/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1" cap="none" baseline="0"/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0" cap="none" baseline="0">
                <a:latin typeface="+mn-lt"/>
              </a:defRPr>
            </a:lvl9pPr>
          </a:lstStyle>
          <a:p>
            <a:pPr lvl="0"/>
            <a:r>
              <a:rPr lang="en-GB" noProof="0" dirty="0"/>
              <a:t>Click to add agenda point                                                        Enter &amp; TAB for next text level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DF4EB-E8CD-4FE3-9BB6-9D7DA462D5A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99343-84CB-4E3E-846B-B907699FB7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5FCB2F-4FFF-4E3C-94D2-25EBC95B53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684597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774232FE-6B21-4D3C-8891-6A33800C6D20}"/>
              </a:ext>
            </a:extLst>
          </p:cNvPr>
          <p:cNvSpPr/>
          <p:nvPr userDrawn="1"/>
        </p:nvSpPr>
        <p:spPr>
          <a:xfrm>
            <a:off x="3" y="0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D372CC3D-7E59-450A-B93F-92B0F4C49C61}"/>
              </a:ext>
            </a:extLst>
          </p:cNvPr>
          <p:cNvSpPr/>
          <p:nvPr userDrawn="1"/>
        </p:nvSpPr>
        <p:spPr bwMode="white">
          <a:xfrm rot="5400000" flipV="1">
            <a:off x="439200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1AC54771-CBF5-4FBF-A739-CD4ED231F6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2B3B4A0-C375-41A6-AA76-9E9EE3A79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2000" y="874800"/>
            <a:ext cx="2073600" cy="5115600"/>
          </a:xfrm>
        </p:spPr>
        <p:txBody>
          <a:bodyPr/>
          <a:lstStyle>
            <a:lvl1pPr>
              <a:lnSpc>
                <a:spcPct val="90000"/>
              </a:lnSpc>
              <a:defRPr sz="401"/>
            </a:lvl1pPr>
          </a:lstStyle>
          <a:p>
            <a:r>
              <a:rPr lang="en-GB" dirty="0"/>
              <a:t>Click to add Agenda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3499203" y="874800"/>
            <a:ext cx="8262000" cy="511560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0" cap="none" baseline="0"/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1" cap="none" baseline="0"/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0" cap="none" baseline="0"/>
            </a:lvl3pPr>
            <a:lvl4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1" cap="none" baseline="0"/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0" cap="none" baseline="0"/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1" cap="none" baseline="0"/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0" cap="none" baseline="0"/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1" cap="none" baseline="0"/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120"/>
              </a:spcAft>
              <a:buFont typeface="Dstny Body" panose="02000603000000020004" pitchFamily="2" charset="0"/>
              <a:buChar char="​"/>
              <a:defRPr sz="240" b="0" cap="none" baseline="0"/>
            </a:lvl9pPr>
          </a:lstStyle>
          <a:p>
            <a:pPr lvl="0"/>
            <a:r>
              <a:rPr lang="en-GB" noProof="0" dirty="0"/>
              <a:t>Click to add agenda point                                                        Enter &amp; TAB for next text level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DF4EB-E8CD-4FE3-9BB6-9D7DA462D5A7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99343-84CB-4E3E-846B-B907699FB7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5FCB2F-4FFF-4E3C-94D2-25EBC95B53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467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A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552D84-A027-418B-B489-16EF46A08E86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89C57B-F8F6-40E2-833E-C9320F7E1A33}"/>
              </a:ext>
            </a:extLst>
          </p:cNvPr>
          <p:cNvSpPr/>
          <p:nvPr userDrawn="1"/>
        </p:nvSpPr>
        <p:spPr bwMode="white">
          <a:xfrm rot="16200000" flipV="1">
            <a:off x="-1088912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FB615E5-EF3E-4EBF-AA9B-470031CB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1944778"/>
            <a:ext cx="7833600" cy="3109002"/>
          </a:xfrm>
        </p:spPr>
        <p:txBody>
          <a:bodyPr anchor="t" anchorCtr="0"/>
          <a:lstStyle>
            <a:lvl1pPr algn="l">
              <a:defRPr sz="801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726350"/>
            <a:ext cx="78336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1pPr>
            <a:lvl2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2pPr>
            <a:lvl3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3pPr>
            <a:lvl4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4pPr>
            <a:lvl5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5pPr>
            <a:lvl6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6pPr>
            <a:lvl7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7pPr>
            <a:lvl8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8pPr>
            <a:lvl9pPr marL="0" indent="0" algn="l">
              <a:buFont typeface="Dstny Body" panose="02000603000000020004" pitchFamily="2" charset="0"/>
              <a:buChar char="​"/>
              <a:tabLst/>
              <a:defRPr sz="801" b="1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#01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F21-26AE-46C9-A9BF-E3C2D25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ACE3-9C9E-48B3-8EB8-2D71E81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DB5A3-15DC-4831-8A0C-FB090E04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6744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B">
    <p:bg>
      <p:bgPr>
        <a:gradFill>
          <a:gsLst>
            <a:gs pos="0">
              <a:srgbClr val="1BA9B5"/>
            </a:gs>
            <a:gs pos="95000">
              <a:srgbClr val="005C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4666D3D-F50F-4B1A-92E6-DD373687D7F6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0A89C57B-F8F6-40E2-833E-C9320F7E1A33}"/>
              </a:ext>
            </a:extLst>
          </p:cNvPr>
          <p:cNvSpPr/>
          <p:nvPr userDrawn="1"/>
        </p:nvSpPr>
        <p:spPr>
          <a:xfrm rot="16200000" flipV="1">
            <a:off x="-1088912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FB615E5-EF3E-4EBF-AA9B-470031CB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1944778"/>
            <a:ext cx="7833600" cy="3109002"/>
          </a:xfrm>
        </p:spPr>
        <p:txBody>
          <a:bodyPr anchor="t" anchorCtr="0"/>
          <a:lstStyle>
            <a:lvl1pPr algn="l">
              <a:defRPr sz="801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726350"/>
            <a:ext cx="78336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1pPr>
            <a:lvl2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2pPr>
            <a:lvl3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3pPr>
            <a:lvl4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4pPr>
            <a:lvl5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5pPr>
            <a:lvl6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6pPr>
            <a:lvl7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7pPr>
            <a:lvl8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8pPr>
            <a:lvl9pPr marL="0" indent="0" algn="l">
              <a:buFont typeface="Dstny Body" panose="02000603000000020004" pitchFamily="2" charset="0"/>
              <a:buChar char="​"/>
              <a:tabLst/>
              <a:defRPr sz="801" b="1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#01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F21-26AE-46C9-A9BF-E3C2D25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ACE3-9C9E-48B3-8EB8-2D71E81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DB5A3-15DC-4831-8A0C-FB090E04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8896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C">
    <p:bg>
      <p:bgPr>
        <a:gradFill>
          <a:gsLst>
            <a:gs pos="0">
              <a:srgbClr val="B41284"/>
            </a:gs>
            <a:gs pos="95000">
              <a:srgbClr val="7E0A5C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E7966683-9609-42DF-8F42-B189A0907425}"/>
              </a:ext>
            </a:extLst>
          </p:cNvPr>
          <p:cNvSpPr/>
          <p:nvPr userDrawn="1"/>
        </p:nvSpPr>
        <p:spPr bwMode="ltGray">
          <a:xfrm>
            <a:off x="3" y="0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B41284"/>
              </a:gs>
              <a:gs pos="95000">
                <a:srgbClr val="7E0A5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0A89C57B-F8F6-40E2-833E-C9320F7E1A33}"/>
              </a:ext>
            </a:extLst>
          </p:cNvPr>
          <p:cNvSpPr/>
          <p:nvPr userDrawn="1"/>
        </p:nvSpPr>
        <p:spPr bwMode="white">
          <a:xfrm rot="16200000" flipV="1">
            <a:off x="-1088912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FB615E5-EF3E-4EBF-AA9B-470031CB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1944778"/>
            <a:ext cx="7833600" cy="3109002"/>
          </a:xfrm>
        </p:spPr>
        <p:txBody>
          <a:bodyPr anchor="t" anchorCtr="0"/>
          <a:lstStyle>
            <a:lvl1pPr algn="l">
              <a:defRPr sz="801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726350"/>
            <a:ext cx="78336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1pPr>
            <a:lvl2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2pPr>
            <a:lvl3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3pPr>
            <a:lvl4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4pPr>
            <a:lvl5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5pPr>
            <a:lvl6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6pPr>
            <a:lvl7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7pPr>
            <a:lvl8pPr marL="0" indent="0" algn="l">
              <a:buFont typeface="Dstny Body" panose="02000603000000020004" pitchFamily="2" charset="0"/>
              <a:buChar char="​"/>
              <a:defRPr sz="801" b="1">
                <a:solidFill>
                  <a:schemeClr val="tx1"/>
                </a:solidFill>
              </a:defRPr>
            </a:lvl8pPr>
            <a:lvl9pPr marL="0" indent="0" algn="l">
              <a:buFont typeface="Dstny Body" panose="02000603000000020004" pitchFamily="2" charset="0"/>
              <a:buChar char="​"/>
              <a:tabLst/>
              <a:defRPr sz="801" b="1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#01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F21-26AE-46C9-A9BF-E3C2D25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ACE3-9C9E-48B3-8EB8-2D71E81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DB5A3-15DC-4831-8A0C-FB090E04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3925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10" name="Text Placeholder notes">
            <a:extLst>
              <a:ext uri="{FF2B5EF4-FFF2-40B4-BE49-F238E27FC236}">
                <a16:creationId xmlns:a16="http://schemas.microsoft.com/office/drawing/2014/main" id="{2ECCE410-98B4-4E55-9790-F3441EFAE5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6"/>
            <a:ext cx="11325600" cy="135975"/>
          </a:xfrm>
        </p:spPr>
        <p:txBody>
          <a:bodyPr anchor="b" anchorCtr="0"/>
          <a:lstStyle>
            <a:lvl1pPr marL="0" indent="0">
              <a:spcAft>
                <a:spcPts val="30"/>
              </a:spcAft>
              <a:buFont typeface="Dstny Body" panose="02000603000000020004" pitchFamily="2" charset="0"/>
              <a:buNone/>
              <a:defRPr sz="1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21F14CA-C818-7E79-15F2-DB6AABD0696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8A219B1-E58C-0AC2-A1A3-35E63C82CE1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B29BE93-B70C-0FA4-BD29-EE55EC23333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7582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">
    <p:bg>
      <p:bgPr>
        <a:gradFill>
          <a:gsLst>
            <a:gs pos="95000">
              <a:schemeClr val="accent6"/>
            </a:gs>
            <a:gs pos="0">
              <a:schemeClr val="accent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Background">
            <a:extLst>
              <a:ext uri="{FF2B5EF4-FFF2-40B4-BE49-F238E27FC236}">
                <a16:creationId xmlns:a16="http://schemas.microsoft.com/office/drawing/2014/main" id="{7B7C0264-09E0-4AFB-AB5B-FF66EEB94BB8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5E5CFC51-E8E3-4014-9651-8D053A7542FB}"/>
              </a:ext>
            </a:extLst>
          </p:cNvPr>
          <p:cNvSpPr/>
          <p:nvPr userDrawn="1"/>
        </p:nvSpPr>
        <p:spPr>
          <a:xfrm rot="16200000" flipV="1">
            <a:off x="-1088913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1" y="3104303"/>
            <a:ext cx="2091978" cy="716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62B4802F-FA45-4EE6-83A6-B60CB36913B4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Presenter 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5827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r Graphics C">
    <p:bg>
      <p:bgPr>
        <a:gradFill>
          <a:gsLst>
            <a:gs pos="0">
              <a:srgbClr val="B41284"/>
            </a:gs>
            <a:gs pos="95000">
              <a:srgbClr val="7E0A5C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28DB86-3C4D-4DB7-A17C-92FA70DD3ACB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B41284"/>
              </a:gs>
              <a:gs pos="95000">
                <a:srgbClr val="7E0A5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34A43F0-B693-4A6A-922F-5584D05D23E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653125" y="865800"/>
            <a:ext cx="126000" cy="5126400"/>
          </a:xfrm>
          <a:solidFill>
            <a:schemeClr val="lt1"/>
          </a:solidFill>
          <a:ln w="0"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6E9939-DBE2-4FE8-A639-4C66369DE7CE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8B1C4-875F-44A3-AD12-DF0D1760855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0A2AD-9831-4BC2-92B6-B7408CD96FC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E7121FB-1BE2-4733-A7DE-83DABC7A11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432863" y="864000"/>
            <a:ext cx="5868000" cy="5122800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accent2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    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3528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25600" cy="900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3" y="1728000"/>
            <a:ext cx="54468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10803" y="1728000"/>
            <a:ext cx="54468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6"/>
            <a:ext cx="11325600" cy="135975"/>
          </a:xfrm>
        </p:spPr>
        <p:txBody>
          <a:bodyPr anchor="b" anchorCtr="0"/>
          <a:lstStyle>
            <a:lvl1pPr marL="0" indent="0">
              <a:spcAft>
                <a:spcPts val="30"/>
              </a:spcAft>
              <a:buFont typeface="Dstny Body" panose="02000603000000020004" pitchFamily="2" charset="0"/>
              <a:buNone/>
              <a:defRPr sz="1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F2C668-6CA5-4EC4-8388-0522EFC2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063847-D404-43FB-A35E-3A2C2D19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055970-4E18-4BF2-95B2-99125A34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9763250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de/narrow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25600" cy="900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83880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Enter &amp; TAB for next text level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799200" y="1728000"/>
            <a:ext cx="19584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Enter &amp; TAB for next text level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6"/>
            <a:ext cx="8388000" cy="135975"/>
          </a:xfrm>
        </p:spPr>
        <p:txBody>
          <a:bodyPr anchor="b" anchorCtr="0"/>
          <a:lstStyle>
            <a:lvl1pPr marL="0" indent="0">
              <a:spcAft>
                <a:spcPts val="30"/>
              </a:spcAft>
              <a:buFont typeface="Dstny Body" panose="02000603000000020004" pitchFamily="2" charset="0"/>
              <a:buNone/>
              <a:defRPr sz="1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F2C668-6CA5-4EC4-8388-0522EFC2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063847-D404-43FB-A35E-3A2C2D19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055970-4E18-4BF2-95B2-99125A34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825938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de/narrow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1FDAB580-EBC3-48F5-B8EE-1FE5D2B70DD9}"/>
              </a:ext>
            </a:extLst>
          </p:cNvPr>
          <p:cNvSpPr/>
          <p:nvPr userDrawn="1"/>
        </p:nvSpPr>
        <p:spPr>
          <a:xfrm rot="16200000" flipV="1">
            <a:off x="6751749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64002"/>
            <a:ext cx="7840800" cy="860025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2160002"/>
            <a:ext cx="7840800" cy="3830399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Enter &amp; TAB for next text level                            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799200" y="2160000"/>
            <a:ext cx="1958400" cy="3830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Enter &amp; TAB for next text level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6"/>
            <a:ext cx="7840800" cy="135975"/>
          </a:xfrm>
        </p:spPr>
        <p:txBody>
          <a:bodyPr anchor="b" anchorCtr="0"/>
          <a:lstStyle>
            <a:lvl1pPr marL="0" indent="0">
              <a:spcAft>
                <a:spcPts val="30"/>
              </a:spcAft>
              <a:buFont typeface="Dstny Body" panose="02000603000000020004" pitchFamily="2" charset="0"/>
              <a:buNone/>
              <a:defRPr sz="1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F2C668-6CA5-4EC4-8388-0522EFC2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063847-D404-43FB-A35E-3A2C2D19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055970-4E18-4BF2-95B2-99125A34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7433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14">
          <p15:clr>
            <a:srgbClr val="F26B43"/>
          </p15:clr>
        </p15:guide>
      </p15:sldGuideLst>
    </p:ext>
  </p:extLs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bubb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AC13B577-33FC-41C3-A044-B1AB49795B7C}"/>
              </a:ext>
            </a:extLst>
          </p:cNvPr>
          <p:cNvSpPr/>
          <p:nvPr userDrawn="1"/>
        </p:nvSpPr>
        <p:spPr>
          <a:xfrm>
            <a:off x="9154804" y="3184161"/>
            <a:ext cx="2605397" cy="2605398"/>
          </a:xfrm>
          <a:prstGeom prst="ellipse">
            <a:avLst/>
          </a:prstGeom>
          <a:gradFill>
            <a:gsLst>
              <a:gs pos="0">
                <a:srgbClr val="1BA9B5"/>
              </a:gs>
              <a:gs pos="95000">
                <a:srgbClr val="005C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E26AE9B-C683-4A05-AA6B-3B45DCEE383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313205" y="864000"/>
            <a:ext cx="4512551" cy="4536000"/>
          </a:xfrm>
          <a:custGeom>
            <a:avLst/>
            <a:gdLst>
              <a:gd name="connsiteX0" fmla="*/ 2268000 w 4512551"/>
              <a:gd name="connsiteY0" fmla="*/ 0 h 4536000"/>
              <a:gd name="connsiteX1" fmla="*/ 3871718 w 4512551"/>
              <a:gd name="connsiteY1" fmla="*/ 664282 h 4536000"/>
              <a:gd name="connsiteX2" fmla="*/ 3961197 w 4512551"/>
              <a:gd name="connsiteY2" fmla="*/ 762733 h 4536000"/>
              <a:gd name="connsiteX3" fmla="*/ 3923678 w 4512551"/>
              <a:gd name="connsiteY3" fmla="*/ 776465 h 4536000"/>
              <a:gd name="connsiteX4" fmla="*/ 3343043 w 4512551"/>
              <a:gd name="connsiteY4" fmla="*/ 1652441 h 4536000"/>
              <a:gd name="connsiteX5" fmla="*/ 4293728 w 4512551"/>
              <a:gd name="connsiteY5" fmla="*/ 2603127 h 4536000"/>
              <a:gd name="connsiteX6" fmla="*/ 4485324 w 4512551"/>
              <a:gd name="connsiteY6" fmla="*/ 2583813 h 4536000"/>
              <a:gd name="connsiteX7" fmla="*/ 4512551 w 4512551"/>
              <a:gd name="connsiteY7" fmla="*/ 2576812 h 4536000"/>
              <a:gd name="connsiteX8" fmla="*/ 4489922 w 4512551"/>
              <a:gd name="connsiteY8" fmla="*/ 2725081 h 4536000"/>
              <a:gd name="connsiteX9" fmla="*/ 2268000 w 4512551"/>
              <a:gd name="connsiteY9" fmla="*/ 4536000 h 4536000"/>
              <a:gd name="connsiteX10" fmla="*/ 0 w 4512551"/>
              <a:gd name="connsiteY10" fmla="*/ 2268000 h 4536000"/>
              <a:gd name="connsiteX11" fmla="*/ 2268000 w 4512551"/>
              <a:gd name="connsiteY11" fmla="*/ 0 h 45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2551" h="4536000">
                <a:moveTo>
                  <a:pt x="2268000" y="0"/>
                </a:moveTo>
                <a:cubicBezTo>
                  <a:pt x="2894291" y="0"/>
                  <a:pt x="3461291" y="253855"/>
                  <a:pt x="3871718" y="664282"/>
                </a:cubicBezTo>
                <a:lnTo>
                  <a:pt x="3961197" y="762733"/>
                </a:lnTo>
                <a:lnTo>
                  <a:pt x="3923678" y="776465"/>
                </a:lnTo>
                <a:cubicBezTo>
                  <a:pt x="3582463" y="920787"/>
                  <a:pt x="3343043" y="1258654"/>
                  <a:pt x="3343043" y="1652441"/>
                </a:cubicBezTo>
                <a:cubicBezTo>
                  <a:pt x="3343043" y="2177490"/>
                  <a:pt x="3768679" y="2603127"/>
                  <a:pt x="4293728" y="2603127"/>
                </a:cubicBezTo>
                <a:cubicBezTo>
                  <a:pt x="4359359" y="2603127"/>
                  <a:pt x="4423437" y="2596477"/>
                  <a:pt x="4485324" y="2583813"/>
                </a:cubicBezTo>
                <a:lnTo>
                  <a:pt x="4512551" y="2576812"/>
                </a:lnTo>
                <a:lnTo>
                  <a:pt x="4489922" y="2725081"/>
                </a:lnTo>
                <a:cubicBezTo>
                  <a:pt x="4278440" y="3758571"/>
                  <a:pt x="3364009" y="4536000"/>
                  <a:pt x="2268000" y="4536000"/>
                </a:cubicBezTo>
                <a:cubicBezTo>
                  <a:pt x="1015418" y="4536000"/>
                  <a:pt x="0" y="3520582"/>
                  <a:pt x="0" y="2268000"/>
                </a:cubicBezTo>
                <a:cubicBezTo>
                  <a:pt x="0" y="1015418"/>
                  <a:pt x="1015418" y="0"/>
                  <a:pt x="2268000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tIns="648000" anchor="ctr" anchorCtr="0">
            <a:noAutofit/>
          </a:bodyPr>
          <a:lstStyle>
            <a:lvl1pPr marL="0" indent="0" algn="ctr">
              <a:buNone/>
              <a:defRPr sz="160"/>
            </a:lvl1pPr>
          </a:lstStyle>
          <a:p>
            <a:r>
              <a:rPr lang="en-GB" noProof="0" dirty="0"/>
              <a:t>Click to add picture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F6788EB-A878-43E9-AB71-C7C060167280}"/>
              </a:ext>
            </a:extLst>
          </p:cNvPr>
          <p:cNvSpPr/>
          <p:nvPr userDrawn="1"/>
        </p:nvSpPr>
        <p:spPr>
          <a:xfrm>
            <a:off x="9656248" y="1565757"/>
            <a:ext cx="1901371" cy="1901371"/>
          </a:xfrm>
          <a:prstGeom prst="ellipse">
            <a:avLst/>
          </a:prstGeom>
          <a:gradFill>
            <a:gsLst>
              <a:gs pos="25000">
                <a:srgbClr val="FE9305"/>
              </a:gs>
              <a:gs pos="100000">
                <a:srgbClr val="FFE655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491" y="864000"/>
            <a:ext cx="4899312" cy="900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79488" y="2160000"/>
            <a:ext cx="4899026" cy="3830400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0" name="Text Placeholder notes">
            <a:extLst>
              <a:ext uri="{FF2B5EF4-FFF2-40B4-BE49-F238E27FC236}">
                <a16:creationId xmlns:a16="http://schemas.microsoft.com/office/drawing/2014/main" id="{2ECCE410-98B4-4E55-9790-F3441EFAE5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9491" y="5991226"/>
            <a:ext cx="4899600" cy="135975"/>
          </a:xfrm>
        </p:spPr>
        <p:txBody>
          <a:bodyPr anchor="b" anchorCtr="0"/>
          <a:lstStyle>
            <a:lvl1pPr marL="0" indent="0">
              <a:spcAft>
                <a:spcPts val="30"/>
              </a:spcAft>
              <a:buFont typeface="Dstny Body" panose="02000603000000020004" pitchFamily="2" charset="0"/>
              <a:buNone/>
              <a:defRPr sz="1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7A938A-B486-4C94-B6F0-99F816ADA33D}"/>
              </a:ext>
            </a:extLst>
          </p:cNvPr>
          <p:cNvSpPr/>
          <p:nvPr userDrawn="1"/>
        </p:nvSpPr>
        <p:spPr>
          <a:xfrm rot="16200000" flipV="1">
            <a:off x="-2068400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69882-44DF-43EA-B961-38F81A409D3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C94F4B9-B8BA-4AE0-8D3D-703A5A189F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80E129-1495-4152-885A-950F083E6B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740518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2B04844-272C-4389-AC4D-0926F177548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603" y="864000"/>
            <a:ext cx="5173200" cy="5126400"/>
          </a:xfrm>
          <a:solidFill>
            <a:schemeClr val="bg2">
              <a:lumMod val="7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"/>
            </a:lvl1pPr>
          </a:lstStyle>
          <a:p>
            <a:r>
              <a:rPr lang="en-GB" noProof="0" dirty="0"/>
              <a:t>Click to add picture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1FDAB580-EBC3-48F5-B8EE-1FE5D2B70DD9}"/>
              </a:ext>
            </a:extLst>
          </p:cNvPr>
          <p:cNvSpPr/>
          <p:nvPr userDrawn="1"/>
        </p:nvSpPr>
        <p:spPr>
          <a:xfrm rot="16200000" flipV="1">
            <a:off x="3531600" y="3364201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4400" y="863999"/>
            <a:ext cx="5172626" cy="860026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84403" y="2160002"/>
            <a:ext cx="5173200" cy="3830399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4403" y="5991226"/>
            <a:ext cx="5180400" cy="135975"/>
          </a:xfrm>
        </p:spPr>
        <p:txBody>
          <a:bodyPr anchor="b" anchorCtr="0"/>
          <a:lstStyle>
            <a:lvl1pPr marL="0" indent="0">
              <a:spcAft>
                <a:spcPts val="30"/>
              </a:spcAft>
              <a:buFont typeface="Dstny Body" panose="02000603000000020004" pitchFamily="2" charset="0"/>
              <a:buNone/>
              <a:defRPr sz="1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93765-CE2C-40DF-A07F-38F61BBB42E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AE797-4FC1-4511-8181-FEA09BFEF7C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7B1EA-FFDB-44FE-9A80-5626E53F815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1109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14">
          <p15:clr>
            <a:srgbClr val="F26B43"/>
          </p15:clr>
        </p15:guide>
      </p15:sldGuideLst>
    </p:ext>
  </p:extLs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2B04844-272C-4389-AC4D-0926F177548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603" y="864000"/>
            <a:ext cx="7830000" cy="5126400"/>
          </a:xfrm>
          <a:solidFill>
            <a:schemeClr val="bg2">
              <a:lumMod val="7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"/>
            </a:lvl1pPr>
          </a:lstStyle>
          <a:p>
            <a:r>
              <a:rPr lang="en-GB" noProof="0" dirty="0"/>
              <a:t>Click to add picture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1FDAB580-EBC3-48F5-B8EE-1FE5D2B70DD9}"/>
              </a:ext>
            </a:extLst>
          </p:cNvPr>
          <p:cNvSpPr/>
          <p:nvPr userDrawn="1"/>
        </p:nvSpPr>
        <p:spPr>
          <a:xfrm rot="16200000" flipV="1">
            <a:off x="6192000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4003" y="1368000"/>
            <a:ext cx="2509200" cy="4168800"/>
          </a:xfrm>
        </p:spPr>
        <p:txBody>
          <a:bodyPr/>
          <a:lstStyle>
            <a:lvl1pPr>
              <a:defRPr sz="28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252000" y="864002"/>
            <a:ext cx="2505600" cy="5126399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52000" y="5991226"/>
            <a:ext cx="2505600" cy="135975"/>
          </a:xfrm>
        </p:spPr>
        <p:txBody>
          <a:bodyPr anchor="b" anchorCtr="0"/>
          <a:lstStyle>
            <a:lvl1pPr marL="0" indent="0">
              <a:spcAft>
                <a:spcPts val="30"/>
              </a:spcAft>
              <a:buFont typeface="Dstny Body" panose="02000603000000020004" pitchFamily="2" charset="0"/>
              <a:buNone/>
              <a:defRPr sz="1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39369-DFE2-4509-AEB5-C21FB645638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3103C-01F7-4802-B93F-A5AF643FFDE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A0EBB-DBF9-4086-B365-2D0662B21F1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5265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14">
          <p15:clr>
            <a:srgbClr val="F26B43"/>
          </p15:clr>
        </p15:guide>
      </p15:sldGuideLst>
    </p:ext>
  </p:extLs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ackground">
            <a:extLst>
              <a:ext uri="{FF2B5EF4-FFF2-40B4-BE49-F238E27FC236}">
                <a16:creationId xmlns:a16="http://schemas.microsoft.com/office/drawing/2014/main" id="{F1D09505-09FC-487B-8929-B777E84E1BB6}"/>
              </a:ext>
            </a:extLst>
          </p:cNvPr>
          <p:cNvSpPr/>
          <p:nvPr userDrawn="1"/>
        </p:nvSpPr>
        <p:spPr>
          <a:xfrm>
            <a:off x="0" y="0"/>
            <a:ext cx="3136491" cy="6858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10732457" y="5991225"/>
            <a:ext cx="1097593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1319875" y="6213916"/>
            <a:ext cx="60069" cy="834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07CD6B4-09CD-40D3-BFB2-70EAF73B36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197" y="0"/>
            <a:ext cx="12193200" cy="6861600"/>
          </a:xfrm>
          <a:custGeom>
            <a:avLst/>
            <a:gdLst>
              <a:gd name="connsiteX0" fmla="*/ 10949429 w 12193200"/>
              <a:gd name="connsiteY0" fmla="*/ 6274031 h 6861600"/>
              <a:gd name="connsiteX1" fmla="*/ 10976402 w 12193200"/>
              <a:gd name="connsiteY1" fmla="*/ 6280953 h 6861600"/>
              <a:gd name="connsiteX2" fmla="*/ 10996453 w 12193200"/>
              <a:gd name="connsiteY2" fmla="*/ 6301487 h 6861600"/>
              <a:gd name="connsiteX3" fmla="*/ 11004014 w 12193200"/>
              <a:gd name="connsiteY3" fmla="*/ 6334872 h 6861600"/>
              <a:gd name="connsiteX4" fmla="*/ 10996120 w 12193200"/>
              <a:gd name="connsiteY4" fmla="*/ 6368427 h 6861600"/>
              <a:gd name="connsiteX5" fmla="*/ 10975559 w 12193200"/>
              <a:gd name="connsiteY5" fmla="*/ 6389151 h 6861600"/>
              <a:gd name="connsiteX6" fmla="*/ 10948422 w 12193200"/>
              <a:gd name="connsiteY6" fmla="*/ 6396060 h 6861600"/>
              <a:gd name="connsiteX7" fmla="*/ 10910754 w 12193200"/>
              <a:gd name="connsiteY7" fmla="*/ 6380101 h 6861600"/>
              <a:gd name="connsiteX8" fmla="*/ 10895795 w 12193200"/>
              <a:gd name="connsiteY8" fmla="*/ 6334872 h 6861600"/>
              <a:gd name="connsiteX9" fmla="*/ 10903023 w 12193200"/>
              <a:gd name="connsiteY9" fmla="*/ 6301487 h 6861600"/>
              <a:gd name="connsiteX10" fmla="*/ 10922612 w 12193200"/>
              <a:gd name="connsiteY10" fmla="*/ 6280926 h 6861600"/>
              <a:gd name="connsiteX11" fmla="*/ 10949429 w 12193200"/>
              <a:gd name="connsiteY11" fmla="*/ 6274031 h 6861600"/>
              <a:gd name="connsiteX12" fmla="*/ 11727068 w 12193200"/>
              <a:gd name="connsiteY12" fmla="*/ 6244407 h 6861600"/>
              <a:gd name="connsiteX13" fmla="*/ 11721710 w 12193200"/>
              <a:gd name="connsiteY13" fmla="*/ 6248092 h 6861600"/>
              <a:gd name="connsiteX14" fmla="*/ 11670163 w 12193200"/>
              <a:gd name="connsiteY14" fmla="*/ 6382577 h 6861600"/>
              <a:gd name="connsiteX15" fmla="*/ 11620528 w 12193200"/>
              <a:gd name="connsiteY15" fmla="*/ 6248194 h 6861600"/>
              <a:gd name="connsiteX16" fmla="*/ 11615150 w 12193200"/>
              <a:gd name="connsiteY16" fmla="*/ 6244441 h 6861600"/>
              <a:gd name="connsiteX17" fmla="*/ 11585851 w 12193200"/>
              <a:gd name="connsiteY17" fmla="*/ 6244441 h 6861600"/>
              <a:gd name="connsiteX18" fmla="*/ 11580145 w 12193200"/>
              <a:gd name="connsiteY18" fmla="*/ 6250212 h 6861600"/>
              <a:gd name="connsiteX19" fmla="*/ 11580541 w 12193200"/>
              <a:gd name="connsiteY19" fmla="*/ 6252274 h 6861600"/>
              <a:gd name="connsiteX20" fmla="*/ 11648922 w 12193200"/>
              <a:gd name="connsiteY20" fmla="*/ 6425658 h 6861600"/>
              <a:gd name="connsiteX21" fmla="*/ 11646366 w 12193200"/>
              <a:gd name="connsiteY21" fmla="*/ 6434266 h 6861600"/>
              <a:gd name="connsiteX22" fmla="*/ 11600517 w 12193200"/>
              <a:gd name="connsiteY22" fmla="*/ 6471527 h 6861600"/>
              <a:gd name="connsiteX23" fmla="*/ 11595282 w 12193200"/>
              <a:gd name="connsiteY23" fmla="*/ 6477734 h 6861600"/>
              <a:gd name="connsiteX24" fmla="*/ 11595003 w 12193200"/>
              <a:gd name="connsiteY24" fmla="*/ 6501933 h 6861600"/>
              <a:gd name="connsiteX25" fmla="*/ 11601238 w 12193200"/>
              <a:gd name="connsiteY25" fmla="*/ 6507937 h 6861600"/>
              <a:gd name="connsiteX26" fmla="*/ 11609758 w 12193200"/>
              <a:gd name="connsiteY26" fmla="*/ 6507332 h 6861600"/>
              <a:gd name="connsiteX27" fmla="*/ 11671904 w 12193200"/>
              <a:gd name="connsiteY27" fmla="*/ 6459057 h 6861600"/>
              <a:gd name="connsiteX28" fmla="*/ 11679540 w 12193200"/>
              <a:gd name="connsiteY28" fmla="*/ 6440855 h 6861600"/>
              <a:gd name="connsiteX29" fmla="*/ 11758623 w 12193200"/>
              <a:gd name="connsiteY29" fmla="*/ 6252355 h 6861600"/>
              <a:gd name="connsiteX30" fmla="*/ 11755537 w 12193200"/>
              <a:gd name="connsiteY30" fmla="*/ 6244849 h 6861600"/>
              <a:gd name="connsiteX31" fmla="*/ 11753327 w 12193200"/>
              <a:gd name="connsiteY31" fmla="*/ 6244407 h 6861600"/>
              <a:gd name="connsiteX32" fmla="*/ 11147569 w 12193200"/>
              <a:gd name="connsiteY32" fmla="*/ 6241435 h 6861600"/>
              <a:gd name="connsiteX33" fmla="*/ 11110866 w 12193200"/>
              <a:gd name="connsiteY33" fmla="*/ 6248357 h 6861600"/>
              <a:gd name="connsiteX34" fmla="*/ 11086389 w 12193200"/>
              <a:gd name="connsiteY34" fmla="*/ 6267273 h 6861600"/>
              <a:gd name="connsiteX35" fmla="*/ 11077849 w 12193200"/>
              <a:gd name="connsiteY35" fmla="*/ 6293641 h 6861600"/>
              <a:gd name="connsiteX36" fmla="*/ 11087232 w 12193200"/>
              <a:gd name="connsiteY36" fmla="*/ 6322259 h 6861600"/>
              <a:gd name="connsiteX37" fmla="*/ 11109425 w 12193200"/>
              <a:gd name="connsiteY37" fmla="*/ 6338374 h 6861600"/>
              <a:gd name="connsiteX38" fmla="*/ 11142660 w 12193200"/>
              <a:gd name="connsiteY38" fmla="*/ 6349253 h 6861600"/>
              <a:gd name="connsiteX39" fmla="*/ 11173407 w 12193200"/>
              <a:gd name="connsiteY39" fmla="*/ 6360132 h 6861600"/>
              <a:gd name="connsiteX40" fmla="*/ 11183110 w 12193200"/>
              <a:gd name="connsiteY40" fmla="*/ 6375267 h 6861600"/>
              <a:gd name="connsiteX41" fmla="*/ 11174400 w 12193200"/>
              <a:gd name="connsiteY41" fmla="*/ 6390906 h 6861600"/>
              <a:gd name="connsiteX42" fmla="*/ 11149888 w 12193200"/>
              <a:gd name="connsiteY42" fmla="*/ 6396991 h 6861600"/>
              <a:gd name="connsiteX43" fmla="*/ 11124730 w 12193200"/>
              <a:gd name="connsiteY43" fmla="*/ 6389253 h 6861600"/>
              <a:gd name="connsiteX44" fmla="*/ 11114416 w 12193200"/>
              <a:gd name="connsiteY44" fmla="*/ 6374295 h 6861600"/>
              <a:gd name="connsiteX45" fmla="*/ 11108922 w 12193200"/>
              <a:gd name="connsiteY45" fmla="*/ 6370045 h 6861600"/>
              <a:gd name="connsiteX46" fmla="*/ 11081269 w 12193200"/>
              <a:gd name="connsiteY46" fmla="*/ 6370045 h 6861600"/>
              <a:gd name="connsiteX47" fmla="*/ 11080382 w 12193200"/>
              <a:gd name="connsiteY47" fmla="*/ 6370116 h 6861600"/>
              <a:gd name="connsiteX48" fmla="*/ 11075564 w 12193200"/>
              <a:gd name="connsiteY48" fmla="*/ 6376743 h 6861600"/>
              <a:gd name="connsiteX49" fmla="*/ 11085416 w 12193200"/>
              <a:gd name="connsiteY49" fmla="*/ 6399820 h 6861600"/>
              <a:gd name="connsiteX50" fmla="*/ 11112206 w 12193200"/>
              <a:gd name="connsiteY50" fmla="*/ 6420898 h 6861600"/>
              <a:gd name="connsiteX51" fmla="*/ 11150507 w 12193200"/>
              <a:gd name="connsiteY51" fmla="*/ 6428622 h 6861600"/>
              <a:gd name="connsiteX52" fmla="*/ 11187223 w 12193200"/>
              <a:gd name="connsiteY52" fmla="*/ 6421721 h 6861600"/>
              <a:gd name="connsiteX53" fmla="*/ 11211368 w 12193200"/>
              <a:gd name="connsiteY53" fmla="*/ 6402641 h 6861600"/>
              <a:gd name="connsiteX54" fmla="*/ 11219922 w 12193200"/>
              <a:gd name="connsiteY54" fmla="*/ 6375002 h 6861600"/>
              <a:gd name="connsiteX55" fmla="*/ 11210402 w 12193200"/>
              <a:gd name="connsiteY55" fmla="*/ 6347036 h 6861600"/>
              <a:gd name="connsiteX56" fmla="*/ 11188536 w 12193200"/>
              <a:gd name="connsiteY56" fmla="*/ 6331085 h 6861600"/>
              <a:gd name="connsiteX57" fmla="*/ 11156130 w 12193200"/>
              <a:gd name="connsiteY57" fmla="*/ 6320403 h 6861600"/>
              <a:gd name="connsiteX58" fmla="*/ 11133760 w 12193200"/>
              <a:gd name="connsiteY58" fmla="*/ 6313318 h 6861600"/>
              <a:gd name="connsiteX59" fmla="*/ 11121351 w 12193200"/>
              <a:gd name="connsiteY59" fmla="*/ 6305988 h 6861600"/>
              <a:gd name="connsiteX60" fmla="*/ 11115687 w 12193200"/>
              <a:gd name="connsiteY60" fmla="*/ 6294484 h 6861600"/>
              <a:gd name="connsiteX61" fmla="*/ 11123561 w 12193200"/>
              <a:gd name="connsiteY61" fmla="*/ 6278655 h 6861600"/>
              <a:gd name="connsiteX62" fmla="*/ 11146257 w 12193200"/>
              <a:gd name="connsiteY62" fmla="*/ 6273066 h 6861600"/>
              <a:gd name="connsiteX63" fmla="*/ 11170273 w 12193200"/>
              <a:gd name="connsiteY63" fmla="*/ 6280293 h 6861600"/>
              <a:gd name="connsiteX64" fmla="*/ 11179486 w 12193200"/>
              <a:gd name="connsiteY64" fmla="*/ 6295252 h 6861600"/>
              <a:gd name="connsiteX65" fmla="*/ 11185027 w 12193200"/>
              <a:gd name="connsiteY65" fmla="*/ 6299665 h 6861600"/>
              <a:gd name="connsiteX66" fmla="*/ 11211327 w 12193200"/>
              <a:gd name="connsiteY66" fmla="*/ 6299665 h 6861600"/>
              <a:gd name="connsiteX67" fmla="*/ 11212093 w 12193200"/>
              <a:gd name="connsiteY67" fmla="*/ 6299613 h 6861600"/>
              <a:gd name="connsiteX68" fmla="*/ 11217045 w 12193200"/>
              <a:gd name="connsiteY68" fmla="*/ 6293110 h 6861600"/>
              <a:gd name="connsiteX69" fmla="*/ 11197409 w 12193200"/>
              <a:gd name="connsiteY69" fmla="*/ 6257073 h 6861600"/>
              <a:gd name="connsiteX70" fmla="*/ 11147569 w 12193200"/>
              <a:gd name="connsiteY70" fmla="*/ 6241435 h 6861600"/>
              <a:gd name="connsiteX71" fmla="*/ 11486016 w 12193200"/>
              <a:gd name="connsiteY71" fmla="*/ 6241408 h 6861600"/>
              <a:gd name="connsiteX72" fmla="*/ 11455595 w 12193200"/>
              <a:gd name="connsiteY72" fmla="*/ 6247663 h 6861600"/>
              <a:gd name="connsiteX73" fmla="*/ 11432076 w 12193200"/>
              <a:gd name="connsiteY73" fmla="*/ 6265104 h 6861600"/>
              <a:gd name="connsiteX74" fmla="*/ 11432076 w 12193200"/>
              <a:gd name="connsiteY74" fmla="*/ 6250145 h 6861600"/>
              <a:gd name="connsiteX75" fmla="*/ 11432076 w 12193200"/>
              <a:gd name="connsiteY75" fmla="*/ 6250138 h 6861600"/>
              <a:gd name="connsiteX76" fmla="*/ 11426338 w 12193200"/>
              <a:gd name="connsiteY76" fmla="*/ 6244413 h 6861600"/>
              <a:gd name="connsiteX77" fmla="*/ 11400303 w 12193200"/>
              <a:gd name="connsiteY77" fmla="*/ 6244413 h 6861600"/>
              <a:gd name="connsiteX78" fmla="*/ 11400296 w 12193200"/>
              <a:gd name="connsiteY78" fmla="*/ 6244413 h 6861600"/>
              <a:gd name="connsiteX79" fmla="*/ 11394564 w 12193200"/>
              <a:gd name="connsiteY79" fmla="*/ 6250145 h 6861600"/>
              <a:gd name="connsiteX80" fmla="*/ 11394564 w 12193200"/>
              <a:gd name="connsiteY80" fmla="*/ 6419926 h 6861600"/>
              <a:gd name="connsiteX81" fmla="*/ 11394564 w 12193200"/>
              <a:gd name="connsiteY81" fmla="*/ 6419932 h 6861600"/>
              <a:gd name="connsiteX82" fmla="*/ 11400303 w 12193200"/>
              <a:gd name="connsiteY82" fmla="*/ 6425658 h 6861600"/>
              <a:gd name="connsiteX83" fmla="*/ 11426338 w 12193200"/>
              <a:gd name="connsiteY83" fmla="*/ 6425658 h 6861600"/>
              <a:gd name="connsiteX84" fmla="*/ 11432076 w 12193200"/>
              <a:gd name="connsiteY84" fmla="*/ 6419932 h 6861600"/>
              <a:gd name="connsiteX85" fmla="*/ 11432076 w 12193200"/>
              <a:gd name="connsiteY85" fmla="*/ 6324347 h 6861600"/>
              <a:gd name="connsiteX86" fmla="*/ 11444403 w 12193200"/>
              <a:gd name="connsiteY86" fmla="*/ 6287032 h 6861600"/>
              <a:gd name="connsiteX87" fmla="*/ 11477802 w 12193200"/>
              <a:gd name="connsiteY87" fmla="*/ 6274031 h 6861600"/>
              <a:gd name="connsiteX88" fmla="*/ 11511024 w 12193200"/>
              <a:gd name="connsiteY88" fmla="*/ 6287004 h 6861600"/>
              <a:gd name="connsiteX89" fmla="*/ 11523188 w 12193200"/>
              <a:gd name="connsiteY89" fmla="*/ 6324347 h 6861600"/>
              <a:gd name="connsiteX90" fmla="*/ 11523188 w 12193200"/>
              <a:gd name="connsiteY90" fmla="*/ 6419926 h 6861600"/>
              <a:gd name="connsiteX91" fmla="*/ 11523188 w 12193200"/>
              <a:gd name="connsiteY91" fmla="*/ 6419932 h 6861600"/>
              <a:gd name="connsiteX92" fmla="*/ 11528927 w 12193200"/>
              <a:gd name="connsiteY92" fmla="*/ 6425658 h 6861600"/>
              <a:gd name="connsiteX93" fmla="*/ 11554642 w 12193200"/>
              <a:gd name="connsiteY93" fmla="*/ 6425658 h 6861600"/>
              <a:gd name="connsiteX94" fmla="*/ 11554655 w 12193200"/>
              <a:gd name="connsiteY94" fmla="*/ 6425658 h 6861600"/>
              <a:gd name="connsiteX95" fmla="*/ 11560381 w 12193200"/>
              <a:gd name="connsiteY95" fmla="*/ 6419932 h 6861600"/>
              <a:gd name="connsiteX96" fmla="*/ 11560381 w 12193200"/>
              <a:gd name="connsiteY96" fmla="*/ 6318758 h 6861600"/>
              <a:gd name="connsiteX97" fmla="*/ 11550861 w 12193200"/>
              <a:gd name="connsiteY97" fmla="*/ 6276642 h 6861600"/>
              <a:gd name="connsiteX98" fmla="*/ 11524344 w 12193200"/>
              <a:gd name="connsiteY98" fmla="*/ 6250329 h 6861600"/>
              <a:gd name="connsiteX99" fmla="*/ 11486016 w 12193200"/>
              <a:gd name="connsiteY99" fmla="*/ 6241408 h 6861600"/>
              <a:gd name="connsiteX100" fmla="*/ 11350417 w 12193200"/>
              <a:gd name="connsiteY100" fmla="*/ 6235847 h 6861600"/>
              <a:gd name="connsiteX101" fmla="*/ 11326708 w 12193200"/>
              <a:gd name="connsiteY101" fmla="*/ 6259556 h 6861600"/>
              <a:gd name="connsiteX102" fmla="*/ 11350417 w 12193200"/>
              <a:gd name="connsiteY102" fmla="*/ 6283266 h 6861600"/>
              <a:gd name="connsiteX103" fmla="*/ 11374127 w 12193200"/>
              <a:gd name="connsiteY103" fmla="*/ 6259556 h 6861600"/>
              <a:gd name="connsiteX104" fmla="*/ 11350417 w 12193200"/>
              <a:gd name="connsiteY104" fmla="*/ 6235847 h 6861600"/>
              <a:gd name="connsiteX105" fmla="*/ 11276288 w 12193200"/>
              <a:gd name="connsiteY105" fmla="*/ 6199340 h 6861600"/>
              <a:gd name="connsiteX106" fmla="*/ 11270563 w 12193200"/>
              <a:gd name="connsiteY106" fmla="*/ 6205079 h 6861600"/>
              <a:gd name="connsiteX107" fmla="*/ 11270563 w 12193200"/>
              <a:gd name="connsiteY107" fmla="*/ 6238674 h 6861600"/>
              <a:gd name="connsiteX108" fmla="*/ 11264825 w 12193200"/>
              <a:gd name="connsiteY108" fmla="*/ 6244413 h 6861600"/>
              <a:gd name="connsiteX109" fmla="*/ 11242217 w 12193200"/>
              <a:gd name="connsiteY109" fmla="*/ 6244413 h 6861600"/>
              <a:gd name="connsiteX110" fmla="*/ 11242210 w 12193200"/>
              <a:gd name="connsiteY110" fmla="*/ 6244413 h 6861600"/>
              <a:gd name="connsiteX111" fmla="*/ 11236478 w 12193200"/>
              <a:gd name="connsiteY111" fmla="*/ 6250145 h 6861600"/>
              <a:gd name="connsiteX112" fmla="*/ 11236478 w 12193200"/>
              <a:gd name="connsiteY112" fmla="*/ 6269272 h 6861600"/>
              <a:gd name="connsiteX113" fmla="*/ 11242217 w 12193200"/>
              <a:gd name="connsiteY113" fmla="*/ 6274997 h 6861600"/>
              <a:gd name="connsiteX114" fmla="*/ 11264825 w 12193200"/>
              <a:gd name="connsiteY114" fmla="*/ 6274997 h 6861600"/>
              <a:gd name="connsiteX115" fmla="*/ 11270563 w 12193200"/>
              <a:gd name="connsiteY115" fmla="*/ 6280735 h 6861600"/>
              <a:gd name="connsiteX116" fmla="*/ 11270563 w 12193200"/>
              <a:gd name="connsiteY116" fmla="*/ 6375342 h 6861600"/>
              <a:gd name="connsiteX117" fmla="*/ 11284040 w 12193200"/>
              <a:gd name="connsiteY117" fmla="*/ 6413826 h 6861600"/>
              <a:gd name="connsiteX118" fmla="*/ 11322857 w 12193200"/>
              <a:gd name="connsiteY118" fmla="*/ 6425671 h 6861600"/>
              <a:gd name="connsiteX119" fmla="*/ 11346750 w 12193200"/>
              <a:gd name="connsiteY119" fmla="*/ 6425671 h 6861600"/>
              <a:gd name="connsiteX120" fmla="*/ 11346757 w 12193200"/>
              <a:gd name="connsiteY120" fmla="*/ 6425671 h 6861600"/>
              <a:gd name="connsiteX121" fmla="*/ 11352489 w 12193200"/>
              <a:gd name="connsiteY121" fmla="*/ 6419939 h 6861600"/>
              <a:gd name="connsiteX122" fmla="*/ 11352489 w 12193200"/>
              <a:gd name="connsiteY122" fmla="*/ 6400153 h 6861600"/>
              <a:gd name="connsiteX123" fmla="*/ 11352489 w 12193200"/>
              <a:gd name="connsiteY123" fmla="*/ 6400146 h 6861600"/>
              <a:gd name="connsiteX124" fmla="*/ 11346750 w 12193200"/>
              <a:gd name="connsiteY124" fmla="*/ 6394421 h 6861600"/>
              <a:gd name="connsiteX125" fmla="*/ 11329466 w 12193200"/>
              <a:gd name="connsiteY125" fmla="*/ 6394421 h 6861600"/>
              <a:gd name="connsiteX126" fmla="*/ 11313148 w 12193200"/>
              <a:gd name="connsiteY126" fmla="*/ 6389988 h 6861600"/>
              <a:gd name="connsiteX127" fmla="*/ 11308388 w 12193200"/>
              <a:gd name="connsiteY127" fmla="*/ 6375342 h 6861600"/>
              <a:gd name="connsiteX128" fmla="*/ 11308388 w 12193200"/>
              <a:gd name="connsiteY128" fmla="*/ 6205079 h 6861600"/>
              <a:gd name="connsiteX129" fmla="*/ 11302650 w 12193200"/>
              <a:gd name="connsiteY129" fmla="*/ 6199340 h 6861600"/>
              <a:gd name="connsiteX130" fmla="*/ 11276295 w 12193200"/>
              <a:gd name="connsiteY130" fmla="*/ 6199340 h 6861600"/>
              <a:gd name="connsiteX131" fmla="*/ 11276288 w 12193200"/>
              <a:gd name="connsiteY131" fmla="*/ 6199340 h 6861600"/>
              <a:gd name="connsiteX132" fmla="*/ 11010705 w 12193200"/>
              <a:gd name="connsiteY132" fmla="*/ 6199340 h 6861600"/>
              <a:gd name="connsiteX133" fmla="*/ 11005007 w 12193200"/>
              <a:gd name="connsiteY133" fmla="*/ 6205038 h 6861600"/>
              <a:gd name="connsiteX134" fmla="*/ 11005007 w 12193200"/>
              <a:gd name="connsiteY134" fmla="*/ 6257903 h 6861600"/>
              <a:gd name="connsiteX135" fmla="*/ 10997106 w 12193200"/>
              <a:gd name="connsiteY135" fmla="*/ 6252953 h 6861600"/>
              <a:gd name="connsiteX136" fmla="*/ 10950068 w 12193200"/>
              <a:gd name="connsiteY136" fmla="*/ 6241428 h 6861600"/>
              <a:gd name="connsiteX137" fmla="*/ 10903016 w 12193200"/>
              <a:gd name="connsiteY137" fmla="*/ 6252953 h 6861600"/>
              <a:gd name="connsiteX138" fmla="*/ 10869794 w 12193200"/>
              <a:gd name="connsiteY138" fmla="*/ 6285848 h 6861600"/>
              <a:gd name="connsiteX139" fmla="*/ 10857637 w 12193200"/>
              <a:gd name="connsiteY139" fmla="*/ 6334872 h 6861600"/>
              <a:gd name="connsiteX140" fmla="*/ 10869482 w 12193200"/>
              <a:gd name="connsiteY140" fmla="*/ 6384052 h 6861600"/>
              <a:gd name="connsiteX141" fmla="*/ 10902051 w 12193200"/>
              <a:gd name="connsiteY141" fmla="*/ 6416954 h 6861600"/>
              <a:gd name="connsiteX142" fmla="*/ 10948429 w 12193200"/>
              <a:gd name="connsiteY142" fmla="*/ 6428622 h 6861600"/>
              <a:gd name="connsiteX143" fmla="*/ 10995964 w 12193200"/>
              <a:gd name="connsiteY143" fmla="*/ 6416954 h 6861600"/>
              <a:gd name="connsiteX144" fmla="*/ 11030015 w 12193200"/>
              <a:gd name="connsiteY144" fmla="*/ 6383889 h 6861600"/>
              <a:gd name="connsiteX145" fmla="*/ 11042512 w 12193200"/>
              <a:gd name="connsiteY145" fmla="*/ 6318411 h 6861600"/>
              <a:gd name="connsiteX146" fmla="*/ 11042512 w 12193200"/>
              <a:gd name="connsiteY146" fmla="*/ 6205038 h 6861600"/>
              <a:gd name="connsiteX147" fmla="*/ 11036814 w 12193200"/>
              <a:gd name="connsiteY147" fmla="*/ 6199340 h 6861600"/>
              <a:gd name="connsiteX148" fmla="*/ 433000 w 12193200"/>
              <a:gd name="connsiteY148" fmla="*/ 864356 h 6861600"/>
              <a:gd name="connsiteX149" fmla="*/ 433000 w 12193200"/>
              <a:gd name="connsiteY149" fmla="*/ 5990756 h 6861600"/>
              <a:gd name="connsiteX150" fmla="*/ 559000 w 12193200"/>
              <a:gd name="connsiteY150" fmla="*/ 5990756 h 6861600"/>
              <a:gd name="connsiteX151" fmla="*/ 559000 w 12193200"/>
              <a:gd name="connsiteY151" fmla="*/ 864356 h 6861600"/>
              <a:gd name="connsiteX152" fmla="*/ 0 w 12193200"/>
              <a:gd name="connsiteY152" fmla="*/ 0 h 6861600"/>
              <a:gd name="connsiteX153" fmla="*/ 12193200 w 12193200"/>
              <a:gd name="connsiteY153" fmla="*/ 0 h 6861600"/>
              <a:gd name="connsiteX154" fmla="*/ 12193200 w 12193200"/>
              <a:gd name="connsiteY154" fmla="*/ 6861600 h 6861600"/>
              <a:gd name="connsiteX155" fmla="*/ 0 w 12193200"/>
              <a:gd name="connsiteY155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2193200" h="6861600">
                <a:moveTo>
                  <a:pt x="10949429" y="6274031"/>
                </a:moveTo>
                <a:cubicBezTo>
                  <a:pt x="10958866" y="6273979"/>
                  <a:pt x="10968156" y="6276363"/>
                  <a:pt x="10976402" y="6280953"/>
                </a:cubicBezTo>
                <a:cubicBezTo>
                  <a:pt x="10984711" y="6285540"/>
                  <a:pt x="10991394" y="6292385"/>
                  <a:pt x="10996453" y="6301487"/>
                </a:cubicBezTo>
                <a:cubicBezTo>
                  <a:pt x="11001512" y="6310589"/>
                  <a:pt x="11004032" y="6321717"/>
                  <a:pt x="11004014" y="6334872"/>
                </a:cubicBezTo>
                <a:cubicBezTo>
                  <a:pt x="11004014" y="6348031"/>
                  <a:pt x="11001383" y="6359216"/>
                  <a:pt x="10996120" y="6368427"/>
                </a:cubicBezTo>
                <a:cubicBezTo>
                  <a:pt x="10990857" y="6377642"/>
                  <a:pt x="10984004" y="6384550"/>
                  <a:pt x="10975559" y="6389151"/>
                </a:cubicBezTo>
                <a:cubicBezTo>
                  <a:pt x="10967247" y="6393722"/>
                  <a:pt x="10957907" y="6396100"/>
                  <a:pt x="10948422" y="6396060"/>
                </a:cubicBezTo>
                <a:cubicBezTo>
                  <a:pt x="10933287" y="6396060"/>
                  <a:pt x="10920731" y="6390740"/>
                  <a:pt x="10910754" y="6380101"/>
                </a:cubicBezTo>
                <a:cubicBezTo>
                  <a:pt x="10900777" y="6369462"/>
                  <a:pt x="10895790" y="6354386"/>
                  <a:pt x="10895795" y="6334872"/>
                </a:cubicBezTo>
                <a:cubicBezTo>
                  <a:pt x="10895795" y="6321727"/>
                  <a:pt x="10898204" y="6310598"/>
                  <a:pt x="10903023" y="6301487"/>
                </a:cubicBezTo>
                <a:cubicBezTo>
                  <a:pt x="10907842" y="6292376"/>
                  <a:pt x="10914371" y="6285522"/>
                  <a:pt x="10922612" y="6280926"/>
                </a:cubicBezTo>
                <a:cubicBezTo>
                  <a:pt x="10930796" y="6276326"/>
                  <a:pt x="10940041" y="6273949"/>
                  <a:pt x="10949429" y="6274031"/>
                </a:cubicBezTo>
                <a:close/>
                <a:moveTo>
                  <a:pt x="11727068" y="6244407"/>
                </a:moveTo>
                <a:cubicBezTo>
                  <a:pt x="11724690" y="6244407"/>
                  <a:pt x="11722560" y="6245873"/>
                  <a:pt x="11721710" y="6248092"/>
                </a:cubicBezTo>
                <a:lnTo>
                  <a:pt x="11670163" y="6382577"/>
                </a:lnTo>
                <a:lnTo>
                  <a:pt x="11620528" y="6248194"/>
                </a:lnTo>
                <a:cubicBezTo>
                  <a:pt x="11619697" y="6245941"/>
                  <a:pt x="11617551" y="6244443"/>
                  <a:pt x="11615150" y="6244441"/>
                </a:cubicBezTo>
                <a:lnTo>
                  <a:pt x="11585851" y="6244441"/>
                </a:lnTo>
                <a:cubicBezTo>
                  <a:pt x="11582682" y="6244459"/>
                  <a:pt x="11580127" y="6247043"/>
                  <a:pt x="11580145" y="6250212"/>
                </a:cubicBezTo>
                <a:cubicBezTo>
                  <a:pt x="11580149" y="6250918"/>
                  <a:pt x="11580283" y="6251617"/>
                  <a:pt x="11580541" y="6252274"/>
                </a:cubicBezTo>
                <a:lnTo>
                  <a:pt x="11648922" y="6425658"/>
                </a:lnTo>
                <a:cubicBezTo>
                  <a:pt x="11648361" y="6428606"/>
                  <a:pt x="11647504" y="6431490"/>
                  <a:pt x="11646366" y="6434266"/>
                </a:cubicBezTo>
                <a:cubicBezTo>
                  <a:pt x="11638438" y="6454086"/>
                  <a:pt x="11623928" y="6468854"/>
                  <a:pt x="11600517" y="6471527"/>
                </a:cubicBezTo>
                <a:cubicBezTo>
                  <a:pt x="11597453" y="6471973"/>
                  <a:pt x="11595205" y="6474639"/>
                  <a:pt x="11595282" y="6477734"/>
                </a:cubicBezTo>
                <a:cubicBezTo>
                  <a:pt x="11595282" y="6480230"/>
                  <a:pt x="11595003" y="6497697"/>
                  <a:pt x="11595003" y="6501933"/>
                </a:cubicBezTo>
                <a:cubicBezTo>
                  <a:pt x="11595003" y="6506170"/>
                  <a:pt x="11597213" y="6507937"/>
                  <a:pt x="11601238" y="6507937"/>
                </a:cubicBezTo>
                <a:cubicBezTo>
                  <a:pt x="11604090" y="6507963"/>
                  <a:pt x="11606939" y="6507761"/>
                  <a:pt x="11609758" y="6507332"/>
                </a:cubicBezTo>
                <a:cubicBezTo>
                  <a:pt x="11642497" y="6501893"/>
                  <a:pt x="11660848" y="6484581"/>
                  <a:pt x="11671904" y="6459057"/>
                </a:cubicBezTo>
                <a:cubicBezTo>
                  <a:pt x="11674937" y="6452060"/>
                  <a:pt x="11677133" y="6446668"/>
                  <a:pt x="11679540" y="6440855"/>
                </a:cubicBezTo>
                <a:lnTo>
                  <a:pt x="11758623" y="6252355"/>
                </a:lnTo>
                <a:cubicBezTo>
                  <a:pt x="11759844" y="6249430"/>
                  <a:pt x="11758462" y="6246070"/>
                  <a:pt x="11755537" y="6244849"/>
                </a:cubicBezTo>
                <a:cubicBezTo>
                  <a:pt x="11754837" y="6244557"/>
                  <a:pt x="11754086" y="6244407"/>
                  <a:pt x="11753327" y="6244407"/>
                </a:cubicBezTo>
                <a:close/>
                <a:moveTo>
                  <a:pt x="11147569" y="6241435"/>
                </a:moveTo>
                <a:cubicBezTo>
                  <a:pt x="11133721" y="6241439"/>
                  <a:pt x="11121487" y="6243747"/>
                  <a:pt x="11110866" y="6248357"/>
                </a:cubicBezTo>
                <a:cubicBezTo>
                  <a:pt x="11100246" y="6252967"/>
                  <a:pt x="11092086" y="6259272"/>
                  <a:pt x="11086389" y="6267273"/>
                </a:cubicBezTo>
                <a:cubicBezTo>
                  <a:pt x="11080814" y="6274932"/>
                  <a:pt x="11077823" y="6284167"/>
                  <a:pt x="11077849" y="6293641"/>
                </a:cubicBezTo>
                <a:cubicBezTo>
                  <a:pt x="11077849" y="6305467"/>
                  <a:pt x="11080976" y="6315006"/>
                  <a:pt x="11087232" y="6322259"/>
                </a:cubicBezTo>
                <a:cubicBezTo>
                  <a:pt x="11093234" y="6329329"/>
                  <a:pt x="11100844" y="6334855"/>
                  <a:pt x="11109425" y="6338374"/>
                </a:cubicBezTo>
                <a:cubicBezTo>
                  <a:pt x="11117983" y="6341909"/>
                  <a:pt x="11129061" y="6345536"/>
                  <a:pt x="11142660" y="6349253"/>
                </a:cubicBezTo>
                <a:cubicBezTo>
                  <a:pt x="11156690" y="6353214"/>
                  <a:pt x="11166939" y="6356841"/>
                  <a:pt x="11173407" y="6360132"/>
                </a:cubicBezTo>
                <a:cubicBezTo>
                  <a:pt x="11179876" y="6363423"/>
                  <a:pt x="11183110" y="6368468"/>
                  <a:pt x="11183110" y="6375267"/>
                </a:cubicBezTo>
                <a:cubicBezTo>
                  <a:pt x="11183110" y="6381636"/>
                  <a:pt x="11180206" y="6386849"/>
                  <a:pt x="11174400" y="6390906"/>
                </a:cubicBezTo>
                <a:cubicBezTo>
                  <a:pt x="11168593" y="6394963"/>
                  <a:pt x="11160422" y="6396991"/>
                  <a:pt x="11149888" y="6396991"/>
                </a:cubicBezTo>
                <a:cubicBezTo>
                  <a:pt x="11139807" y="6397000"/>
                  <a:pt x="11131421" y="6394421"/>
                  <a:pt x="11124730" y="6389253"/>
                </a:cubicBezTo>
                <a:cubicBezTo>
                  <a:pt x="11119309" y="6385101"/>
                  <a:pt x="11115871" y="6380115"/>
                  <a:pt x="11114416" y="6374295"/>
                </a:cubicBezTo>
                <a:cubicBezTo>
                  <a:pt x="11113772" y="6371789"/>
                  <a:pt x="11111509" y="6370038"/>
                  <a:pt x="11108922" y="6370045"/>
                </a:cubicBezTo>
                <a:lnTo>
                  <a:pt x="11081269" y="6370045"/>
                </a:lnTo>
                <a:cubicBezTo>
                  <a:pt x="11080971" y="6370046"/>
                  <a:pt x="11080675" y="6370070"/>
                  <a:pt x="11080382" y="6370116"/>
                </a:cubicBezTo>
                <a:cubicBezTo>
                  <a:pt x="11077222" y="6370616"/>
                  <a:pt x="11075064" y="6373582"/>
                  <a:pt x="11075564" y="6376743"/>
                </a:cubicBezTo>
                <a:cubicBezTo>
                  <a:pt x="11076938" y="6385117"/>
                  <a:pt x="11080318" y="6393035"/>
                  <a:pt x="11085416" y="6399820"/>
                </a:cubicBezTo>
                <a:cubicBezTo>
                  <a:pt x="11091984" y="6408722"/>
                  <a:pt x="11100914" y="6415749"/>
                  <a:pt x="11112206" y="6420898"/>
                </a:cubicBezTo>
                <a:cubicBezTo>
                  <a:pt x="11123502" y="6426047"/>
                  <a:pt x="11136269" y="6428622"/>
                  <a:pt x="11150507" y="6428622"/>
                </a:cubicBezTo>
                <a:cubicBezTo>
                  <a:pt x="11164577" y="6428649"/>
                  <a:pt x="11176816" y="6426349"/>
                  <a:pt x="11187223" y="6421721"/>
                </a:cubicBezTo>
                <a:cubicBezTo>
                  <a:pt x="11197631" y="6417092"/>
                  <a:pt x="11205679" y="6410733"/>
                  <a:pt x="11211368" y="6402641"/>
                </a:cubicBezTo>
                <a:cubicBezTo>
                  <a:pt x="11217063" y="6394561"/>
                  <a:pt x="11220057" y="6384887"/>
                  <a:pt x="11219922" y="6375002"/>
                </a:cubicBezTo>
                <a:cubicBezTo>
                  <a:pt x="11219722" y="6363389"/>
                  <a:pt x="11216549" y="6354067"/>
                  <a:pt x="11210402" y="6347036"/>
                </a:cubicBezTo>
                <a:cubicBezTo>
                  <a:pt x="11204411" y="6340136"/>
                  <a:pt x="11196935" y="6334683"/>
                  <a:pt x="11188536" y="6331085"/>
                </a:cubicBezTo>
                <a:cubicBezTo>
                  <a:pt x="11180077" y="6327463"/>
                  <a:pt x="11169275" y="6323902"/>
                  <a:pt x="11156130" y="6320403"/>
                </a:cubicBezTo>
                <a:cubicBezTo>
                  <a:pt x="11146262" y="6317556"/>
                  <a:pt x="11138805" y="6315195"/>
                  <a:pt x="11133760" y="6313318"/>
                </a:cubicBezTo>
                <a:cubicBezTo>
                  <a:pt x="11129188" y="6311701"/>
                  <a:pt x="11124974" y="6309212"/>
                  <a:pt x="11121351" y="6305988"/>
                </a:cubicBezTo>
                <a:cubicBezTo>
                  <a:pt x="11118006" y="6303061"/>
                  <a:pt x="11115967" y="6298920"/>
                  <a:pt x="11115687" y="6294484"/>
                </a:cubicBezTo>
                <a:cubicBezTo>
                  <a:pt x="11115370" y="6287843"/>
                  <a:pt x="11117994" y="6282567"/>
                  <a:pt x="11123561" y="6278655"/>
                </a:cubicBezTo>
                <a:cubicBezTo>
                  <a:pt x="11128828" y="6274929"/>
                  <a:pt x="11136393" y="6273066"/>
                  <a:pt x="11146257" y="6273066"/>
                </a:cubicBezTo>
                <a:cubicBezTo>
                  <a:pt x="11156375" y="6273061"/>
                  <a:pt x="11164380" y="6275470"/>
                  <a:pt x="11170273" y="6280293"/>
                </a:cubicBezTo>
                <a:cubicBezTo>
                  <a:pt x="11174982" y="6284063"/>
                  <a:pt x="11178238" y="6289350"/>
                  <a:pt x="11179486" y="6295252"/>
                </a:cubicBezTo>
                <a:cubicBezTo>
                  <a:pt x="11180069" y="6297841"/>
                  <a:pt x="11182374" y="6299676"/>
                  <a:pt x="11185027" y="6299665"/>
                </a:cubicBezTo>
                <a:lnTo>
                  <a:pt x="11211327" y="6299665"/>
                </a:lnTo>
                <a:cubicBezTo>
                  <a:pt x="11211583" y="6299664"/>
                  <a:pt x="11211839" y="6299647"/>
                  <a:pt x="11212093" y="6299613"/>
                </a:cubicBezTo>
                <a:cubicBezTo>
                  <a:pt x="11215256" y="6299184"/>
                  <a:pt x="11217474" y="6296273"/>
                  <a:pt x="11217045" y="6293110"/>
                </a:cubicBezTo>
                <a:cubicBezTo>
                  <a:pt x="11214992" y="6278201"/>
                  <a:pt x="11208447" y="6266189"/>
                  <a:pt x="11197409" y="6257073"/>
                </a:cubicBezTo>
                <a:cubicBezTo>
                  <a:pt x="11184798" y="6246648"/>
                  <a:pt x="11168185" y="6241435"/>
                  <a:pt x="11147569" y="6241435"/>
                </a:cubicBezTo>
                <a:close/>
                <a:moveTo>
                  <a:pt x="11486016" y="6241408"/>
                </a:moveTo>
                <a:cubicBezTo>
                  <a:pt x="11475551" y="6241355"/>
                  <a:pt x="11465190" y="6243485"/>
                  <a:pt x="11455595" y="6247663"/>
                </a:cubicBezTo>
                <a:cubicBezTo>
                  <a:pt x="11446044" y="6251834"/>
                  <a:pt x="11438204" y="6257647"/>
                  <a:pt x="11432076" y="6265104"/>
                </a:cubicBezTo>
                <a:lnTo>
                  <a:pt x="11432076" y="6250145"/>
                </a:lnTo>
                <a:cubicBezTo>
                  <a:pt x="11432076" y="6250143"/>
                  <a:pt x="11432076" y="6250140"/>
                  <a:pt x="11432076" y="6250138"/>
                </a:cubicBezTo>
                <a:cubicBezTo>
                  <a:pt x="11432072" y="6246973"/>
                  <a:pt x="11429503" y="6244409"/>
                  <a:pt x="11426338" y="6244413"/>
                </a:cubicBezTo>
                <a:lnTo>
                  <a:pt x="11400303" y="6244413"/>
                </a:lnTo>
                <a:cubicBezTo>
                  <a:pt x="11400301" y="6244413"/>
                  <a:pt x="11400298" y="6244413"/>
                  <a:pt x="11400296" y="6244413"/>
                </a:cubicBezTo>
                <a:cubicBezTo>
                  <a:pt x="11397130" y="6244413"/>
                  <a:pt x="11394564" y="6246979"/>
                  <a:pt x="11394564" y="6250145"/>
                </a:cubicBezTo>
                <a:lnTo>
                  <a:pt x="11394564" y="6419926"/>
                </a:lnTo>
                <a:cubicBezTo>
                  <a:pt x="11394564" y="6419928"/>
                  <a:pt x="11394564" y="6419930"/>
                  <a:pt x="11394564" y="6419932"/>
                </a:cubicBezTo>
                <a:cubicBezTo>
                  <a:pt x="11394568" y="6423098"/>
                  <a:pt x="11397137" y="6425662"/>
                  <a:pt x="11400303" y="6425658"/>
                </a:cubicBezTo>
                <a:lnTo>
                  <a:pt x="11426338" y="6425658"/>
                </a:lnTo>
                <a:cubicBezTo>
                  <a:pt x="11429503" y="6425662"/>
                  <a:pt x="11432072" y="6423098"/>
                  <a:pt x="11432076" y="6419932"/>
                </a:cubicBezTo>
                <a:lnTo>
                  <a:pt x="11432076" y="6324347"/>
                </a:lnTo>
                <a:cubicBezTo>
                  <a:pt x="11432081" y="6308137"/>
                  <a:pt x="11436190" y="6295699"/>
                  <a:pt x="11444403" y="6287032"/>
                </a:cubicBezTo>
                <a:cubicBezTo>
                  <a:pt x="11452617" y="6278365"/>
                  <a:pt x="11463750" y="6274031"/>
                  <a:pt x="11477802" y="6274031"/>
                </a:cubicBezTo>
                <a:cubicBezTo>
                  <a:pt x="11491841" y="6274022"/>
                  <a:pt x="11502914" y="6278347"/>
                  <a:pt x="11511024" y="6287004"/>
                </a:cubicBezTo>
                <a:cubicBezTo>
                  <a:pt x="11519133" y="6295662"/>
                  <a:pt x="11523188" y="6308110"/>
                  <a:pt x="11523188" y="6324347"/>
                </a:cubicBezTo>
                <a:lnTo>
                  <a:pt x="11523188" y="6419926"/>
                </a:lnTo>
                <a:cubicBezTo>
                  <a:pt x="11523188" y="6419928"/>
                  <a:pt x="11523188" y="6419930"/>
                  <a:pt x="11523188" y="6419932"/>
                </a:cubicBezTo>
                <a:cubicBezTo>
                  <a:pt x="11523192" y="6423098"/>
                  <a:pt x="11525761" y="6425662"/>
                  <a:pt x="11528927" y="6425658"/>
                </a:cubicBezTo>
                <a:lnTo>
                  <a:pt x="11554642" y="6425658"/>
                </a:lnTo>
                <a:cubicBezTo>
                  <a:pt x="11554647" y="6425658"/>
                  <a:pt x="11554651" y="6425658"/>
                  <a:pt x="11554655" y="6425658"/>
                </a:cubicBezTo>
                <a:cubicBezTo>
                  <a:pt x="11557817" y="6425658"/>
                  <a:pt x="11560381" y="6423094"/>
                  <a:pt x="11560381" y="6419932"/>
                </a:cubicBezTo>
                <a:lnTo>
                  <a:pt x="11560381" y="6318758"/>
                </a:lnTo>
                <a:cubicBezTo>
                  <a:pt x="11560421" y="6302308"/>
                  <a:pt x="11557248" y="6288269"/>
                  <a:pt x="11550861" y="6276642"/>
                </a:cubicBezTo>
                <a:cubicBezTo>
                  <a:pt x="11544475" y="6265015"/>
                  <a:pt x="11535636" y="6256244"/>
                  <a:pt x="11524344" y="6250329"/>
                </a:cubicBezTo>
                <a:cubicBezTo>
                  <a:pt x="11513052" y="6244400"/>
                  <a:pt x="11500276" y="6241426"/>
                  <a:pt x="11486016" y="6241408"/>
                </a:cubicBezTo>
                <a:close/>
                <a:moveTo>
                  <a:pt x="11350417" y="6235847"/>
                </a:moveTo>
                <a:cubicBezTo>
                  <a:pt x="11337323" y="6235847"/>
                  <a:pt x="11326708" y="6246462"/>
                  <a:pt x="11326708" y="6259556"/>
                </a:cubicBezTo>
                <a:cubicBezTo>
                  <a:pt x="11326708" y="6272651"/>
                  <a:pt x="11337323" y="6283266"/>
                  <a:pt x="11350417" y="6283266"/>
                </a:cubicBezTo>
                <a:cubicBezTo>
                  <a:pt x="11363512" y="6283266"/>
                  <a:pt x="11374127" y="6272651"/>
                  <a:pt x="11374127" y="6259556"/>
                </a:cubicBezTo>
                <a:cubicBezTo>
                  <a:pt x="11374127" y="6246462"/>
                  <a:pt x="11363512" y="6235847"/>
                  <a:pt x="11350417" y="6235847"/>
                </a:cubicBezTo>
                <a:close/>
                <a:moveTo>
                  <a:pt x="11276288" y="6199340"/>
                </a:moveTo>
                <a:cubicBezTo>
                  <a:pt x="11273123" y="6199344"/>
                  <a:pt x="11270559" y="6201913"/>
                  <a:pt x="11270563" y="6205079"/>
                </a:cubicBezTo>
                <a:lnTo>
                  <a:pt x="11270563" y="6238674"/>
                </a:lnTo>
                <a:cubicBezTo>
                  <a:pt x="11270563" y="6241844"/>
                  <a:pt x="11267994" y="6244413"/>
                  <a:pt x="11264825" y="6244413"/>
                </a:cubicBezTo>
                <a:lnTo>
                  <a:pt x="11242217" y="6244413"/>
                </a:lnTo>
                <a:cubicBezTo>
                  <a:pt x="11242215" y="6244413"/>
                  <a:pt x="11242212" y="6244413"/>
                  <a:pt x="11242210" y="6244413"/>
                </a:cubicBezTo>
                <a:cubicBezTo>
                  <a:pt x="11239044" y="6244413"/>
                  <a:pt x="11236478" y="6246979"/>
                  <a:pt x="11236478" y="6250145"/>
                </a:cubicBezTo>
                <a:lnTo>
                  <a:pt x="11236478" y="6269272"/>
                </a:lnTo>
                <a:cubicBezTo>
                  <a:pt x="11236485" y="6272436"/>
                  <a:pt x="11239053" y="6274997"/>
                  <a:pt x="11242217" y="6274997"/>
                </a:cubicBezTo>
                <a:lnTo>
                  <a:pt x="11264825" y="6274997"/>
                </a:lnTo>
                <a:cubicBezTo>
                  <a:pt x="11267994" y="6274997"/>
                  <a:pt x="11270563" y="6277566"/>
                  <a:pt x="11270563" y="6280735"/>
                </a:cubicBezTo>
                <a:lnTo>
                  <a:pt x="11270563" y="6375342"/>
                </a:lnTo>
                <a:cubicBezTo>
                  <a:pt x="11270559" y="6393102"/>
                  <a:pt x="11275051" y="6405930"/>
                  <a:pt x="11284040" y="6413826"/>
                </a:cubicBezTo>
                <a:cubicBezTo>
                  <a:pt x="11293028" y="6421723"/>
                  <a:pt x="11305968" y="6425671"/>
                  <a:pt x="11322857" y="6425671"/>
                </a:cubicBezTo>
                <a:lnTo>
                  <a:pt x="11346750" y="6425671"/>
                </a:lnTo>
                <a:cubicBezTo>
                  <a:pt x="11346752" y="6425671"/>
                  <a:pt x="11346755" y="6425671"/>
                  <a:pt x="11346757" y="6425671"/>
                </a:cubicBezTo>
                <a:cubicBezTo>
                  <a:pt x="11349923" y="6425671"/>
                  <a:pt x="11352489" y="6423105"/>
                  <a:pt x="11352489" y="6419939"/>
                </a:cubicBezTo>
                <a:lnTo>
                  <a:pt x="11352489" y="6400153"/>
                </a:lnTo>
                <a:cubicBezTo>
                  <a:pt x="11352489" y="6400151"/>
                  <a:pt x="11352489" y="6400148"/>
                  <a:pt x="11352489" y="6400146"/>
                </a:cubicBezTo>
                <a:cubicBezTo>
                  <a:pt x="11352485" y="6396980"/>
                  <a:pt x="11349916" y="6394417"/>
                  <a:pt x="11346750" y="6394421"/>
                </a:cubicBezTo>
                <a:lnTo>
                  <a:pt x="11329466" y="6394421"/>
                </a:lnTo>
                <a:cubicBezTo>
                  <a:pt x="11321756" y="6394421"/>
                  <a:pt x="11316330" y="6392959"/>
                  <a:pt x="11313148" y="6389988"/>
                </a:cubicBezTo>
                <a:cubicBezTo>
                  <a:pt x="11309966" y="6387016"/>
                  <a:pt x="11308388" y="6382141"/>
                  <a:pt x="11308388" y="6375342"/>
                </a:cubicBezTo>
                <a:lnTo>
                  <a:pt x="11308388" y="6205079"/>
                </a:lnTo>
                <a:cubicBezTo>
                  <a:pt x="11308388" y="6201909"/>
                  <a:pt x="11305819" y="6199340"/>
                  <a:pt x="11302650" y="6199340"/>
                </a:cubicBezTo>
                <a:lnTo>
                  <a:pt x="11276295" y="6199340"/>
                </a:lnTo>
                <a:cubicBezTo>
                  <a:pt x="11276293" y="6199340"/>
                  <a:pt x="11276290" y="6199340"/>
                  <a:pt x="11276288" y="6199340"/>
                </a:cubicBezTo>
                <a:close/>
                <a:moveTo>
                  <a:pt x="11010705" y="6199340"/>
                </a:moveTo>
                <a:cubicBezTo>
                  <a:pt x="11007558" y="6199340"/>
                  <a:pt x="11005007" y="6201891"/>
                  <a:pt x="11005007" y="6205038"/>
                </a:cubicBezTo>
                <a:lnTo>
                  <a:pt x="11005007" y="6257903"/>
                </a:lnTo>
                <a:cubicBezTo>
                  <a:pt x="11002465" y="6256112"/>
                  <a:pt x="10999827" y="6254459"/>
                  <a:pt x="10997106" y="6252953"/>
                </a:cubicBezTo>
                <a:cubicBezTo>
                  <a:pt x="10983054" y="6245247"/>
                  <a:pt x="10967374" y="6241405"/>
                  <a:pt x="10950068" y="6241428"/>
                </a:cubicBezTo>
                <a:cubicBezTo>
                  <a:pt x="10932761" y="6241451"/>
                  <a:pt x="10917077" y="6245292"/>
                  <a:pt x="10903016" y="6252953"/>
                </a:cubicBezTo>
                <a:cubicBezTo>
                  <a:pt x="10889055" y="6260557"/>
                  <a:pt x="10877535" y="6271963"/>
                  <a:pt x="10869794" y="6285848"/>
                </a:cubicBezTo>
                <a:cubicBezTo>
                  <a:pt x="10861689" y="6300104"/>
                  <a:pt x="10857637" y="6316446"/>
                  <a:pt x="10857637" y="6334872"/>
                </a:cubicBezTo>
                <a:cubicBezTo>
                  <a:pt x="10857637" y="6353516"/>
                  <a:pt x="10861585" y="6369909"/>
                  <a:pt x="10869482" y="6384052"/>
                </a:cubicBezTo>
                <a:cubicBezTo>
                  <a:pt x="10877030" y="6397862"/>
                  <a:pt x="10888318" y="6409265"/>
                  <a:pt x="10902051" y="6416954"/>
                </a:cubicBezTo>
                <a:cubicBezTo>
                  <a:pt x="10915858" y="6424733"/>
                  <a:pt x="10931317" y="6428622"/>
                  <a:pt x="10948429" y="6428622"/>
                </a:cubicBezTo>
                <a:cubicBezTo>
                  <a:pt x="10965754" y="6428622"/>
                  <a:pt x="10981599" y="6424733"/>
                  <a:pt x="10995964" y="6416954"/>
                </a:cubicBezTo>
                <a:cubicBezTo>
                  <a:pt x="11010324" y="6409162"/>
                  <a:pt x="11022005" y="6398331"/>
                  <a:pt x="11030015" y="6383889"/>
                </a:cubicBezTo>
                <a:cubicBezTo>
                  <a:pt x="11040425" y="6365129"/>
                  <a:pt x="11042512" y="6348022"/>
                  <a:pt x="11042512" y="6318411"/>
                </a:cubicBezTo>
                <a:lnTo>
                  <a:pt x="11042512" y="6205038"/>
                </a:lnTo>
                <a:cubicBezTo>
                  <a:pt x="11042512" y="6201891"/>
                  <a:pt x="11039961" y="6199340"/>
                  <a:pt x="11036814" y="6199340"/>
                </a:cubicBezTo>
                <a:close/>
                <a:moveTo>
                  <a:pt x="433000" y="864356"/>
                </a:moveTo>
                <a:lnTo>
                  <a:pt x="433000" y="5990756"/>
                </a:lnTo>
                <a:lnTo>
                  <a:pt x="559000" y="5990756"/>
                </a:lnTo>
                <a:lnTo>
                  <a:pt x="559000" y="864356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"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990000" y="864000"/>
            <a:ext cx="2930400" cy="5126400"/>
          </a:xfrm>
        </p:spPr>
        <p:txBody>
          <a:bodyPr anchor="t" anchorCtr="0"/>
          <a:lstStyle>
            <a:lvl1pPr algn="l">
              <a:defRPr sz="40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DA8A14E-DC03-49C9-92CA-121CFBEC32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9799203" y="864000"/>
            <a:ext cx="1954800" cy="5126400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"/>
              </a:spcAft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60"/>
              </a:spcAft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60"/>
              </a:spcAft>
              <a:buNone/>
              <a:defRPr sz="100">
                <a:solidFill>
                  <a:schemeClr val="bg1"/>
                </a:solidFill>
              </a:defRPr>
            </a:lvl3pPr>
            <a:lvl4pPr marL="0">
              <a:lnSpc>
                <a:spcPct val="110000"/>
              </a:lnSpc>
              <a:spcBef>
                <a:spcPts val="0"/>
              </a:spcBef>
              <a:spcAft>
                <a:spcPts val="60"/>
              </a:spcAft>
              <a:buNone/>
              <a:defRPr sz="100" cap="none" baseline="0">
                <a:solidFill>
                  <a:schemeClr val="bg1"/>
                </a:solidFill>
              </a:defRPr>
            </a:lvl4pPr>
            <a:lvl5pPr marL="0">
              <a:lnSpc>
                <a:spcPct val="110000"/>
              </a:lnSpc>
              <a:spcBef>
                <a:spcPts val="0"/>
              </a:spcBef>
              <a:spcAft>
                <a:spcPts val="6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60"/>
              </a:spcAft>
              <a:buNone/>
              <a:defRPr sz="100">
                <a:solidFill>
                  <a:schemeClr val="bg1"/>
                </a:solidFill>
              </a:defRPr>
            </a:lvl6pPr>
            <a:lvl7pPr marL="0">
              <a:lnSpc>
                <a:spcPct val="110000"/>
              </a:lnSpc>
              <a:spcBef>
                <a:spcPts val="0"/>
              </a:spcBef>
              <a:spcAft>
                <a:spcPts val="60"/>
              </a:spcAft>
              <a:buNone/>
              <a:defRPr sz="100">
                <a:solidFill>
                  <a:schemeClr val="bg1"/>
                </a:solidFill>
              </a:defRPr>
            </a:lvl7pPr>
            <a:lvl8pPr marL="0">
              <a:lnSpc>
                <a:spcPct val="110000"/>
              </a:lnSpc>
              <a:spcBef>
                <a:spcPts val="0"/>
              </a:spcBef>
              <a:spcAft>
                <a:spcPts val="60"/>
              </a:spcAft>
              <a:buNone/>
              <a:defRPr sz="100">
                <a:solidFill>
                  <a:schemeClr val="bg1"/>
                </a:solidFill>
              </a:defRPr>
            </a:lvl8pPr>
            <a:lvl9pPr marL="0">
              <a:lnSpc>
                <a:spcPct val="110000"/>
              </a:lnSpc>
              <a:spcBef>
                <a:spcPts val="0"/>
              </a:spcBef>
              <a:spcAft>
                <a:spcPts val="6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F36C25B-EFDD-4B87-A607-B8183191C162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5FBD6A-F375-4520-BDB0-BF87DF76281E}" type="datetime1">
              <a:rPr lang="en-GB" smtClean="0"/>
              <a:pPr/>
              <a:t>15/11/2023</a:t>
            </a:fld>
            <a:endParaRPr lang="en-GB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5A5089DE-3A5D-4836-9D47-6BDBF8FAAE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0B90375-CCC9-436F-8691-66054ECC60F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9297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Three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">
            <a:extLst>
              <a:ext uri="{FF2B5EF4-FFF2-40B4-BE49-F238E27FC236}">
                <a16:creationId xmlns:a16="http://schemas.microsoft.com/office/drawing/2014/main" id="{F03AC526-60AF-400B-958A-EFA1393D6F3A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64000"/>
            <a:ext cx="2505600" cy="2347200"/>
          </a:xfrm>
        </p:spPr>
        <p:txBody>
          <a:bodyPr/>
          <a:lstStyle>
            <a:lvl1pPr>
              <a:defRPr sz="24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3643200"/>
            <a:ext cx="2505600" cy="2347200"/>
          </a:xfrm>
        </p:spPr>
        <p:txBody>
          <a:bodyPr/>
          <a:lstStyle>
            <a:lvl1pPr>
              <a:defRPr sz="160"/>
            </a:lvl1pPr>
            <a:lvl2pPr>
              <a:defRPr sz="140"/>
            </a:lvl2pPr>
            <a:lvl3pPr>
              <a:defRPr sz="120"/>
            </a:lvl3pPr>
            <a:lvl4pPr>
              <a:defRPr sz="160"/>
            </a:lvl4pPr>
            <a:lvl5pPr>
              <a:defRPr sz="16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20403" y="864000"/>
            <a:ext cx="4892400" cy="5126400"/>
          </a:xfrm>
        </p:spPr>
        <p:txBody>
          <a:bodyPr/>
          <a:lstStyle>
            <a:lvl1pPr>
              <a:defRPr sz="160"/>
            </a:lvl1pPr>
            <a:lvl2pPr>
              <a:defRPr sz="140"/>
            </a:lvl2pPr>
            <a:lvl3pPr>
              <a:defRPr sz="120"/>
            </a:lvl3pPr>
            <a:lvl4pPr>
              <a:defRPr sz="160"/>
            </a:lvl4pPr>
            <a:lvl5pPr>
              <a:defRPr sz="16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252000" y="864000"/>
            <a:ext cx="2505600" cy="5126400"/>
          </a:xfrm>
        </p:spPr>
        <p:txBody>
          <a:bodyPr/>
          <a:lstStyle>
            <a:lvl1pPr>
              <a:defRPr sz="160"/>
            </a:lvl1pPr>
            <a:lvl2pPr>
              <a:defRPr sz="140"/>
            </a:lvl2pPr>
            <a:lvl3pPr>
              <a:defRPr sz="120"/>
            </a:lvl3pPr>
            <a:lvl4pPr>
              <a:defRPr sz="160"/>
            </a:lvl4pPr>
            <a:lvl5pPr>
              <a:defRPr sz="160"/>
            </a:lvl5pPr>
          </a:lstStyle>
          <a:p>
            <a:pPr lvl="0"/>
            <a:r>
              <a:rPr lang="en-GB" noProof="0" dirty="0"/>
              <a:t>Click to add text            Enter &amp; TAB for next text level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7603" y="5991226"/>
            <a:ext cx="4892400" cy="138113"/>
          </a:xfrm>
        </p:spPr>
        <p:txBody>
          <a:bodyPr anchor="b" anchorCtr="0"/>
          <a:lstStyle>
            <a:lvl1pPr marL="0" indent="0">
              <a:spcAft>
                <a:spcPts val="30"/>
              </a:spcAft>
              <a:buFont typeface="Dstny Body" panose="02000603000000020004" pitchFamily="2" charset="0"/>
              <a:buNone/>
              <a:defRPr sz="1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CA41F9-B3AB-4ABF-9E7C-D0B105A19F6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D7391-3B33-41C9-8269-95E34C967C0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4685DB-542A-4253-8885-33548C2CDA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4491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2">
          <p15:clr>
            <a:srgbClr val="F26B43"/>
          </p15:clr>
        </p15:guide>
        <p15:guide id="2" orient="horz" pos="4073">
          <p15:clr>
            <a:srgbClr val="F26B43"/>
          </p15:clr>
        </p15:guide>
      </p15:sldGuideLst>
    </p:ext>
  </p:extLs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Three content B">
    <p:bg>
      <p:bgPr>
        <a:gradFill>
          <a:gsLst>
            <a:gs pos="0">
              <a:srgbClr val="1BA9B5"/>
            </a:gs>
            <a:gs pos="95000">
              <a:srgbClr val="005C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A720CB42-81A1-4A6B-977A-543E442C7704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4F0B8F97-F01E-49B6-99DD-0C487D2382B4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4F400C32-FBDE-424B-B4C5-B20E6FA9EC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60802" y="6299697"/>
            <a:ext cx="496796" cy="1700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2000" y="864000"/>
            <a:ext cx="2505600" cy="2347200"/>
          </a:xfrm>
        </p:spPr>
        <p:txBody>
          <a:bodyPr/>
          <a:lstStyle>
            <a:lvl1pPr>
              <a:defRPr sz="24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432000" y="3643200"/>
            <a:ext cx="2505600" cy="2347200"/>
          </a:xfrm>
        </p:spPr>
        <p:txBody>
          <a:bodyPr/>
          <a:lstStyle>
            <a:lvl1pPr>
              <a:defRPr sz="160"/>
            </a:lvl1pPr>
            <a:lvl2pPr>
              <a:defRPr sz="140"/>
            </a:lvl2pPr>
            <a:lvl3pPr>
              <a:defRPr sz="120"/>
            </a:lvl3pPr>
            <a:lvl4pPr>
              <a:defRPr sz="160"/>
            </a:lvl4pPr>
            <a:lvl5pPr>
              <a:defRPr sz="16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white">
          <a:xfrm>
            <a:off x="3920403" y="864000"/>
            <a:ext cx="4892400" cy="5126400"/>
          </a:xfrm>
        </p:spPr>
        <p:txBody>
          <a:bodyPr/>
          <a:lstStyle>
            <a:lvl1pPr>
              <a:defRPr sz="160"/>
            </a:lvl1pPr>
            <a:lvl2pPr>
              <a:defRPr sz="140"/>
            </a:lvl2pPr>
            <a:lvl3pPr>
              <a:defRPr sz="120"/>
            </a:lvl3pPr>
            <a:lvl4pPr>
              <a:defRPr sz="160"/>
            </a:lvl4pPr>
            <a:lvl5pPr>
              <a:defRPr sz="16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white">
          <a:xfrm>
            <a:off x="9252000" y="864000"/>
            <a:ext cx="2505600" cy="5126400"/>
          </a:xfrm>
        </p:spPr>
        <p:txBody>
          <a:bodyPr/>
          <a:lstStyle>
            <a:lvl1pPr>
              <a:defRPr sz="160"/>
            </a:lvl1pPr>
            <a:lvl2pPr>
              <a:defRPr sz="140"/>
            </a:lvl2pPr>
            <a:lvl3pPr>
              <a:defRPr sz="120"/>
            </a:lvl3pPr>
            <a:lvl4pPr>
              <a:defRPr sz="160"/>
            </a:lvl4pPr>
            <a:lvl5pPr>
              <a:defRPr sz="16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3927603" y="5991226"/>
            <a:ext cx="4892400" cy="138113"/>
          </a:xfrm>
        </p:spPr>
        <p:txBody>
          <a:bodyPr anchor="b" anchorCtr="0"/>
          <a:lstStyle>
            <a:lvl1pPr marL="0" indent="0">
              <a:spcAft>
                <a:spcPts val="30"/>
              </a:spcAft>
              <a:buFont typeface="Dstny Body" panose="02000603000000020004" pitchFamily="2" charset="0"/>
              <a:buNone/>
              <a:defRPr sz="1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CA41F9-B3AB-4ABF-9E7C-D0B105A19F62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D7391-3B33-41C9-8269-95E34C967C0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4685DB-542A-4253-8885-33548C2CDA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2831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602">
          <p15:clr>
            <a:srgbClr val="F26B43"/>
          </p15:clr>
        </p15:guide>
        <p15:guide id="2" orient="horz" pos="4073">
          <p15:clr>
            <a:srgbClr val="F26B43"/>
          </p15:clr>
        </p15:guide>
      </p15:sldGuideLst>
    </p:ext>
  </p:extLs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Five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">
            <a:extLst>
              <a:ext uri="{FF2B5EF4-FFF2-40B4-BE49-F238E27FC236}">
                <a16:creationId xmlns:a16="http://schemas.microsoft.com/office/drawing/2014/main" id="{F03AC526-60AF-400B-958A-EFA1393D6F3A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64000"/>
            <a:ext cx="2505600" cy="2347200"/>
          </a:xfrm>
        </p:spPr>
        <p:txBody>
          <a:bodyPr/>
          <a:lstStyle>
            <a:lvl1pPr>
              <a:defRPr sz="24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3643200"/>
            <a:ext cx="2505600" cy="2347200"/>
          </a:xfrm>
        </p:spPr>
        <p:txBody>
          <a:bodyPr/>
          <a:lstStyle>
            <a:lvl1pPr>
              <a:defRPr sz="160"/>
            </a:lvl1pPr>
            <a:lvl2pPr>
              <a:defRPr sz="140"/>
            </a:lvl2pPr>
            <a:lvl3pPr>
              <a:defRPr sz="120"/>
            </a:lvl3pPr>
            <a:lvl4pPr>
              <a:defRPr sz="160"/>
            </a:lvl4pPr>
            <a:lvl5pPr>
              <a:defRPr sz="16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20403" y="864000"/>
            <a:ext cx="4892400" cy="2347200"/>
          </a:xfrm>
        </p:spPr>
        <p:txBody>
          <a:bodyPr/>
          <a:lstStyle>
            <a:lvl1pPr>
              <a:defRPr sz="160"/>
            </a:lvl1pPr>
            <a:lvl2pPr>
              <a:defRPr sz="140"/>
            </a:lvl2pPr>
            <a:lvl3pPr>
              <a:defRPr sz="120"/>
            </a:lvl3pPr>
            <a:lvl4pPr>
              <a:defRPr sz="160"/>
            </a:lvl4pPr>
            <a:lvl5pPr>
              <a:defRPr sz="16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920403" y="3643200"/>
            <a:ext cx="4892400" cy="2347200"/>
          </a:xfrm>
        </p:spPr>
        <p:txBody>
          <a:bodyPr/>
          <a:lstStyle>
            <a:lvl1pPr>
              <a:defRPr sz="160"/>
            </a:lvl1pPr>
            <a:lvl2pPr>
              <a:defRPr sz="140"/>
            </a:lvl2pPr>
            <a:lvl3pPr>
              <a:defRPr sz="120"/>
            </a:lvl3pPr>
            <a:lvl4pPr>
              <a:defRPr sz="160"/>
            </a:lvl4pPr>
            <a:lvl5pPr>
              <a:defRPr sz="16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68EC61-8561-4994-8A68-09675655FE3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252000" y="864000"/>
            <a:ext cx="2505600" cy="2347200"/>
          </a:xfrm>
        </p:spPr>
        <p:txBody>
          <a:bodyPr/>
          <a:lstStyle>
            <a:lvl1pPr>
              <a:defRPr sz="160"/>
            </a:lvl1pPr>
            <a:lvl2pPr>
              <a:defRPr sz="140"/>
            </a:lvl2pPr>
            <a:lvl3pPr>
              <a:defRPr sz="120"/>
            </a:lvl3pPr>
            <a:lvl4pPr>
              <a:defRPr sz="160"/>
            </a:lvl4pPr>
            <a:lvl5pPr>
              <a:defRPr sz="16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80BF4E0-B153-411A-B8D8-A592C7C565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252000" y="3643200"/>
            <a:ext cx="2505600" cy="2347200"/>
          </a:xfrm>
        </p:spPr>
        <p:txBody>
          <a:bodyPr/>
          <a:lstStyle>
            <a:lvl1pPr>
              <a:defRPr sz="160"/>
            </a:lvl1pPr>
            <a:lvl2pPr>
              <a:defRPr sz="140"/>
            </a:lvl2pPr>
            <a:lvl3pPr>
              <a:defRPr sz="120"/>
            </a:lvl3pPr>
            <a:lvl4pPr>
              <a:defRPr sz="160"/>
            </a:lvl4pPr>
            <a:lvl5pPr>
              <a:defRPr sz="16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7603" y="5991226"/>
            <a:ext cx="4892400" cy="138113"/>
          </a:xfrm>
        </p:spPr>
        <p:txBody>
          <a:bodyPr anchor="b" anchorCtr="0"/>
          <a:lstStyle>
            <a:lvl1pPr marL="0" indent="0">
              <a:spcAft>
                <a:spcPts val="30"/>
              </a:spcAft>
              <a:buFont typeface="Dstny Body" panose="02000603000000020004" pitchFamily="2" charset="0"/>
              <a:buNone/>
              <a:defRPr sz="1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CA41F9-B3AB-4ABF-9E7C-D0B105A19F6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D7391-3B33-41C9-8269-95E34C967C0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4685DB-542A-4253-8885-33548C2CDA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8586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2">
          <p15:clr>
            <a:srgbClr val="F26B43"/>
          </p15:clr>
        </p15:guide>
        <p15:guide id="2" orient="horz" pos="4073">
          <p15:clr>
            <a:srgbClr val="F26B43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-1090800" y="3366000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2000" y="864000"/>
            <a:ext cx="5878800" cy="4262400"/>
          </a:xfrm>
        </p:spPr>
        <p:txBody>
          <a:bodyPr anchor="t" anchorCtr="0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Quote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1962000" y="5137200"/>
            <a:ext cx="5880100" cy="3600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3pPr>
            <a:lvl4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baseline="0">
                <a:solidFill>
                  <a:schemeClr val="tx1"/>
                </a:solidFill>
                <a:latin typeface="+mn-lt"/>
              </a:defRPr>
            </a:lvl4pPr>
            <a:lvl5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6pPr>
            <a:lvl7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baseline="0">
                <a:solidFill>
                  <a:schemeClr val="tx1"/>
                </a:solidFill>
                <a:latin typeface="+mn-lt"/>
              </a:defRPr>
            </a:lvl7pPr>
            <a:lvl8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8pPr>
            <a:lvl9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Click to add Name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FDD10-8960-46E8-B934-9ABE5471D0D8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3F51C-56A9-4986-93E3-1F2218D6AE5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E7669-F0CC-465B-82B8-DD707F44673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E3943B2-B1DF-42B0-9F1C-B752FFA217D8}"/>
              </a:ext>
            </a:extLst>
          </p:cNvPr>
          <p:cNvSpPr>
            <a:spLocks noChangeAspect="1"/>
          </p:cNvSpPr>
          <p:nvPr userDrawn="1"/>
        </p:nvSpPr>
        <p:spPr bwMode="white">
          <a:xfrm>
            <a:off x="431799" y="864358"/>
            <a:ext cx="565325" cy="432000"/>
          </a:xfrm>
          <a:custGeom>
            <a:avLst/>
            <a:gdLst/>
            <a:ahLst/>
            <a:cxnLst/>
            <a:rect l="l" t="t" r="r" b="b"/>
            <a:pathLst>
              <a:path w="436820" h="333802">
                <a:moveTo>
                  <a:pt x="343248" y="0"/>
                </a:moveTo>
                <a:lnTo>
                  <a:pt x="436820" y="51285"/>
                </a:lnTo>
                <a:cubicBezTo>
                  <a:pt x="420625" y="77677"/>
                  <a:pt x="407729" y="105194"/>
                  <a:pt x="398132" y="133836"/>
                </a:cubicBezTo>
                <a:cubicBezTo>
                  <a:pt x="388535" y="162477"/>
                  <a:pt x="383886" y="194793"/>
                  <a:pt x="384186" y="230782"/>
                </a:cubicBezTo>
                <a:lnTo>
                  <a:pt x="384186" y="333802"/>
                </a:lnTo>
                <a:lnTo>
                  <a:pt x="225833" y="333802"/>
                </a:lnTo>
                <a:lnTo>
                  <a:pt x="225833" y="231232"/>
                </a:lnTo>
                <a:cubicBezTo>
                  <a:pt x="225833" y="202740"/>
                  <a:pt x="231456" y="173874"/>
                  <a:pt x="242703" y="144633"/>
                </a:cubicBezTo>
                <a:cubicBezTo>
                  <a:pt x="253949" y="115391"/>
                  <a:pt x="268645" y="88099"/>
                  <a:pt x="286790" y="62757"/>
                </a:cubicBezTo>
                <a:cubicBezTo>
                  <a:pt x="304934" y="37414"/>
                  <a:pt x="323754" y="16495"/>
                  <a:pt x="343248" y="0"/>
                </a:cubicBezTo>
                <a:close/>
                <a:moveTo>
                  <a:pt x="117415" y="0"/>
                </a:moveTo>
                <a:lnTo>
                  <a:pt x="210987" y="51285"/>
                </a:lnTo>
                <a:cubicBezTo>
                  <a:pt x="194792" y="77677"/>
                  <a:pt x="181896" y="105194"/>
                  <a:pt x="172299" y="133836"/>
                </a:cubicBezTo>
                <a:cubicBezTo>
                  <a:pt x="162701" y="162477"/>
                  <a:pt x="158053" y="194793"/>
                  <a:pt x="158353" y="230782"/>
                </a:cubicBezTo>
                <a:lnTo>
                  <a:pt x="158353" y="333802"/>
                </a:lnTo>
                <a:lnTo>
                  <a:pt x="0" y="333802"/>
                </a:lnTo>
                <a:lnTo>
                  <a:pt x="0" y="231232"/>
                </a:lnTo>
                <a:cubicBezTo>
                  <a:pt x="0" y="202740"/>
                  <a:pt x="5623" y="173874"/>
                  <a:pt x="16870" y="144633"/>
                </a:cubicBezTo>
                <a:cubicBezTo>
                  <a:pt x="28116" y="115391"/>
                  <a:pt x="42812" y="88099"/>
                  <a:pt x="60957" y="62757"/>
                </a:cubicBezTo>
                <a:cubicBezTo>
                  <a:pt x="79101" y="37414"/>
                  <a:pt x="97921" y="16495"/>
                  <a:pt x="11741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en-GB" sz="2000" noProof="0" dirty="0" err="1"/>
          </a:p>
        </p:txBody>
      </p:sp>
      <p:sp>
        <p:nvSpPr>
          <p:cNvPr id="12" name="Text Placeholder notes">
            <a:extLst>
              <a:ext uri="{FF2B5EF4-FFF2-40B4-BE49-F238E27FC236}">
                <a16:creationId xmlns:a16="http://schemas.microsoft.com/office/drawing/2014/main" id="{07820C89-0519-40C4-9EA9-207BD7F220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1962000" y="5695200"/>
            <a:ext cx="5878800" cy="295200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b="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</p:spTree>
    <p:extLst>
      <p:ext uri="{BB962C8B-B14F-4D97-AF65-F5344CB8AC3E}">
        <p14:creationId xmlns:p14="http://schemas.microsoft.com/office/powerpoint/2010/main" val="569234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Five content B">
    <p:bg>
      <p:bgPr>
        <a:gradFill>
          <a:gsLst>
            <a:gs pos="0">
              <a:srgbClr val="1BA9B5"/>
            </a:gs>
            <a:gs pos="95000">
              <a:srgbClr val="005C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FD1B9649-FA38-462A-A772-F439A69356A5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14" name="Rectangle">
            <a:extLst>
              <a:ext uri="{FF2B5EF4-FFF2-40B4-BE49-F238E27FC236}">
                <a16:creationId xmlns:a16="http://schemas.microsoft.com/office/drawing/2014/main" id="{F03AC526-60AF-400B-958A-EFA1393D6F3A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5A5521B7-1186-4CA9-A8D4-6E07481414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60802" y="6299697"/>
            <a:ext cx="496796" cy="1700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2000" y="864000"/>
            <a:ext cx="2505600" cy="2347200"/>
          </a:xfrm>
        </p:spPr>
        <p:txBody>
          <a:bodyPr/>
          <a:lstStyle>
            <a:lvl1pPr>
              <a:defRPr sz="24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432000" y="3643200"/>
            <a:ext cx="2505600" cy="2347200"/>
          </a:xfrm>
        </p:spPr>
        <p:txBody>
          <a:bodyPr/>
          <a:lstStyle>
            <a:lvl1pPr>
              <a:defRPr sz="160"/>
            </a:lvl1pPr>
            <a:lvl2pPr>
              <a:defRPr sz="140"/>
            </a:lvl2pPr>
            <a:lvl3pPr>
              <a:defRPr sz="120"/>
            </a:lvl3pPr>
            <a:lvl4pPr>
              <a:defRPr sz="160"/>
            </a:lvl4pPr>
            <a:lvl5pPr>
              <a:defRPr sz="16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white">
          <a:xfrm>
            <a:off x="3920403" y="864000"/>
            <a:ext cx="4892400" cy="2347200"/>
          </a:xfrm>
        </p:spPr>
        <p:txBody>
          <a:bodyPr/>
          <a:lstStyle>
            <a:lvl1pPr>
              <a:defRPr sz="160"/>
            </a:lvl1pPr>
            <a:lvl2pPr>
              <a:defRPr sz="140"/>
            </a:lvl2pPr>
            <a:lvl3pPr>
              <a:defRPr sz="120"/>
            </a:lvl3pPr>
            <a:lvl4pPr>
              <a:defRPr sz="160"/>
            </a:lvl4pPr>
            <a:lvl5pPr>
              <a:defRPr sz="16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white">
          <a:xfrm>
            <a:off x="3920403" y="3643200"/>
            <a:ext cx="4892400" cy="2347200"/>
          </a:xfrm>
        </p:spPr>
        <p:txBody>
          <a:bodyPr/>
          <a:lstStyle>
            <a:lvl1pPr>
              <a:defRPr sz="160"/>
            </a:lvl1pPr>
            <a:lvl2pPr>
              <a:defRPr sz="140"/>
            </a:lvl2pPr>
            <a:lvl3pPr>
              <a:defRPr sz="120"/>
            </a:lvl3pPr>
            <a:lvl4pPr>
              <a:defRPr sz="160"/>
            </a:lvl4pPr>
            <a:lvl5pPr>
              <a:defRPr sz="16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68EC61-8561-4994-8A68-09675655FE3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white">
          <a:xfrm>
            <a:off x="9252000" y="864000"/>
            <a:ext cx="2505600" cy="2347200"/>
          </a:xfrm>
        </p:spPr>
        <p:txBody>
          <a:bodyPr/>
          <a:lstStyle>
            <a:lvl1pPr>
              <a:defRPr sz="160"/>
            </a:lvl1pPr>
            <a:lvl2pPr>
              <a:defRPr sz="140"/>
            </a:lvl2pPr>
            <a:lvl3pPr>
              <a:defRPr sz="120"/>
            </a:lvl3pPr>
            <a:lvl4pPr>
              <a:defRPr sz="160"/>
            </a:lvl4pPr>
            <a:lvl5pPr>
              <a:defRPr sz="16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80BF4E0-B153-411A-B8D8-A592C7C565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white">
          <a:xfrm>
            <a:off x="9252000" y="3643200"/>
            <a:ext cx="2505600" cy="2347200"/>
          </a:xfrm>
        </p:spPr>
        <p:txBody>
          <a:bodyPr/>
          <a:lstStyle>
            <a:lvl1pPr>
              <a:defRPr sz="160"/>
            </a:lvl1pPr>
            <a:lvl2pPr>
              <a:defRPr sz="140"/>
            </a:lvl2pPr>
            <a:lvl3pPr>
              <a:defRPr sz="120"/>
            </a:lvl3pPr>
            <a:lvl4pPr>
              <a:defRPr sz="160"/>
            </a:lvl4pPr>
            <a:lvl5pPr>
              <a:defRPr sz="16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3927603" y="5991226"/>
            <a:ext cx="4892400" cy="138113"/>
          </a:xfrm>
        </p:spPr>
        <p:txBody>
          <a:bodyPr anchor="b" anchorCtr="0"/>
          <a:lstStyle>
            <a:lvl1pPr marL="0" indent="0">
              <a:spcAft>
                <a:spcPts val="30"/>
              </a:spcAft>
              <a:buFont typeface="Dstny Body" panose="02000603000000020004" pitchFamily="2" charset="0"/>
              <a:buNone/>
              <a:defRPr sz="100" b="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964F4D-7160-4DB8-900F-F3B7AB805741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F8B77D-D382-42D8-95C1-0C47695CBD9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1259E83-889E-4E1B-BEA6-D8459EDC58F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9588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602">
          <p15:clr>
            <a:srgbClr val="F26B43"/>
          </p15:clr>
        </p15:guide>
        <p15:guide id="2" orient="horz" pos="4073">
          <p15:clr>
            <a:srgbClr val="F26B43"/>
          </p15:clr>
        </p15:guide>
      </p15:sldGuideLst>
    </p:ext>
  </p:extLs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, Title and Text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10732457" y="5991225"/>
            <a:ext cx="1097593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1319875" y="6213916"/>
            <a:ext cx="60069" cy="834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0661E8-4F26-4A53-B447-6F2633036C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197" y="0"/>
            <a:ext cx="12193200" cy="6861600"/>
          </a:xfrm>
          <a:custGeom>
            <a:avLst/>
            <a:gdLst>
              <a:gd name="connsiteX0" fmla="*/ 10949429 w 12193200"/>
              <a:gd name="connsiteY0" fmla="*/ 6274031 h 6861600"/>
              <a:gd name="connsiteX1" fmla="*/ 10976402 w 12193200"/>
              <a:gd name="connsiteY1" fmla="*/ 6280953 h 6861600"/>
              <a:gd name="connsiteX2" fmla="*/ 10996453 w 12193200"/>
              <a:gd name="connsiteY2" fmla="*/ 6301487 h 6861600"/>
              <a:gd name="connsiteX3" fmla="*/ 11004014 w 12193200"/>
              <a:gd name="connsiteY3" fmla="*/ 6334872 h 6861600"/>
              <a:gd name="connsiteX4" fmla="*/ 10996120 w 12193200"/>
              <a:gd name="connsiteY4" fmla="*/ 6368427 h 6861600"/>
              <a:gd name="connsiteX5" fmla="*/ 10975559 w 12193200"/>
              <a:gd name="connsiteY5" fmla="*/ 6389151 h 6861600"/>
              <a:gd name="connsiteX6" fmla="*/ 10948422 w 12193200"/>
              <a:gd name="connsiteY6" fmla="*/ 6396060 h 6861600"/>
              <a:gd name="connsiteX7" fmla="*/ 10910754 w 12193200"/>
              <a:gd name="connsiteY7" fmla="*/ 6380101 h 6861600"/>
              <a:gd name="connsiteX8" fmla="*/ 10895795 w 12193200"/>
              <a:gd name="connsiteY8" fmla="*/ 6334872 h 6861600"/>
              <a:gd name="connsiteX9" fmla="*/ 10903023 w 12193200"/>
              <a:gd name="connsiteY9" fmla="*/ 6301487 h 6861600"/>
              <a:gd name="connsiteX10" fmla="*/ 10922612 w 12193200"/>
              <a:gd name="connsiteY10" fmla="*/ 6280926 h 6861600"/>
              <a:gd name="connsiteX11" fmla="*/ 10949429 w 12193200"/>
              <a:gd name="connsiteY11" fmla="*/ 6274031 h 6861600"/>
              <a:gd name="connsiteX12" fmla="*/ 11727068 w 12193200"/>
              <a:gd name="connsiteY12" fmla="*/ 6244407 h 6861600"/>
              <a:gd name="connsiteX13" fmla="*/ 11721710 w 12193200"/>
              <a:gd name="connsiteY13" fmla="*/ 6248092 h 6861600"/>
              <a:gd name="connsiteX14" fmla="*/ 11670163 w 12193200"/>
              <a:gd name="connsiteY14" fmla="*/ 6382577 h 6861600"/>
              <a:gd name="connsiteX15" fmla="*/ 11620528 w 12193200"/>
              <a:gd name="connsiteY15" fmla="*/ 6248194 h 6861600"/>
              <a:gd name="connsiteX16" fmla="*/ 11615150 w 12193200"/>
              <a:gd name="connsiteY16" fmla="*/ 6244441 h 6861600"/>
              <a:gd name="connsiteX17" fmla="*/ 11585851 w 12193200"/>
              <a:gd name="connsiteY17" fmla="*/ 6244441 h 6861600"/>
              <a:gd name="connsiteX18" fmla="*/ 11580145 w 12193200"/>
              <a:gd name="connsiteY18" fmla="*/ 6250212 h 6861600"/>
              <a:gd name="connsiteX19" fmla="*/ 11580541 w 12193200"/>
              <a:gd name="connsiteY19" fmla="*/ 6252274 h 6861600"/>
              <a:gd name="connsiteX20" fmla="*/ 11648922 w 12193200"/>
              <a:gd name="connsiteY20" fmla="*/ 6425658 h 6861600"/>
              <a:gd name="connsiteX21" fmla="*/ 11646366 w 12193200"/>
              <a:gd name="connsiteY21" fmla="*/ 6434266 h 6861600"/>
              <a:gd name="connsiteX22" fmla="*/ 11600517 w 12193200"/>
              <a:gd name="connsiteY22" fmla="*/ 6471527 h 6861600"/>
              <a:gd name="connsiteX23" fmla="*/ 11595282 w 12193200"/>
              <a:gd name="connsiteY23" fmla="*/ 6477734 h 6861600"/>
              <a:gd name="connsiteX24" fmla="*/ 11595003 w 12193200"/>
              <a:gd name="connsiteY24" fmla="*/ 6501933 h 6861600"/>
              <a:gd name="connsiteX25" fmla="*/ 11601238 w 12193200"/>
              <a:gd name="connsiteY25" fmla="*/ 6507937 h 6861600"/>
              <a:gd name="connsiteX26" fmla="*/ 11609758 w 12193200"/>
              <a:gd name="connsiteY26" fmla="*/ 6507332 h 6861600"/>
              <a:gd name="connsiteX27" fmla="*/ 11671904 w 12193200"/>
              <a:gd name="connsiteY27" fmla="*/ 6459057 h 6861600"/>
              <a:gd name="connsiteX28" fmla="*/ 11679540 w 12193200"/>
              <a:gd name="connsiteY28" fmla="*/ 6440855 h 6861600"/>
              <a:gd name="connsiteX29" fmla="*/ 11758623 w 12193200"/>
              <a:gd name="connsiteY29" fmla="*/ 6252355 h 6861600"/>
              <a:gd name="connsiteX30" fmla="*/ 11755537 w 12193200"/>
              <a:gd name="connsiteY30" fmla="*/ 6244849 h 6861600"/>
              <a:gd name="connsiteX31" fmla="*/ 11753327 w 12193200"/>
              <a:gd name="connsiteY31" fmla="*/ 6244407 h 6861600"/>
              <a:gd name="connsiteX32" fmla="*/ 11147569 w 12193200"/>
              <a:gd name="connsiteY32" fmla="*/ 6241435 h 6861600"/>
              <a:gd name="connsiteX33" fmla="*/ 11110866 w 12193200"/>
              <a:gd name="connsiteY33" fmla="*/ 6248357 h 6861600"/>
              <a:gd name="connsiteX34" fmla="*/ 11086389 w 12193200"/>
              <a:gd name="connsiteY34" fmla="*/ 6267273 h 6861600"/>
              <a:gd name="connsiteX35" fmla="*/ 11077849 w 12193200"/>
              <a:gd name="connsiteY35" fmla="*/ 6293641 h 6861600"/>
              <a:gd name="connsiteX36" fmla="*/ 11087232 w 12193200"/>
              <a:gd name="connsiteY36" fmla="*/ 6322259 h 6861600"/>
              <a:gd name="connsiteX37" fmla="*/ 11109425 w 12193200"/>
              <a:gd name="connsiteY37" fmla="*/ 6338374 h 6861600"/>
              <a:gd name="connsiteX38" fmla="*/ 11142660 w 12193200"/>
              <a:gd name="connsiteY38" fmla="*/ 6349253 h 6861600"/>
              <a:gd name="connsiteX39" fmla="*/ 11173407 w 12193200"/>
              <a:gd name="connsiteY39" fmla="*/ 6360132 h 6861600"/>
              <a:gd name="connsiteX40" fmla="*/ 11183110 w 12193200"/>
              <a:gd name="connsiteY40" fmla="*/ 6375267 h 6861600"/>
              <a:gd name="connsiteX41" fmla="*/ 11174400 w 12193200"/>
              <a:gd name="connsiteY41" fmla="*/ 6390906 h 6861600"/>
              <a:gd name="connsiteX42" fmla="*/ 11149888 w 12193200"/>
              <a:gd name="connsiteY42" fmla="*/ 6396991 h 6861600"/>
              <a:gd name="connsiteX43" fmla="*/ 11124730 w 12193200"/>
              <a:gd name="connsiteY43" fmla="*/ 6389253 h 6861600"/>
              <a:gd name="connsiteX44" fmla="*/ 11114416 w 12193200"/>
              <a:gd name="connsiteY44" fmla="*/ 6374295 h 6861600"/>
              <a:gd name="connsiteX45" fmla="*/ 11108922 w 12193200"/>
              <a:gd name="connsiteY45" fmla="*/ 6370045 h 6861600"/>
              <a:gd name="connsiteX46" fmla="*/ 11081269 w 12193200"/>
              <a:gd name="connsiteY46" fmla="*/ 6370045 h 6861600"/>
              <a:gd name="connsiteX47" fmla="*/ 11080382 w 12193200"/>
              <a:gd name="connsiteY47" fmla="*/ 6370116 h 6861600"/>
              <a:gd name="connsiteX48" fmla="*/ 11075564 w 12193200"/>
              <a:gd name="connsiteY48" fmla="*/ 6376743 h 6861600"/>
              <a:gd name="connsiteX49" fmla="*/ 11085416 w 12193200"/>
              <a:gd name="connsiteY49" fmla="*/ 6399820 h 6861600"/>
              <a:gd name="connsiteX50" fmla="*/ 11112206 w 12193200"/>
              <a:gd name="connsiteY50" fmla="*/ 6420898 h 6861600"/>
              <a:gd name="connsiteX51" fmla="*/ 11150507 w 12193200"/>
              <a:gd name="connsiteY51" fmla="*/ 6428622 h 6861600"/>
              <a:gd name="connsiteX52" fmla="*/ 11187223 w 12193200"/>
              <a:gd name="connsiteY52" fmla="*/ 6421721 h 6861600"/>
              <a:gd name="connsiteX53" fmla="*/ 11211368 w 12193200"/>
              <a:gd name="connsiteY53" fmla="*/ 6402641 h 6861600"/>
              <a:gd name="connsiteX54" fmla="*/ 11219922 w 12193200"/>
              <a:gd name="connsiteY54" fmla="*/ 6375002 h 6861600"/>
              <a:gd name="connsiteX55" fmla="*/ 11210402 w 12193200"/>
              <a:gd name="connsiteY55" fmla="*/ 6347036 h 6861600"/>
              <a:gd name="connsiteX56" fmla="*/ 11188536 w 12193200"/>
              <a:gd name="connsiteY56" fmla="*/ 6331085 h 6861600"/>
              <a:gd name="connsiteX57" fmla="*/ 11156130 w 12193200"/>
              <a:gd name="connsiteY57" fmla="*/ 6320403 h 6861600"/>
              <a:gd name="connsiteX58" fmla="*/ 11133760 w 12193200"/>
              <a:gd name="connsiteY58" fmla="*/ 6313318 h 6861600"/>
              <a:gd name="connsiteX59" fmla="*/ 11121351 w 12193200"/>
              <a:gd name="connsiteY59" fmla="*/ 6305988 h 6861600"/>
              <a:gd name="connsiteX60" fmla="*/ 11115687 w 12193200"/>
              <a:gd name="connsiteY60" fmla="*/ 6294484 h 6861600"/>
              <a:gd name="connsiteX61" fmla="*/ 11123561 w 12193200"/>
              <a:gd name="connsiteY61" fmla="*/ 6278655 h 6861600"/>
              <a:gd name="connsiteX62" fmla="*/ 11146257 w 12193200"/>
              <a:gd name="connsiteY62" fmla="*/ 6273066 h 6861600"/>
              <a:gd name="connsiteX63" fmla="*/ 11170273 w 12193200"/>
              <a:gd name="connsiteY63" fmla="*/ 6280293 h 6861600"/>
              <a:gd name="connsiteX64" fmla="*/ 11179486 w 12193200"/>
              <a:gd name="connsiteY64" fmla="*/ 6295252 h 6861600"/>
              <a:gd name="connsiteX65" fmla="*/ 11185027 w 12193200"/>
              <a:gd name="connsiteY65" fmla="*/ 6299665 h 6861600"/>
              <a:gd name="connsiteX66" fmla="*/ 11211327 w 12193200"/>
              <a:gd name="connsiteY66" fmla="*/ 6299665 h 6861600"/>
              <a:gd name="connsiteX67" fmla="*/ 11212093 w 12193200"/>
              <a:gd name="connsiteY67" fmla="*/ 6299613 h 6861600"/>
              <a:gd name="connsiteX68" fmla="*/ 11217045 w 12193200"/>
              <a:gd name="connsiteY68" fmla="*/ 6293110 h 6861600"/>
              <a:gd name="connsiteX69" fmla="*/ 11197409 w 12193200"/>
              <a:gd name="connsiteY69" fmla="*/ 6257073 h 6861600"/>
              <a:gd name="connsiteX70" fmla="*/ 11147569 w 12193200"/>
              <a:gd name="connsiteY70" fmla="*/ 6241435 h 6861600"/>
              <a:gd name="connsiteX71" fmla="*/ 11486016 w 12193200"/>
              <a:gd name="connsiteY71" fmla="*/ 6241408 h 6861600"/>
              <a:gd name="connsiteX72" fmla="*/ 11455595 w 12193200"/>
              <a:gd name="connsiteY72" fmla="*/ 6247663 h 6861600"/>
              <a:gd name="connsiteX73" fmla="*/ 11432076 w 12193200"/>
              <a:gd name="connsiteY73" fmla="*/ 6265104 h 6861600"/>
              <a:gd name="connsiteX74" fmla="*/ 11432076 w 12193200"/>
              <a:gd name="connsiteY74" fmla="*/ 6250145 h 6861600"/>
              <a:gd name="connsiteX75" fmla="*/ 11432076 w 12193200"/>
              <a:gd name="connsiteY75" fmla="*/ 6250138 h 6861600"/>
              <a:gd name="connsiteX76" fmla="*/ 11426338 w 12193200"/>
              <a:gd name="connsiteY76" fmla="*/ 6244413 h 6861600"/>
              <a:gd name="connsiteX77" fmla="*/ 11400303 w 12193200"/>
              <a:gd name="connsiteY77" fmla="*/ 6244413 h 6861600"/>
              <a:gd name="connsiteX78" fmla="*/ 11400296 w 12193200"/>
              <a:gd name="connsiteY78" fmla="*/ 6244413 h 6861600"/>
              <a:gd name="connsiteX79" fmla="*/ 11394564 w 12193200"/>
              <a:gd name="connsiteY79" fmla="*/ 6250145 h 6861600"/>
              <a:gd name="connsiteX80" fmla="*/ 11394564 w 12193200"/>
              <a:gd name="connsiteY80" fmla="*/ 6419926 h 6861600"/>
              <a:gd name="connsiteX81" fmla="*/ 11394564 w 12193200"/>
              <a:gd name="connsiteY81" fmla="*/ 6419932 h 6861600"/>
              <a:gd name="connsiteX82" fmla="*/ 11400303 w 12193200"/>
              <a:gd name="connsiteY82" fmla="*/ 6425658 h 6861600"/>
              <a:gd name="connsiteX83" fmla="*/ 11426338 w 12193200"/>
              <a:gd name="connsiteY83" fmla="*/ 6425658 h 6861600"/>
              <a:gd name="connsiteX84" fmla="*/ 11432076 w 12193200"/>
              <a:gd name="connsiteY84" fmla="*/ 6419932 h 6861600"/>
              <a:gd name="connsiteX85" fmla="*/ 11432076 w 12193200"/>
              <a:gd name="connsiteY85" fmla="*/ 6324347 h 6861600"/>
              <a:gd name="connsiteX86" fmla="*/ 11444403 w 12193200"/>
              <a:gd name="connsiteY86" fmla="*/ 6287032 h 6861600"/>
              <a:gd name="connsiteX87" fmla="*/ 11477802 w 12193200"/>
              <a:gd name="connsiteY87" fmla="*/ 6274031 h 6861600"/>
              <a:gd name="connsiteX88" fmla="*/ 11511024 w 12193200"/>
              <a:gd name="connsiteY88" fmla="*/ 6287004 h 6861600"/>
              <a:gd name="connsiteX89" fmla="*/ 11523188 w 12193200"/>
              <a:gd name="connsiteY89" fmla="*/ 6324347 h 6861600"/>
              <a:gd name="connsiteX90" fmla="*/ 11523188 w 12193200"/>
              <a:gd name="connsiteY90" fmla="*/ 6419926 h 6861600"/>
              <a:gd name="connsiteX91" fmla="*/ 11523188 w 12193200"/>
              <a:gd name="connsiteY91" fmla="*/ 6419932 h 6861600"/>
              <a:gd name="connsiteX92" fmla="*/ 11528927 w 12193200"/>
              <a:gd name="connsiteY92" fmla="*/ 6425658 h 6861600"/>
              <a:gd name="connsiteX93" fmla="*/ 11554642 w 12193200"/>
              <a:gd name="connsiteY93" fmla="*/ 6425658 h 6861600"/>
              <a:gd name="connsiteX94" fmla="*/ 11554655 w 12193200"/>
              <a:gd name="connsiteY94" fmla="*/ 6425658 h 6861600"/>
              <a:gd name="connsiteX95" fmla="*/ 11560381 w 12193200"/>
              <a:gd name="connsiteY95" fmla="*/ 6419932 h 6861600"/>
              <a:gd name="connsiteX96" fmla="*/ 11560381 w 12193200"/>
              <a:gd name="connsiteY96" fmla="*/ 6318758 h 6861600"/>
              <a:gd name="connsiteX97" fmla="*/ 11550861 w 12193200"/>
              <a:gd name="connsiteY97" fmla="*/ 6276642 h 6861600"/>
              <a:gd name="connsiteX98" fmla="*/ 11524344 w 12193200"/>
              <a:gd name="connsiteY98" fmla="*/ 6250329 h 6861600"/>
              <a:gd name="connsiteX99" fmla="*/ 11486016 w 12193200"/>
              <a:gd name="connsiteY99" fmla="*/ 6241408 h 6861600"/>
              <a:gd name="connsiteX100" fmla="*/ 11350417 w 12193200"/>
              <a:gd name="connsiteY100" fmla="*/ 6235847 h 6861600"/>
              <a:gd name="connsiteX101" fmla="*/ 11326708 w 12193200"/>
              <a:gd name="connsiteY101" fmla="*/ 6259556 h 6861600"/>
              <a:gd name="connsiteX102" fmla="*/ 11350417 w 12193200"/>
              <a:gd name="connsiteY102" fmla="*/ 6283266 h 6861600"/>
              <a:gd name="connsiteX103" fmla="*/ 11374127 w 12193200"/>
              <a:gd name="connsiteY103" fmla="*/ 6259556 h 6861600"/>
              <a:gd name="connsiteX104" fmla="*/ 11350417 w 12193200"/>
              <a:gd name="connsiteY104" fmla="*/ 6235847 h 6861600"/>
              <a:gd name="connsiteX105" fmla="*/ 11276288 w 12193200"/>
              <a:gd name="connsiteY105" fmla="*/ 6199340 h 6861600"/>
              <a:gd name="connsiteX106" fmla="*/ 11270563 w 12193200"/>
              <a:gd name="connsiteY106" fmla="*/ 6205079 h 6861600"/>
              <a:gd name="connsiteX107" fmla="*/ 11270563 w 12193200"/>
              <a:gd name="connsiteY107" fmla="*/ 6238674 h 6861600"/>
              <a:gd name="connsiteX108" fmla="*/ 11264825 w 12193200"/>
              <a:gd name="connsiteY108" fmla="*/ 6244413 h 6861600"/>
              <a:gd name="connsiteX109" fmla="*/ 11242217 w 12193200"/>
              <a:gd name="connsiteY109" fmla="*/ 6244413 h 6861600"/>
              <a:gd name="connsiteX110" fmla="*/ 11242210 w 12193200"/>
              <a:gd name="connsiteY110" fmla="*/ 6244413 h 6861600"/>
              <a:gd name="connsiteX111" fmla="*/ 11236478 w 12193200"/>
              <a:gd name="connsiteY111" fmla="*/ 6250145 h 6861600"/>
              <a:gd name="connsiteX112" fmla="*/ 11236478 w 12193200"/>
              <a:gd name="connsiteY112" fmla="*/ 6269272 h 6861600"/>
              <a:gd name="connsiteX113" fmla="*/ 11242217 w 12193200"/>
              <a:gd name="connsiteY113" fmla="*/ 6274997 h 6861600"/>
              <a:gd name="connsiteX114" fmla="*/ 11264825 w 12193200"/>
              <a:gd name="connsiteY114" fmla="*/ 6274997 h 6861600"/>
              <a:gd name="connsiteX115" fmla="*/ 11270563 w 12193200"/>
              <a:gd name="connsiteY115" fmla="*/ 6280735 h 6861600"/>
              <a:gd name="connsiteX116" fmla="*/ 11270563 w 12193200"/>
              <a:gd name="connsiteY116" fmla="*/ 6375342 h 6861600"/>
              <a:gd name="connsiteX117" fmla="*/ 11284040 w 12193200"/>
              <a:gd name="connsiteY117" fmla="*/ 6413826 h 6861600"/>
              <a:gd name="connsiteX118" fmla="*/ 11322857 w 12193200"/>
              <a:gd name="connsiteY118" fmla="*/ 6425671 h 6861600"/>
              <a:gd name="connsiteX119" fmla="*/ 11346750 w 12193200"/>
              <a:gd name="connsiteY119" fmla="*/ 6425671 h 6861600"/>
              <a:gd name="connsiteX120" fmla="*/ 11346757 w 12193200"/>
              <a:gd name="connsiteY120" fmla="*/ 6425671 h 6861600"/>
              <a:gd name="connsiteX121" fmla="*/ 11352489 w 12193200"/>
              <a:gd name="connsiteY121" fmla="*/ 6419939 h 6861600"/>
              <a:gd name="connsiteX122" fmla="*/ 11352489 w 12193200"/>
              <a:gd name="connsiteY122" fmla="*/ 6400153 h 6861600"/>
              <a:gd name="connsiteX123" fmla="*/ 11352489 w 12193200"/>
              <a:gd name="connsiteY123" fmla="*/ 6400146 h 6861600"/>
              <a:gd name="connsiteX124" fmla="*/ 11346750 w 12193200"/>
              <a:gd name="connsiteY124" fmla="*/ 6394421 h 6861600"/>
              <a:gd name="connsiteX125" fmla="*/ 11329466 w 12193200"/>
              <a:gd name="connsiteY125" fmla="*/ 6394421 h 6861600"/>
              <a:gd name="connsiteX126" fmla="*/ 11313148 w 12193200"/>
              <a:gd name="connsiteY126" fmla="*/ 6389988 h 6861600"/>
              <a:gd name="connsiteX127" fmla="*/ 11308388 w 12193200"/>
              <a:gd name="connsiteY127" fmla="*/ 6375342 h 6861600"/>
              <a:gd name="connsiteX128" fmla="*/ 11308388 w 12193200"/>
              <a:gd name="connsiteY128" fmla="*/ 6205079 h 6861600"/>
              <a:gd name="connsiteX129" fmla="*/ 11302650 w 12193200"/>
              <a:gd name="connsiteY129" fmla="*/ 6199340 h 6861600"/>
              <a:gd name="connsiteX130" fmla="*/ 11276295 w 12193200"/>
              <a:gd name="connsiteY130" fmla="*/ 6199340 h 6861600"/>
              <a:gd name="connsiteX131" fmla="*/ 11276288 w 12193200"/>
              <a:gd name="connsiteY131" fmla="*/ 6199340 h 6861600"/>
              <a:gd name="connsiteX132" fmla="*/ 11010705 w 12193200"/>
              <a:gd name="connsiteY132" fmla="*/ 6199340 h 6861600"/>
              <a:gd name="connsiteX133" fmla="*/ 11005007 w 12193200"/>
              <a:gd name="connsiteY133" fmla="*/ 6205038 h 6861600"/>
              <a:gd name="connsiteX134" fmla="*/ 11005007 w 12193200"/>
              <a:gd name="connsiteY134" fmla="*/ 6257903 h 6861600"/>
              <a:gd name="connsiteX135" fmla="*/ 10997106 w 12193200"/>
              <a:gd name="connsiteY135" fmla="*/ 6252953 h 6861600"/>
              <a:gd name="connsiteX136" fmla="*/ 10950068 w 12193200"/>
              <a:gd name="connsiteY136" fmla="*/ 6241428 h 6861600"/>
              <a:gd name="connsiteX137" fmla="*/ 10903016 w 12193200"/>
              <a:gd name="connsiteY137" fmla="*/ 6252953 h 6861600"/>
              <a:gd name="connsiteX138" fmla="*/ 10869794 w 12193200"/>
              <a:gd name="connsiteY138" fmla="*/ 6285848 h 6861600"/>
              <a:gd name="connsiteX139" fmla="*/ 10857637 w 12193200"/>
              <a:gd name="connsiteY139" fmla="*/ 6334872 h 6861600"/>
              <a:gd name="connsiteX140" fmla="*/ 10869482 w 12193200"/>
              <a:gd name="connsiteY140" fmla="*/ 6384052 h 6861600"/>
              <a:gd name="connsiteX141" fmla="*/ 10902051 w 12193200"/>
              <a:gd name="connsiteY141" fmla="*/ 6416954 h 6861600"/>
              <a:gd name="connsiteX142" fmla="*/ 10948429 w 12193200"/>
              <a:gd name="connsiteY142" fmla="*/ 6428622 h 6861600"/>
              <a:gd name="connsiteX143" fmla="*/ 10995964 w 12193200"/>
              <a:gd name="connsiteY143" fmla="*/ 6416954 h 6861600"/>
              <a:gd name="connsiteX144" fmla="*/ 11030015 w 12193200"/>
              <a:gd name="connsiteY144" fmla="*/ 6383889 h 6861600"/>
              <a:gd name="connsiteX145" fmla="*/ 11042512 w 12193200"/>
              <a:gd name="connsiteY145" fmla="*/ 6318411 h 6861600"/>
              <a:gd name="connsiteX146" fmla="*/ 11042512 w 12193200"/>
              <a:gd name="connsiteY146" fmla="*/ 6205038 h 6861600"/>
              <a:gd name="connsiteX147" fmla="*/ 11036814 w 12193200"/>
              <a:gd name="connsiteY147" fmla="*/ 6199340 h 6861600"/>
              <a:gd name="connsiteX148" fmla="*/ 0 w 12193200"/>
              <a:gd name="connsiteY148" fmla="*/ 0 h 6861600"/>
              <a:gd name="connsiteX149" fmla="*/ 12193200 w 12193200"/>
              <a:gd name="connsiteY149" fmla="*/ 0 h 6861600"/>
              <a:gd name="connsiteX150" fmla="*/ 12193200 w 12193200"/>
              <a:gd name="connsiteY150" fmla="*/ 6861600 h 6861600"/>
              <a:gd name="connsiteX151" fmla="*/ 0 w 12193200"/>
              <a:gd name="connsiteY151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12193200" h="6861600">
                <a:moveTo>
                  <a:pt x="10949429" y="6274031"/>
                </a:moveTo>
                <a:cubicBezTo>
                  <a:pt x="10958866" y="6273979"/>
                  <a:pt x="10968156" y="6276363"/>
                  <a:pt x="10976402" y="6280953"/>
                </a:cubicBezTo>
                <a:cubicBezTo>
                  <a:pt x="10984711" y="6285540"/>
                  <a:pt x="10991394" y="6292385"/>
                  <a:pt x="10996453" y="6301487"/>
                </a:cubicBezTo>
                <a:cubicBezTo>
                  <a:pt x="11001512" y="6310589"/>
                  <a:pt x="11004032" y="6321717"/>
                  <a:pt x="11004014" y="6334872"/>
                </a:cubicBezTo>
                <a:cubicBezTo>
                  <a:pt x="11004014" y="6348031"/>
                  <a:pt x="11001383" y="6359216"/>
                  <a:pt x="10996120" y="6368427"/>
                </a:cubicBezTo>
                <a:cubicBezTo>
                  <a:pt x="10990857" y="6377642"/>
                  <a:pt x="10984004" y="6384550"/>
                  <a:pt x="10975559" y="6389151"/>
                </a:cubicBezTo>
                <a:cubicBezTo>
                  <a:pt x="10967247" y="6393722"/>
                  <a:pt x="10957907" y="6396100"/>
                  <a:pt x="10948422" y="6396060"/>
                </a:cubicBezTo>
                <a:cubicBezTo>
                  <a:pt x="10933287" y="6396060"/>
                  <a:pt x="10920731" y="6390740"/>
                  <a:pt x="10910754" y="6380101"/>
                </a:cubicBezTo>
                <a:cubicBezTo>
                  <a:pt x="10900777" y="6369462"/>
                  <a:pt x="10895790" y="6354386"/>
                  <a:pt x="10895795" y="6334872"/>
                </a:cubicBezTo>
                <a:cubicBezTo>
                  <a:pt x="10895795" y="6321727"/>
                  <a:pt x="10898204" y="6310598"/>
                  <a:pt x="10903023" y="6301487"/>
                </a:cubicBezTo>
                <a:cubicBezTo>
                  <a:pt x="10907842" y="6292376"/>
                  <a:pt x="10914371" y="6285522"/>
                  <a:pt x="10922612" y="6280926"/>
                </a:cubicBezTo>
                <a:cubicBezTo>
                  <a:pt x="10930796" y="6276326"/>
                  <a:pt x="10940041" y="6273949"/>
                  <a:pt x="10949429" y="6274031"/>
                </a:cubicBezTo>
                <a:close/>
                <a:moveTo>
                  <a:pt x="11727068" y="6244407"/>
                </a:moveTo>
                <a:cubicBezTo>
                  <a:pt x="11724690" y="6244407"/>
                  <a:pt x="11722560" y="6245873"/>
                  <a:pt x="11721710" y="6248092"/>
                </a:cubicBezTo>
                <a:lnTo>
                  <a:pt x="11670163" y="6382577"/>
                </a:lnTo>
                <a:lnTo>
                  <a:pt x="11620528" y="6248194"/>
                </a:lnTo>
                <a:cubicBezTo>
                  <a:pt x="11619697" y="6245941"/>
                  <a:pt x="11617551" y="6244443"/>
                  <a:pt x="11615150" y="6244441"/>
                </a:cubicBezTo>
                <a:lnTo>
                  <a:pt x="11585851" y="6244441"/>
                </a:lnTo>
                <a:cubicBezTo>
                  <a:pt x="11582682" y="6244459"/>
                  <a:pt x="11580127" y="6247043"/>
                  <a:pt x="11580145" y="6250212"/>
                </a:cubicBezTo>
                <a:cubicBezTo>
                  <a:pt x="11580149" y="6250918"/>
                  <a:pt x="11580283" y="6251617"/>
                  <a:pt x="11580541" y="6252274"/>
                </a:cubicBezTo>
                <a:lnTo>
                  <a:pt x="11648922" y="6425658"/>
                </a:lnTo>
                <a:cubicBezTo>
                  <a:pt x="11648361" y="6428606"/>
                  <a:pt x="11647504" y="6431490"/>
                  <a:pt x="11646366" y="6434266"/>
                </a:cubicBezTo>
                <a:cubicBezTo>
                  <a:pt x="11638438" y="6454086"/>
                  <a:pt x="11623928" y="6468854"/>
                  <a:pt x="11600517" y="6471527"/>
                </a:cubicBezTo>
                <a:cubicBezTo>
                  <a:pt x="11597453" y="6471973"/>
                  <a:pt x="11595205" y="6474639"/>
                  <a:pt x="11595282" y="6477734"/>
                </a:cubicBezTo>
                <a:cubicBezTo>
                  <a:pt x="11595282" y="6480230"/>
                  <a:pt x="11595003" y="6497697"/>
                  <a:pt x="11595003" y="6501933"/>
                </a:cubicBezTo>
                <a:cubicBezTo>
                  <a:pt x="11595003" y="6506170"/>
                  <a:pt x="11597213" y="6507937"/>
                  <a:pt x="11601238" y="6507937"/>
                </a:cubicBezTo>
                <a:cubicBezTo>
                  <a:pt x="11604090" y="6507963"/>
                  <a:pt x="11606939" y="6507761"/>
                  <a:pt x="11609758" y="6507332"/>
                </a:cubicBezTo>
                <a:cubicBezTo>
                  <a:pt x="11642497" y="6501893"/>
                  <a:pt x="11660848" y="6484581"/>
                  <a:pt x="11671904" y="6459057"/>
                </a:cubicBezTo>
                <a:cubicBezTo>
                  <a:pt x="11674937" y="6452060"/>
                  <a:pt x="11677133" y="6446668"/>
                  <a:pt x="11679540" y="6440855"/>
                </a:cubicBezTo>
                <a:lnTo>
                  <a:pt x="11758623" y="6252355"/>
                </a:lnTo>
                <a:cubicBezTo>
                  <a:pt x="11759844" y="6249430"/>
                  <a:pt x="11758462" y="6246070"/>
                  <a:pt x="11755537" y="6244849"/>
                </a:cubicBezTo>
                <a:cubicBezTo>
                  <a:pt x="11754837" y="6244557"/>
                  <a:pt x="11754086" y="6244407"/>
                  <a:pt x="11753327" y="6244407"/>
                </a:cubicBezTo>
                <a:close/>
                <a:moveTo>
                  <a:pt x="11147569" y="6241435"/>
                </a:moveTo>
                <a:cubicBezTo>
                  <a:pt x="11133721" y="6241439"/>
                  <a:pt x="11121487" y="6243747"/>
                  <a:pt x="11110866" y="6248357"/>
                </a:cubicBezTo>
                <a:cubicBezTo>
                  <a:pt x="11100246" y="6252967"/>
                  <a:pt x="11092086" y="6259272"/>
                  <a:pt x="11086389" y="6267273"/>
                </a:cubicBezTo>
                <a:cubicBezTo>
                  <a:pt x="11080814" y="6274932"/>
                  <a:pt x="11077823" y="6284167"/>
                  <a:pt x="11077849" y="6293641"/>
                </a:cubicBezTo>
                <a:cubicBezTo>
                  <a:pt x="11077849" y="6305467"/>
                  <a:pt x="11080976" y="6315006"/>
                  <a:pt x="11087232" y="6322259"/>
                </a:cubicBezTo>
                <a:cubicBezTo>
                  <a:pt x="11093234" y="6329329"/>
                  <a:pt x="11100844" y="6334855"/>
                  <a:pt x="11109425" y="6338374"/>
                </a:cubicBezTo>
                <a:cubicBezTo>
                  <a:pt x="11117983" y="6341909"/>
                  <a:pt x="11129061" y="6345536"/>
                  <a:pt x="11142660" y="6349253"/>
                </a:cubicBezTo>
                <a:cubicBezTo>
                  <a:pt x="11156690" y="6353214"/>
                  <a:pt x="11166939" y="6356841"/>
                  <a:pt x="11173407" y="6360132"/>
                </a:cubicBezTo>
                <a:cubicBezTo>
                  <a:pt x="11179876" y="6363423"/>
                  <a:pt x="11183110" y="6368468"/>
                  <a:pt x="11183110" y="6375267"/>
                </a:cubicBezTo>
                <a:cubicBezTo>
                  <a:pt x="11183110" y="6381636"/>
                  <a:pt x="11180206" y="6386849"/>
                  <a:pt x="11174400" y="6390906"/>
                </a:cubicBezTo>
                <a:cubicBezTo>
                  <a:pt x="11168593" y="6394963"/>
                  <a:pt x="11160422" y="6396991"/>
                  <a:pt x="11149888" y="6396991"/>
                </a:cubicBezTo>
                <a:cubicBezTo>
                  <a:pt x="11139807" y="6397000"/>
                  <a:pt x="11131421" y="6394421"/>
                  <a:pt x="11124730" y="6389253"/>
                </a:cubicBezTo>
                <a:cubicBezTo>
                  <a:pt x="11119309" y="6385101"/>
                  <a:pt x="11115871" y="6380115"/>
                  <a:pt x="11114416" y="6374295"/>
                </a:cubicBezTo>
                <a:cubicBezTo>
                  <a:pt x="11113772" y="6371789"/>
                  <a:pt x="11111509" y="6370038"/>
                  <a:pt x="11108922" y="6370045"/>
                </a:cubicBezTo>
                <a:lnTo>
                  <a:pt x="11081269" y="6370045"/>
                </a:lnTo>
                <a:cubicBezTo>
                  <a:pt x="11080971" y="6370046"/>
                  <a:pt x="11080675" y="6370070"/>
                  <a:pt x="11080382" y="6370116"/>
                </a:cubicBezTo>
                <a:cubicBezTo>
                  <a:pt x="11077222" y="6370616"/>
                  <a:pt x="11075064" y="6373582"/>
                  <a:pt x="11075564" y="6376743"/>
                </a:cubicBezTo>
                <a:cubicBezTo>
                  <a:pt x="11076938" y="6385117"/>
                  <a:pt x="11080318" y="6393035"/>
                  <a:pt x="11085416" y="6399820"/>
                </a:cubicBezTo>
                <a:cubicBezTo>
                  <a:pt x="11091984" y="6408722"/>
                  <a:pt x="11100914" y="6415749"/>
                  <a:pt x="11112206" y="6420898"/>
                </a:cubicBezTo>
                <a:cubicBezTo>
                  <a:pt x="11123502" y="6426047"/>
                  <a:pt x="11136269" y="6428622"/>
                  <a:pt x="11150507" y="6428622"/>
                </a:cubicBezTo>
                <a:cubicBezTo>
                  <a:pt x="11164577" y="6428649"/>
                  <a:pt x="11176816" y="6426349"/>
                  <a:pt x="11187223" y="6421721"/>
                </a:cubicBezTo>
                <a:cubicBezTo>
                  <a:pt x="11197631" y="6417092"/>
                  <a:pt x="11205679" y="6410733"/>
                  <a:pt x="11211368" y="6402641"/>
                </a:cubicBezTo>
                <a:cubicBezTo>
                  <a:pt x="11217063" y="6394561"/>
                  <a:pt x="11220057" y="6384887"/>
                  <a:pt x="11219922" y="6375002"/>
                </a:cubicBezTo>
                <a:cubicBezTo>
                  <a:pt x="11219722" y="6363389"/>
                  <a:pt x="11216549" y="6354067"/>
                  <a:pt x="11210402" y="6347036"/>
                </a:cubicBezTo>
                <a:cubicBezTo>
                  <a:pt x="11204411" y="6340136"/>
                  <a:pt x="11196935" y="6334683"/>
                  <a:pt x="11188536" y="6331085"/>
                </a:cubicBezTo>
                <a:cubicBezTo>
                  <a:pt x="11180077" y="6327463"/>
                  <a:pt x="11169275" y="6323902"/>
                  <a:pt x="11156130" y="6320403"/>
                </a:cubicBezTo>
                <a:cubicBezTo>
                  <a:pt x="11146262" y="6317556"/>
                  <a:pt x="11138805" y="6315195"/>
                  <a:pt x="11133760" y="6313318"/>
                </a:cubicBezTo>
                <a:cubicBezTo>
                  <a:pt x="11129188" y="6311701"/>
                  <a:pt x="11124974" y="6309212"/>
                  <a:pt x="11121351" y="6305988"/>
                </a:cubicBezTo>
                <a:cubicBezTo>
                  <a:pt x="11118006" y="6303061"/>
                  <a:pt x="11115967" y="6298920"/>
                  <a:pt x="11115687" y="6294484"/>
                </a:cubicBezTo>
                <a:cubicBezTo>
                  <a:pt x="11115370" y="6287843"/>
                  <a:pt x="11117994" y="6282567"/>
                  <a:pt x="11123561" y="6278655"/>
                </a:cubicBezTo>
                <a:cubicBezTo>
                  <a:pt x="11128828" y="6274929"/>
                  <a:pt x="11136393" y="6273066"/>
                  <a:pt x="11146257" y="6273066"/>
                </a:cubicBezTo>
                <a:cubicBezTo>
                  <a:pt x="11156375" y="6273061"/>
                  <a:pt x="11164380" y="6275470"/>
                  <a:pt x="11170273" y="6280293"/>
                </a:cubicBezTo>
                <a:cubicBezTo>
                  <a:pt x="11174982" y="6284063"/>
                  <a:pt x="11178238" y="6289350"/>
                  <a:pt x="11179486" y="6295252"/>
                </a:cubicBezTo>
                <a:cubicBezTo>
                  <a:pt x="11180069" y="6297841"/>
                  <a:pt x="11182374" y="6299676"/>
                  <a:pt x="11185027" y="6299665"/>
                </a:cubicBezTo>
                <a:lnTo>
                  <a:pt x="11211327" y="6299665"/>
                </a:lnTo>
                <a:cubicBezTo>
                  <a:pt x="11211583" y="6299664"/>
                  <a:pt x="11211839" y="6299647"/>
                  <a:pt x="11212093" y="6299613"/>
                </a:cubicBezTo>
                <a:cubicBezTo>
                  <a:pt x="11215256" y="6299184"/>
                  <a:pt x="11217474" y="6296273"/>
                  <a:pt x="11217045" y="6293110"/>
                </a:cubicBezTo>
                <a:cubicBezTo>
                  <a:pt x="11214992" y="6278201"/>
                  <a:pt x="11208447" y="6266189"/>
                  <a:pt x="11197409" y="6257073"/>
                </a:cubicBezTo>
                <a:cubicBezTo>
                  <a:pt x="11184798" y="6246648"/>
                  <a:pt x="11168185" y="6241435"/>
                  <a:pt x="11147569" y="6241435"/>
                </a:cubicBezTo>
                <a:close/>
                <a:moveTo>
                  <a:pt x="11486016" y="6241408"/>
                </a:moveTo>
                <a:cubicBezTo>
                  <a:pt x="11475551" y="6241355"/>
                  <a:pt x="11465190" y="6243485"/>
                  <a:pt x="11455595" y="6247663"/>
                </a:cubicBezTo>
                <a:cubicBezTo>
                  <a:pt x="11446044" y="6251834"/>
                  <a:pt x="11438204" y="6257647"/>
                  <a:pt x="11432076" y="6265104"/>
                </a:cubicBezTo>
                <a:lnTo>
                  <a:pt x="11432076" y="6250145"/>
                </a:lnTo>
                <a:cubicBezTo>
                  <a:pt x="11432076" y="6250143"/>
                  <a:pt x="11432076" y="6250140"/>
                  <a:pt x="11432076" y="6250138"/>
                </a:cubicBezTo>
                <a:cubicBezTo>
                  <a:pt x="11432072" y="6246973"/>
                  <a:pt x="11429503" y="6244409"/>
                  <a:pt x="11426338" y="6244413"/>
                </a:cubicBezTo>
                <a:lnTo>
                  <a:pt x="11400303" y="6244413"/>
                </a:lnTo>
                <a:cubicBezTo>
                  <a:pt x="11400301" y="6244413"/>
                  <a:pt x="11400298" y="6244413"/>
                  <a:pt x="11400296" y="6244413"/>
                </a:cubicBezTo>
                <a:cubicBezTo>
                  <a:pt x="11397130" y="6244413"/>
                  <a:pt x="11394564" y="6246979"/>
                  <a:pt x="11394564" y="6250145"/>
                </a:cubicBezTo>
                <a:lnTo>
                  <a:pt x="11394564" y="6419926"/>
                </a:lnTo>
                <a:cubicBezTo>
                  <a:pt x="11394564" y="6419928"/>
                  <a:pt x="11394564" y="6419930"/>
                  <a:pt x="11394564" y="6419932"/>
                </a:cubicBezTo>
                <a:cubicBezTo>
                  <a:pt x="11394568" y="6423098"/>
                  <a:pt x="11397137" y="6425662"/>
                  <a:pt x="11400303" y="6425658"/>
                </a:cubicBezTo>
                <a:lnTo>
                  <a:pt x="11426338" y="6425658"/>
                </a:lnTo>
                <a:cubicBezTo>
                  <a:pt x="11429503" y="6425662"/>
                  <a:pt x="11432072" y="6423098"/>
                  <a:pt x="11432076" y="6419932"/>
                </a:cubicBezTo>
                <a:lnTo>
                  <a:pt x="11432076" y="6324347"/>
                </a:lnTo>
                <a:cubicBezTo>
                  <a:pt x="11432081" y="6308137"/>
                  <a:pt x="11436190" y="6295699"/>
                  <a:pt x="11444403" y="6287032"/>
                </a:cubicBezTo>
                <a:cubicBezTo>
                  <a:pt x="11452617" y="6278365"/>
                  <a:pt x="11463750" y="6274031"/>
                  <a:pt x="11477802" y="6274031"/>
                </a:cubicBezTo>
                <a:cubicBezTo>
                  <a:pt x="11491841" y="6274022"/>
                  <a:pt x="11502914" y="6278347"/>
                  <a:pt x="11511024" y="6287004"/>
                </a:cubicBezTo>
                <a:cubicBezTo>
                  <a:pt x="11519133" y="6295662"/>
                  <a:pt x="11523188" y="6308110"/>
                  <a:pt x="11523188" y="6324347"/>
                </a:cubicBezTo>
                <a:lnTo>
                  <a:pt x="11523188" y="6419926"/>
                </a:lnTo>
                <a:cubicBezTo>
                  <a:pt x="11523188" y="6419928"/>
                  <a:pt x="11523188" y="6419930"/>
                  <a:pt x="11523188" y="6419932"/>
                </a:cubicBezTo>
                <a:cubicBezTo>
                  <a:pt x="11523192" y="6423098"/>
                  <a:pt x="11525761" y="6425662"/>
                  <a:pt x="11528927" y="6425658"/>
                </a:cubicBezTo>
                <a:lnTo>
                  <a:pt x="11554642" y="6425658"/>
                </a:lnTo>
                <a:cubicBezTo>
                  <a:pt x="11554647" y="6425658"/>
                  <a:pt x="11554651" y="6425658"/>
                  <a:pt x="11554655" y="6425658"/>
                </a:cubicBezTo>
                <a:cubicBezTo>
                  <a:pt x="11557817" y="6425658"/>
                  <a:pt x="11560381" y="6423094"/>
                  <a:pt x="11560381" y="6419932"/>
                </a:cubicBezTo>
                <a:lnTo>
                  <a:pt x="11560381" y="6318758"/>
                </a:lnTo>
                <a:cubicBezTo>
                  <a:pt x="11560421" y="6302308"/>
                  <a:pt x="11557248" y="6288269"/>
                  <a:pt x="11550861" y="6276642"/>
                </a:cubicBezTo>
                <a:cubicBezTo>
                  <a:pt x="11544475" y="6265015"/>
                  <a:pt x="11535636" y="6256244"/>
                  <a:pt x="11524344" y="6250329"/>
                </a:cubicBezTo>
                <a:cubicBezTo>
                  <a:pt x="11513052" y="6244400"/>
                  <a:pt x="11500276" y="6241426"/>
                  <a:pt x="11486016" y="6241408"/>
                </a:cubicBezTo>
                <a:close/>
                <a:moveTo>
                  <a:pt x="11350417" y="6235847"/>
                </a:moveTo>
                <a:cubicBezTo>
                  <a:pt x="11337323" y="6235847"/>
                  <a:pt x="11326708" y="6246462"/>
                  <a:pt x="11326708" y="6259556"/>
                </a:cubicBezTo>
                <a:cubicBezTo>
                  <a:pt x="11326708" y="6272651"/>
                  <a:pt x="11337323" y="6283266"/>
                  <a:pt x="11350417" y="6283266"/>
                </a:cubicBezTo>
                <a:cubicBezTo>
                  <a:pt x="11363512" y="6283266"/>
                  <a:pt x="11374127" y="6272651"/>
                  <a:pt x="11374127" y="6259556"/>
                </a:cubicBezTo>
                <a:cubicBezTo>
                  <a:pt x="11374127" y="6246462"/>
                  <a:pt x="11363512" y="6235847"/>
                  <a:pt x="11350417" y="6235847"/>
                </a:cubicBezTo>
                <a:close/>
                <a:moveTo>
                  <a:pt x="11276288" y="6199340"/>
                </a:moveTo>
                <a:cubicBezTo>
                  <a:pt x="11273123" y="6199344"/>
                  <a:pt x="11270559" y="6201913"/>
                  <a:pt x="11270563" y="6205079"/>
                </a:cubicBezTo>
                <a:lnTo>
                  <a:pt x="11270563" y="6238674"/>
                </a:lnTo>
                <a:cubicBezTo>
                  <a:pt x="11270563" y="6241844"/>
                  <a:pt x="11267994" y="6244413"/>
                  <a:pt x="11264825" y="6244413"/>
                </a:cubicBezTo>
                <a:lnTo>
                  <a:pt x="11242217" y="6244413"/>
                </a:lnTo>
                <a:cubicBezTo>
                  <a:pt x="11242215" y="6244413"/>
                  <a:pt x="11242212" y="6244413"/>
                  <a:pt x="11242210" y="6244413"/>
                </a:cubicBezTo>
                <a:cubicBezTo>
                  <a:pt x="11239044" y="6244413"/>
                  <a:pt x="11236478" y="6246979"/>
                  <a:pt x="11236478" y="6250145"/>
                </a:cubicBezTo>
                <a:lnTo>
                  <a:pt x="11236478" y="6269272"/>
                </a:lnTo>
                <a:cubicBezTo>
                  <a:pt x="11236485" y="6272436"/>
                  <a:pt x="11239053" y="6274997"/>
                  <a:pt x="11242217" y="6274997"/>
                </a:cubicBezTo>
                <a:lnTo>
                  <a:pt x="11264825" y="6274997"/>
                </a:lnTo>
                <a:cubicBezTo>
                  <a:pt x="11267994" y="6274997"/>
                  <a:pt x="11270563" y="6277566"/>
                  <a:pt x="11270563" y="6280735"/>
                </a:cubicBezTo>
                <a:lnTo>
                  <a:pt x="11270563" y="6375342"/>
                </a:lnTo>
                <a:cubicBezTo>
                  <a:pt x="11270559" y="6393102"/>
                  <a:pt x="11275051" y="6405930"/>
                  <a:pt x="11284040" y="6413826"/>
                </a:cubicBezTo>
                <a:cubicBezTo>
                  <a:pt x="11293028" y="6421723"/>
                  <a:pt x="11305968" y="6425671"/>
                  <a:pt x="11322857" y="6425671"/>
                </a:cubicBezTo>
                <a:lnTo>
                  <a:pt x="11346750" y="6425671"/>
                </a:lnTo>
                <a:cubicBezTo>
                  <a:pt x="11346752" y="6425671"/>
                  <a:pt x="11346755" y="6425671"/>
                  <a:pt x="11346757" y="6425671"/>
                </a:cubicBezTo>
                <a:cubicBezTo>
                  <a:pt x="11349923" y="6425671"/>
                  <a:pt x="11352489" y="6423105"/>
                  <a:pt x="11352489" y="6419939"/>
                </a:cubicBezTo>
                <a:lnTo>
                  <a:pt x="11352489" y="6400153"/>
                </a:lnTo>
                <a:cubicBezTo>
                  <a:pt x="11352489" y="6400151"/>
                  <a:pt x="11352489" y="6400148"/>
                  <a:pt x="11352489" y="6400146"/>
                </a:cubicBezTo>
                <a:cubicBezTo>
                  <a:pt x="11352485" y="6396980"/>
                  <a:pt x="11349916" y="6394417"/>
                  <a:pt x="11346750" y="6394421"/>
                </a:cubicBezTo>
                <a:lnTo>
                  <a:pt x="11329466" y="6394421"/>
                </a:lnTo>
                <a:cubicBezTo>
                  <a:pt x="11321756" y="6394421"/>
                  <a:pt x="11316330" y="6392959"/>
                  <a:pt x="11313148" y="6389988"/>
                </a:cubicBezTo>
                <a:cubicBezTo>
                  <a:pt x="11309966" y="6387016"/>
                  <a:pt x="11308388" y="6382141"/>
                  <a:pt x="11308388" y="6375342"/>
                </a:cubicBezTo>
                <a:lnTo>
                  <a:pt x="11308388" y="6205079"/>
                </a:lnTo>
                <a:cubicBezTo>
                  <a:pt x="11308388" y="6201909"/>
                  <a:pt x="11305819" y="6199340"/>
                  <a:pt x="11302650" y="6199340"/>
                </a:cubicBezTo>
                <a:lnTo>
                  <a:pt x="11276295" y="6199340"/>
                </a:lnTo>
                <a:cubicBezTo>
                  <a:pt x="11276293" y="6199340"/>
                  <a:pt x="11276290" y="6199340"/>
                  <a:pt x="11276288" y="6199340"/>
                </a:cubicBezTo>
                <a:close/>
                <a:moveTo>
                  <a:pt x="11010705" y="6199340"/>
                </a:moveTo>
                <a:cubicBezTo>
                  <a:pt x="11007558" y="6199340"/>
                  <a:pt x="11005007" y="6201891"/>
                  <a:pt x="11005007" y="6205038"/>
                </a:cubicBezTo>
                <a:lnTo>
                  <a:pt x="11005007" y="6257903"/>
                </a:lnTo>
                <a:cubicBezTo>
                  <a:pt x="11002465" y="6256112"/>
                  <a:pt x="10999827" y="6254459"/>
                  <a:pt x="10997106" y="6252953"/>
                </a:cubicBezTo>
                <a:cubicBezTo>
                  <a:pt x="10983054" y="6245247"/>
                  <a:pt x="10967374" y="6241405"/>
                  <a:pt x="10950068" y="6241428"/>
                </a:cubicBezTo>
                <a:cubicBezTo>
                  <a:pt x="10932761" y="6241451"/>
                  <a:pt x="10917077" y="6245292"/>
                  <a:pt x="10903016" y="6252953"/>
                </a:cubicBezTo>
                <a:cubicBezTo>
                  <a:pt x="10889055" y="6260557"/>
                  <a:pt x="10877535" y="6271963"/>
                  <a:pt x="10869794" y="6285848"/>
                </a:cubicBezTo>
                <a:cubicBezTo>
                  <a:pt x="10861689" y="6300104"/>
                  <a:pt x="10857637" y="6316446"/>
                  <a:pt x="10857637" y="6334872"/>
                </a:cubicBezTo>
                <a:cubicBezTo>
                  <a:pt x="10857637" y="6353516"/>
                  <a:pt x="10861585" y="6369909"/>
                  <a:pt x="10869482" y="6384052"/>
                </a:cubicBezTo>
                <a:cubicBezTo>
                  <a:pt x="10877030" y="6397862"/>
                  <a:pt x="10888318" y="6409265"/>
                  <a:pt x="10902051" y="6416954"/>
                </a:cubicBezTo>
                <a:cubicBezTo>
                  <a:pt x="10915858" y="6424733"/>
                  <a:pt x="10931317" y="6428622"/>
                  <a:pt x="10948429" y="6428622"/>
                </a:cubicBezTo>
                <a:cubicBezTo>
                  <a:pt x="10965754" y="6428622"/>
                  <a:pt x="10981599" y="6424733"/>
                  <a:pt x="10995964" y="6416954"/>
                </a:cubicBezTo>
                <a:cubicBezTo>
                  <a:pt x="11010324" y="6409162"/>
                  <a:pt x="11022005" y="6398331"/>
                  <a:pt x="11030015" y="6383889"/>
                </a:cubicBezTo>
                <a:cubicBezTo>
                  <a:pt x="11040425" y="6365129"/>
                  <a:pt x="11042512" y="6348022"/>
                  <a:pt x="11042512" y="6318411"/>
                </a:cubicBezTo>
                <a:lnTo>
                  <a:pt x="11042512" y="6205038"/>
                </a:lnTo>
                <a:cubicBezTo>
                  <a:pt x="11042512" y="6201891"/>
                  <a:pt x="11039961" y="6199340"/>
                  <a:pt x="11036814" y="6199340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"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3" y="864000"/>
            <a:ext cx="5036400" cy="5126400"/>
          </a:xfrm>
        </p:spPr>
        <p:txBody>
          <a:bodyPr anchor="t" anchorCtr="0"/>
          <a:lstStyle>
            <a:lvl1pPr algn="l">
              <a:defRPr sz="60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F36C25B-EFDD-4B87-A607-B8183191C162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5FBD6A-F375-4520-BDB0-BF87DF76281E}" type="datetime1">
              <a:rPr lang="en-GB" smtClean="0"/>
              <a:pPr/>
              <a:t>15/11/2023</a:t>
            </a:fld>
            <a:endParaRPr lang="en-GB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5A5089DE-3A5D-4836-9D47-6BDBF8FAAE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0B90375-CCC9-436F-8691-66054ECC60F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2877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, Title and Tex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10732457" y="5991225"/>
            <a:ext cx="1097593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1319875" y="6213916"/>
            <a:ext cx="60069" cy="834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0661E8-4F26-4A53-B447-6F2633036C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197" y="0"/>
            <a:ext cx="12193200" cy="6861600"/>
          </a:xfrm>
          <a:custGeom>
            <a:avLst/>
            <a:gdLst>
              <a:gd name="connsiteX0" fmla="*/ 10949429 w 12193200"/>
              <a:gd name="connsiteY0" fmla="*/ 6274031 h 6861600"/>
              <a:gd name="connsiteX1" fmla="*/ 10976402 w 12193200"/>
              <a:gd name="connsiteY1" fmla="*/ 6280953 h 6861600"/>
              <a:gd name="connsiteX2" fmla="*/ 10996453 w 12193200"/>
              <a:gd name="connsiteY2" fmla="*/ 6301487 h 6861600"/>
              <a:gd name="connsiteX3" fmla="*/ 11004014 w 12193200"/>
              <a:gd name="connsiteY3" fmla="*/ 6334872 h 6861600"/>
              <a:gd name="connsiteX4" fmla="*/ 10996120 w 12193200"/>
              <a:gd name="connsiteY4" fmla="*/ 6368427 h 6861600"/>
              <a:gd name="connsiteX5" fmla="*/ 10975559 w 12193200"/>
              <a:gd name="connsiteY5" fmla="*/ 6389151 h 6861600"/>
              <a:gd name="connsiteX6" fmla="*/ 10948422 w 12193200"/>
              <a:gd name="connsiteY6" fmla="*/ 6396060 h 6861600"/>
              <a:gd name="connsiteX7" fmla="*/ 10910754 w 12193200"/>
              <a:gd name="connsiteY7" fmla="*/ 6380101 h 6861600"/>
              <a:gd name="connsiteX8" fmla="*/ 10895795 w 12193200"/>
              <a:gd name="connsiteY8" fmla="*/ 6334872 h 6861600"/>
              <a:gd name="connsiteX9" fmla="*/ 10903023 w 12193200"/>
              <a:gd name="connsiteY9" fmla="*/ 6301487 h 6861600"/>
              <a:gd name="connsiteX10" fmla="*/ 10922612 w 12193200"/>
              <a:gd name="connsiteY10" fmla="*/ 6280926 h 6861600"/>
              <a:gd name="connsiteX11" fmla="*/ 10949429 w 12193200"/>
              <a:gd name="connsiteY11" fmla="*/ 6274031 h 6861600"/>
              <a:gd name="connsiteX12" fmla="*/ 11727068 w 12193200"/>
              <a:gd name="connsiteY12" fmla="*/ 6244407 h 6861600"/>
              <a:gd name="connsiteX13" fmla="*/ 11721710 w 12193200"/>
              <a:gd name="connsiteY13" fmla="*/ 6248092 h 6861600"/>
              <a:gd name="connsiteX14" fmla="*/ 11670163 w 12193200"/>
              <a:gd name="connsiteY14" fmla="*/ 6382577 h 6861600"/>
              <a:gd name="connsiteX15" fmla="*/ 11620528 w 12193200"/>
              <a:gd name="connsiteY15" fmla="*/ 6248194 h 6861600"/>
              <a:gd name="connsiteX16" fmla="*/ 11615150 w 12193200"/>
              <a:gd name="connsiteY16" fmla="*/ 6244441 h 6861600"/>
              <a:gd name="connsiteX17" fmla="*/ 11585851 w 12193200"/>
              <a:gd name="connsiteY17" fmla="*/ 6244441 h 6861600"/>
              <a:gd name="connsiteX18" fmla="*/ 11580145 w 12193200"/>
              <a:gd name="connsiteY18" fmla="*/ 6250212 h 6861600"/>
              <a:gd name="connsiteX19" fmla="*/ 11580541 w 12193200"/>
              <a:gd name="connsiteY19" fmla="*/ 6252274 h 6861600"/>
              <a:gd name="connsiteX20" fmla="*/ 11648922 w 12193200"/>
              <a:gd name="connsiteY20" fmla="*/ 6425658 h 6861600"/>
              <a:gd name="connsiteX21" fmla="*/ 11646366 w 12193200"/>
              <a:gd name="connsiteY21" fmla="*/ 6434266 h 6861600"/>
              <a:gd name="connsiteX22" fmla="*/ 11600517 w 12193200"/>
              <a:gd name="connsiteY22" fmla="*/ 6471527 h 6861600"/>
              <a:gd name="connsiteX23" fmla="*/ 11595282 w 12193200"/>
              <a:gd name="connsiteY23" fmla="*/ 6477734 h 6861600"/>
              <a:gd name="connsiteX24" fmla="*/ 11595003 w 12193200"/>
              <a:gd name="connsiteY24" fmla="*/ 6501933 h 6861600"/>
              <a:gd name="connsiteX25" fmla="*/ 11601238 w 12193200"/>
              <a:gd name="connsiteY25" fmla="*/ 6507937 h 6861600"/>
              <a:gd name="connsiteX26" fmla="*/ 11609758 w 12193200"/>
              <a:gd name="connsiteY26" fmla="*/ 6507332 h 6861600"/>
              <a:gd name="connsiteX27" fmla="*/ 11671904 w 12193200"/>
              <a:gd name="connsiteY27" fmla="*/ 6459057 h 6861600"/>
              <a:gd name="connsiteX28" fmla="*/ 11679540 w 12193200"/>
              <a:gd name="connsiteY28" fmla="*/ 6440855 h 6861600"/>
              <a:gd name="connsiteX29" fmla="*/ 11758623 w 12193200"/>
              <a:gd name="connsiteY29" fmla="*/ 6252355 h 6861600"/>
              <a:gd name="connsiteX30" fmla="*/ 11755537 w 12193200"/>
              <a:gd name="connsiteY30" fmla="*/ 6244849 h 6861600"/>
              <a:gd name="connsiteX31" fmla="*/ 11753327 w 12193200"/>
              <a:gd name="connsiteY31" fmla="*/ 6244407 h 6861600"/>
              <a:gd name="connsiteX32" fmla="*/ 11147569 w 12193200"/>
              <a:gd name="connsiteY32" fmla="*/ 6241435 h 6861600"/>
              <a:gd name="connsiteX33" fmla="*/ 11110866 w 12193200"/>
              <a:gd name="connsiteY33" fmla="*/ 6248357 h 6861600"/>
              <a:gd name="connsiteX34" fmla="*/ 11086389 w 12193200"/>
              <a:gd name="connsiteY34" fmla="*/ 6267273 h 6861600"/>
              <a:gd name="connsiteX35" fmla="*/ 11077849 w 12193200"/>
              <a:gd name="connsiteY35" fmla="*/ 6293641 h 6861600"/>
              <a:gd name="connsiteX36" fmla="*/ 11087232 w 12193200"/>
              <a:gd name="connsiteY36" fmla="*/ 6322259 h 6861600"/>
              <a:gd name="connsiteX37" fmla="*/ 11109425 w 12193200"/>
              <a:gd name="connsiteY37" fmla="*/ 6338374 h 6861600"/>
              <a:gd name="connsiteX38" fmla="*/ 11142660 w 12193200"/>
              <a:gd name="connsiteY38" fmla="*/ 6349253 h 6861600"/>
              <a:gd name="connsiteX39" fmla="*/ 11173407 w 12193200"/>
              <a:gd name="connsiteY39" fmla="*/ 6360132 h 6861600"/>
              <a:gd name="connsiteX40" fmla="*/ 11183110 w 12193200"/>
              <a:gd name="connsiteY40" fmla="*/ 6375267 h 6861600"/>
              <a:gd name="connsiteX41" fmla="*/ 11174400 w 12193200"/>
              <a:gd name="connsiteY41" fmla="*/ 6390906 h 6861600"/>
              <a:gd name="connsiteX42" fmla="*/ 11149888 w 12193200"/>
              <a:gd name="connsiteY42" fmla="*/ 6396991 h 6861600"/>
              <a:gd name="connsiteX43" fmla="*/ 11124730 w 12193200"/>
              <a:gd name="connsiteY43" fmla="*/ 6389253 h 6861600"/>
              <a:gd name="connsiteX44" fmla="*/ 11114416 w 12193200"/>
              <a:gd name="connsiteY44" fmla="*/ 6374295 h 6861600"/>
              <a:gd name="connsiteX45" fmla="*/ 11108922 w 12193200"/>
              <a:gd name="connsiteY45" fmla="*/ 6370045 h 6861600"/>
              <a:gd name="connsiteX46" fmla="*/ 11081269 w 12193200"/>
              <a:gd name="connsiteY46" fmla="*/ 6370045 h 6861600"/>
              <a:gd name="connsiteX47" fmla="*/ 11080382 w 12193200"/>
              <a:gd name="connsiteY47" fmla="*/ 6370116 h 6861600"/>
              <a:gd name="connsiteX48" fmla="*/ 11075564 w 12193200"/>
              <a:gd name="connsiteY48" fmla="*/ 6376743 h 6861600"/>
              <a:gd name="connsiteX49" fmla="*/ 11085416 w 12193200"/>
              <a:gd name="connsiteY49" fmla="*/ 6399820 h 6861600"/>
              <a:gd name="connsiteX50" fmla="*/ 11112206 w 12193200"/>
              <a:gd name="connsiteY50" fmla="*/ 6420898 h 6861600"/>
              <a:gd name="connsiteX51" fmla="*/ 11150507 w 12193200"/>
              <a:gd name="connsiteY51" fmla="*/ 6428622 h 6861600"/>
              <a:gd name="connsiteX52" fmla="*/ 11187223 w 12193200"/>
              <a:gd name="connsiteY52" fmla="*/ 6421721 h 6861600"/>
              <a:gd name="connsiteX53" fmla="*/ 11211368 w 12193200"/>
              <a:gd name="connsiteY53" fmla="*/ 6402641 h 6861600"/>
              <a:gd name="connsiteX54" fmla="*/ 11219922 w 12193200"/>
              <a:gd name="connsiteY54" fmla="*/ 6375002 h 6861600"/>
              <a:gd name="connsiteX55" fmla="*/ 11210402 w 12193200"/>
              <a:gd name="connsiteY55" fmla="*/ 6347036 h 6861600"/>
              <a:gd name="connsiteX56" fmla="*/ 11188536 w 12193200"/>
              <a:gd name="connsiteY56" fmla="*/ 6331085 h 6861600"/>
              <a:gd name="connsiteX57" fmla="*/ 11156130 w 12193200"/>
              <a:gd name="connsiteY57" fmla="*/ 6320403 h 6861600"/>
              <a:gd name="connsiteX58" fmla="*/ 11133760 w 12193200"/>
              <a:gd name="connsiteY58" fmla="*/ 6313318 h 6861600"/>
              <a:gd name="connsiteX59" fmla="*/ 11121351 w 12193200"/>
              <a:gd name="connsiteY59" fmla="*/ 6305988 h 6861600"/>
              <a:gd name="connsiteX60" fmla="*/ 11115687 w 12193200"/>
              <a:gd name="connsiteY60" fmla="*/ 6294484 h 6861600"/>
              <a:gd name="connsiteX61" fmla="*/ 11123561 w 12193200"/>
              <a:gd name="connsiteY61" fmla="*/ 6278655 h 6861600"/>
              <a:gd name="connsiteX62" fmla="*/ 11146257 w 12193200"/>
              <a:gd name="connsiteY62" fmla="*/ 6273066 h 6861600"/>
              <a:gd name="connsiteX63" fmla="*/ 11170273 w 12193200"/>
              <a:gd name="connsiteY63" fmla="*/ 6280293 h 6861600"/>
              <a:gd name="connsiteX64" fmla="*/ 11179486 w 12193200"/>
              <a:gd name="connsiteY64" fmla="*/ 6295252 h 6861600"/>
              <a:gd name="connsiteX65" fmla="*/ 11185027 w 12193200"/>
              <a:gd name="connsiteY65" fmla="*/ 6299665 h 6861600"/>
              <a:gd name="connsiteX66" fmla="*/ 11211327 w 12193200"/>
              <a:gd name="connsiteY66" fmla="*/ 6299665 h 6861600"/>
              <a:gd name="connsiteX67" fmla="*/ 11212093 w 12193200"/>
              <a:gd name="connsiteY67" fmla="*/ 6299613 h 6861600"/>
              <a:gd name="connsiteX68" fmla="*/ 11217045 w 12193200"/>
              <a:gd name="connsiteY68" fmla="*/ 6293110 h 6861600"/>
              <a:gd name="connsiteX69" fmla="*/ 11197409 w 12193200"/>
              <a:gd name="connsiteY69" fmla="*/ 6257073 h 6861600"/>
              <a:gd name="connsiteX70" fmla="*/ 11147569 w 12193200"/>
              <a:gd name="connsiteY70" fmla="*/ 6241435 h 6861600"/>
              <a:gd name="connsiteX71" fmla="*/ 11486016 w 12193200"/>
              <a:gd name="connsiteY71" fmla="*/ 6241408 h 6861600"/>
              <a:gd name="connsiteX72" fmla="*/ 11455595 w 12193200"/>
              <a:gd name="connsiteY72" fmla="*/ 6247663 h 6861600"/>
              <a:gd name="connsiteX73" fmla="*/ 11432076 w 12193200"/>
              <a:gd name="connsiteY73" fmla="*/ 6265104 h 6861600"/>
              <a:gd name="connsiteX74" fmla="*/ 11432076 w 12193200"/>
              <a:gd name="connsiteY74" fmla="*/ 6250145 h 6861600"/>
              <a:gd name="connsiteX75" fmla="*/ 11432076 w 12193200"/>
              <a:gd name="connsiteY75" fmla="*/ 6250138 h 6861600"/>
              <a:gd name="connsiteX76" fmla="*/ 11426338 w 12193200"/>
              <a:gd name="connsiteY76" fmla="*/ 6244413 h 6861600"/>
              <a:gd name="connsiteX77" fmla="*/ 11400303 w 12193200"/>
              <a:gd name="connsiteY77" fmla="*/ 6244413 h 6861600"/>
              <a:gd name="connsiteX78" fmla="*/ 11400296 w 12193200"/>
              <a:gd name="connsiteY78" fmla="*/ 6244413 h 6861600"/>
              <a:gd name="connsiteX79" fmla="*/ 11394564 w 12193200"/>
              <a:gd name="connsiteY79" fmla="*/ 6250145 h 6861600"/>
              <a:gd name="connsiteX80" fmla="*/ 11394564 w 12193200"/>
              <a:gd name="connsiteY80" fmla="*/ 6419926 h 6861600"/>
              <a:gd name="connsiteX81" fmla="*/ 11394564 w 12193200"/>
              <a:gd name="connsiteY81" fmla="*/ 6419932 h 6861600"/>
              <a:gd name="connsiteX82" fmla="*/ 11400303 w 12193200"/>
              <a:gd name="connsiteY82" fmla="*/ 6425658 h 6861600"/>
              <a:gd name="connsiteX83" fmla="*/ 11426338 w 12193200"/>
              <a:gd name="connsiteY83" fmla="*/ 6425658 h 6861600"/>
              <a:gd name="connsiteX84" fmla="*/ 11432076 w 12193200"/>
              <a:gd name="connsiteY84" fmla="*/ 6419932 h 6861600"/>
              <a:gd name="connsiteX85" fmla="*/ 11432076 w 12193200"/>
              <a:gd name="connsiteY85" fmla="*/ 6324347 h 6861600"/>
              <a:gd name="connsiteX86" fmla="*/ 11444403 w 12193200"/>
              <a:gd name="connsiteY86" fmla="*/ 6287032 h 6861600"/>
              <a:gd name="connsiteX87" fmla="*/ 11477802 w 12193200"/>
              <a:gd name="connsiteY87" fmla="*/ 6274031 h 6861600"/>
              <a:gd name="connsiteX88" fmla="*/ 11511024 w 12193200"/>
              <a:gd name="connsiteY88" fmla="*/ 6287004 h 6861600"/>
              <a:gd name="connsiteX89" fmla="*/ 11523188 w 12193200"/>
              <a:gd name="connsiteY89" fmla="*/ 6324347 h 6861600"/>
              <a:gd name="connsiteX90" fmla="*/ 11523188 w 12193200"/>
              <a:gd name="connsiteY90" fmla="*/ 6419926 h 6861600"/>
              <a:gd name="connsiteX91" fmla="*/ 11523188 w 12193200"/>
              <a:gd name="connsiteY91" fmla="*/ 6419932 h 6861600"/>
              <a:gd name="connsiteX92" fmla="*/ 11528927 w 12193200"/>
              <a:gd name="connsiteY92" fmla="*/ 6425658 h 6861600"/>
              <a:gd name="connsiteX93" fmla="*/ 11554642 w 12193200"/>
              <a:gd name="connsiteY93" fmla="*/ 6425658 h 6861600"/>
              <a:gd name="connsiteX94" fmla="*/ 11554655 w 12193200"/>
              <a:gd name="connsiteY94" fmla="*/ 6425658 h 6861600"/>
              <a:gd name="connsiteX95" fmla="*/ 11560381 w 12193200"/>
              <a:gd name="connsiteY95" fmla="*/ 6419932 h 6861600"/>
              <a:gd name="connsiteX96" fmla="*/ 11560381 w 12193200"/>
              <a:gd name="connsiteY96" fmla="*/ 6318758 h 6861600"/>
              <a:gd name="connsiteX97" fmla="*/ 11550861 w 12193200"/>
              <a:gd name="connsiteY97" fmla="*/ 6276642 h 6861600"/>
              <a:gd name="connsiteX98" fmla="*/ 11524344 w 12193200"/>
              <a:gd name="connsiteY98" fmla="*/ 6250329 h 6861600"/>
              <a:gd name="connsiteX99" fmla="*/ 11486016 w 12193200"/>
              <a:gd name="connsiteY99" fmla="*/ 6241408 h 6861600"/>
              <a:gd name="connsiteX100" fmla="*/ 11350417 w 12193200"/>
              <a:gd name="connsiteY100" fmla="*/ 6235847 h 6861600"/>
              <a:gd name="connsiteX101" fmla="*/ 11326708 w 12193200"/>
              <a:gd name="connsiteY101" fmla="*/ 6259556 h 6861600"/>
              <a:gd name="connsiteX102" fmla="*/ 11350417 w 12193200"/>
              <a:gd name="connsiteY102" fmla="*/ 6283266 h 6861600"/>
              <a:gd name="connsiteX103" fmla="*/ 11374127 w 12193200"/>
              <a:gd name="connsiteY103" fmla="*/ 6259556 h 6861600"/>
              <a:gd name="connsiteX104" fmla="*/ 11350417 w 12193200"/>
              <a:gd name="connsiteY104" fmla="*/ 6235847 h 6861600"/>
              <a:gd name="connsiteX105" fmla="*/ 11276288 w 12193200"/>
              <a:gd name="connsiteY105" fmla="*/ 6199340 h 6861600"/>
              <a:gd name="connsiteX106" fmla="*/ 11270563 w 12193200"/>
              <a:gd name="connsiteY106" fmla="*/ 6205079 h 6861600"/>
              <a:gd name="connsiteX107" fmla="*/ 11270563 w 12193200"/>
              <a:gd name="connsiteY107" fmla="*/ 6238674 h 6861600"/>
              <a:gd name="connsiteX108" fmla="*/ 11264825 w 12193200"/>
              <a:gd name="connsiteY108" fmla="*/ 6244413 h 6861600"/>
              <a:gd name="connsiteX109" fmla="*/ 11242217 w 12193200"/>
              <a:gd name="connsiteY109" fmla="*/ 6244413 h 6861600"/>
              <a:gd name="connsiteX110" fmla="*/ 11242210 w 12193200"/>
              <a:gd name="connsiteY110" fmla="*/ 6244413 h 6861600"/>
              <a:gd name="connsiteX111" fmla="*/ 11236478 w 12193200"/>
              <a:gd name="connsiteY111" fmla="*/ 6250145 h 6861600"/>
              <a:gd name="connsiteX112" fmla="*/ 11236478 w 12193200"/>
              <a:gd name="connsiteY112" fmla="*/ 6269272 h 6861600"/>
              <a:gd name="connsiteX113" fmla="*/ 11242217 w 12193200"/>
              <a:gd name="connsiteY113" fmla="*/ 6274997 h 6861600"/>
              <a:gd name="connsiteX114" fmla="*/ 11264825 w 12193200"/>
              <a:gd name="connsiteY114" fmla="*/ 6274997 h 6861600"/>
              <a:gd name="connsiteX115" fmla="*/ 11270563 w 12193200"/>
              <a:gd name="connsiteY115" fmla="*/ 6280735 h 6861600"/>
              <a:gd name="connsiteX116" fmla="*/ 11270563 w 12193200"/>
              <a:gd name="connsiteY116" fmla="*/ 6375342 h 6861600"/>
              <a:gd name="connsiteX117" fmla="*/ 11284040 w 12193200"/>
              <a:gd name="connsiteY117" fmla="*/ 6413826 h 6861600"/>
              <a:gd name="connsiteX118" fmla="*/ 11322857 w 12193200"/>
              <a:gd name="connsiteY118" fmla="*/ 6425671 h 6861600"/>
              <a:gd name="connsiteX119" fmla="*/ 11346750 w 12193200"/>
              <a:gd name="connsiteY119" fmla="*/ 6425671 h 6861600"/>
              <a:gd name="connsiteX120" fmla="*/ 11346757 w 12193200"/>
              <a:gd name="connsiteY120" fmla="*/ 6425671 h 6861600"/>
              <a:gd name="connsiteX121" fmla="*/ 11352489 w 12193200"/>
              <a:gd name="connsiteY121" fmla="*/ 6419939 h 6861600"/>
              <a:gd name="connsiteX122" fmla="*/ 11352489 w 12193200"/>
              <a:gd name="connsiteY122" fmla="*/ 6400153 h 6861600"/>
              <a:gd name="connsiteX123" fmla="*/ 11352489 w 12193200"/>
              <a:gd name="connsiteY123" fmla="*/ 6400146 h 6861600"/>
              <a:gd name="connsiteX124" fmla="*/ 11346750 w 12193200"/>
              <a:gd name="connsiteY124" fmla="*/ 6394421 h 6861600"/>
              <a:gd name="connsiteX125" fmla="*/ 11329466 w 12193200"/>
              <a:gd name="connsiteY125" fmla="*/ 6394421 h 6861600"/>
              <a:gd name="connsiteX126" fmla="*/ 11313148 w 12193200"/>
              <a:gd name="connsiteY126" fmla="*/ 6389988 h 6861600"/>
              <a:gd name="connsiteX127" fmla="*/ 11308388 w 12193200"/>
              <a:gd name="connsiteY127" fmla="*/ 6375342 h 6861600"/>
              <a:gd name="connsiteX128" fmla="*/ 11308388 w 12193200"/>
              <a:gd name="connsiteY128" fmla="*/ 6205079 h 6861600"/>
              <a:gd name="connsiteX129" fmla="*/ 11302650 w 12193200"/>
              <a:gd name="connsiteY129" fmla="*/ 6199340 h 6861600"/>
              <a:gd name="connsiteX130" fmla="*/ 11276295 w 12193200"/>
              <a:gd name="connsiteY130" fmla="*/ 6199340 h 6861600"/>
              <a:gd name="connsiteX131" fmla="*/ 11276288 w 12193200"/>
              <a:gd name="connsiteY131" fmla="*/ 6199340 h 6861600"/>
              <a:gd name="connsiteX132" fmla="*/ 11010705 w 12193200"/>
              <a:gd name="connsiteY132" fmla="*/ 6199340 h 6861600"/>
              <a:gd name="connsiteX133" fmla="*/ 11005007 w 12193200"/>
              <a:gd name="connsiteY133" fmla="*/ 6205038 h 6861600"/>
              <a:gd name="connsiteX134" fmla="*/ 11005007 w 12193200"/>
              <a:gd name="connsiteY134" fmla="*/ 6257903 h 6861600"/>
              <a:gd name="connsiteX135" fmla="*/ 10997106 w 12193200"/>
              <a:gd name="connsiteY135" fmla="*/ 6252953 h 6861600"/>
              <a:gd name="connsiteX136" fmla="*/ 10950068 w 12193200"/>
              <a:gd name="connsiteY136" fmla="*/ 6241428 h 6861600"/>
              <a:gd name="connsiteX137" fmla="*/ 10903016 w 12193200"/>
              <a:gd name="connsiteY137" fmla="*/ 6252953 h 6861600"/>
              <a:gd name="connsiteX138" fmla="*/ 10869794 w 12193200"/>
              <a:gd name="connsiteY138" fmla="*/ 6285848 h 6861600"/>
              <a:gd name="connsiteX139" fmla="*/ 10857637 w 12193200"/>
              <a:gd name="connsiteY139" fmla="*/ 6334872 h 6861600"/>
              <a:gd name="connsiteX140" fmla="*/ 10869482 w 12193200"/>
              <a:gd name="connsiteY140" fmla="*/ 6384052 h 6861600"/>
              <a:gd name="connsiteX141" fmla="*/ 10902051 w 12193200"/>
              <a:gd name="connsiteY141" fmla="*/ 6416954 h 6861600"/>
              <a:gd name="connsiteX142" fmla="*/ 10948429 w 12193200"/>
              <a:gd name="connsiteY142" fmla="*/ 6428622 h 6861600"/>
              <a:gd name="connsiteX143" fmla="*/ 10995964 w 12193200"/>
              <a:gd name="connsiteY143" fmla="*/ 6416954 h 6861600"/>
              <a:gd name="connsiteX144" fmla="*/ 11030015 w 12193200"/>
              <a:gd name="connsiteY144" fmla="*/ 6383889 h 6861600"/>
              <a:gd name="connsiteX145" fmla="*/ 11042512 w 12193200"/>
              <a:gd name="connsiteY145" fmla="*/ 6318411 h 6861600"/>
              <a:gd name="connsiteX146" fmla="*/ 11042512 w 12193200"/>
              <a:gd name="connsiteY146" fmla="*/ 6205038 h 6861600"/>
              <a:gd name="connsiteX147" fmla="*/ 11036814 w 12193200"/>
              <a:gd name="connsiteY147" fmla="*/ 6199340 h 6861600"/>
              <a:gd name="connsiteX148" fmla="*/ 0 w 12193200"/>
              <a:gd name="connsiteY148" fmla="*/ 0 h 6861600"/>
              <a:gd name="connsiteX149" fmla="*/ 12193200 w 12193200"/>
              <a:gd name="connsiteY149" fmla="*/ 0 h 6861600"/>
              <a:gd name="connsiteX150" fmla="*/ 12193200 w 12193200"/>
              <a:gd name="connsiteY150" fmla="*/ 6861600 h 6861600"/>
              <a:gd name="connsiteX151" fmla="*/ 0 w 12193200"/>
              <a:gd name="connsiteY151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12193200" h="6861600">
                <a:moveTo>
                  <a:pt x="10949429" y="6274031"/>
                </a:moveTo>
                <a:cubicBezTo>
                  <a:pt x="10958866" y="6273979"/>
                  <a:pt x="10968156" y="6276363"/>
                  <a:pt x="10976402" y="6280953"/>
                </a:cubicBezTo>
                <a:cubicBezTo>
                  <a:pt x="10984711" y="6285540"/>
                  <a:pt x="10991394" y="6292385"/>
                  <a:pt x="10996453" y="6301487"/>
                </a:cubicBezTo>
                <a:cubicBezTo>
                  <a:pt x="11001512" y="6310589"/>
                  <a:pt x="11004032" y="6321717"/>
                  <a:pt x="11004014" y="6334872"/>
                </a:cubicBezTo>
                <a:cubicBezTo>
                  <a:pt x="11004014" y="6348031"/>
                  <a:pt x="11001383" y="6359216"/>
                  <a:pt x="10996120" y="6368427"/>
                </a:cubicBezTo>
                <a:cubicBezTo>
                  <a:pt x="10990857" y="6377642"/>
                  <a:pt x="10984004" y="6384550"/>
                  <a:pt x="10975559" y="6389151"/>
                </a:cubicBezTo>
                <a:cubicBezTo>
                  <a:pt x="10967247" y="6393722"/>
                  <a:pt x="10957907" y="6396100"/>
                  <a:pt x="10948422" y="6396060"/>
                </a:cubicBezTo>
                <a:cubicBezTo>
                  <a:pt x="10933287" y="6396060"/>
                  <a:pt x="10920731" y="6390740"/>
                  <a:pt x="10910754" y="6380101"/>
                </a:cubicBezTo>
                <a:cubicBezTo>
                  <a:pt x="10900777" y="6369462"/>
                  <a:pt x="10895790" y="6354386"/>
                  <a:pt x="10895795" y="6334872"/>
                </a:cubicBezTo>
                <a:cubicBezTo>
                  <a:pt x="10895795" y="6321727"/>
                  <a:pt x="10898204" y="6310598"/>
                  <a:pt x="10903023" y="6301487"/>
                </a:cubicBezTo>
                <a:cubicBezTo>
                  <a:pt x="10907842" y="6292376"/>
                  <a:pt x="10914371" y="6285522"/>
                  <a:pt x="10922612" y="6280926"/>
                </a:cubicBezTo>
                <a:cubicBezTo>
                  <a:pt x="10930796" y="6276326"/>
                  <a:pt x="10940041" y="6273949"/>
                  <a:pt x="10949429" y="6274031"/>
                </a:cubicBezTo>
                <a:close/>
                <a:moveTo>
                  <a:pt x="11727068" y="6244407"/>
                </a:moveTo>
                <a:cubicBezTo>
                  <a:pt x="11724690" y="6244407"/>
                  <a:pt x="11722560" y="6245873"/>
                  <a:pt x="11721710" y="6248092"/>
                </a:cubicBezTo>
                <a:lnTo>
                  <a:pt x="11670163" y="6382577"/>
                </a:lnTo>
                <a:lnTo>
                  <a:pt x="11620528" y="6248194"/>
                </a:lnTo>
                <a:cubicBezTo>
                  <a:pt x="11619697" y="6245941"/>
                  <a:pt x="11617551" y="6244443"/>
                  <a:pt x="11615150" y="6244441"/>
                </a:cubicBezTo>
                <a:lnTo>
                  <a:pt x="11585851" y="6244441"/>
                </a:lnTo>
                <a:cubicBezTo>
                  <a:pt x="11582682" y="6244459"/>
                  <a:pt x="11580127" y="6247043"/>
                  <a:pt x="11580145" y="6250212"/>
                </a:cubicBezTo>
                <a:cubicBezTo>
                  <a:pt x="11580149" y="6250918"/>
                  <a:pt x="11580283" y="6251617"/>
                  <a:pt x="11580541" y="6252274"/>
                </a:cubicBezTo>
                <a:lnTo>
                  <a:pt x="11648922" y="6425658"/>
                </a:lnTo>
                <a:cubicBezTo>
                  <a:pt x="11648361" y="6428606"/>
                  <a:pt x="11647504" y="6431490"/>
                  <a:pt x="11646366" y="6434266"/>
                </a:cubicBezTo>
                <a:cubicBezTo>
                  <a:pt x="11638438" y="6454086"/>
                  <a:pt x="11623928" y="6468854"/>
                  <a:pt x="11600517" y="6471527"/>
                </a:cubicBezTo>
                <a:cubicBezTo>
                  <a:pt x="11597453" y="6471973"/>
                  <a:pt x="11595205" y="6474639"/>
                  <a:pt x="11595282" y="6477734"/>
                </a:cubicBezTo>
                <a:cubicBezTo>
                  <a:pt x="11595282" y="6480230"/>
                  <a:pt x="11595003" y="6497697"/>
                  <a:pt x="11595003" y="6501933"/>
                </a:cubicBezTo>
                <a:cubicBezTo>
                  <a:pt x="11595003" y="6506170"/>
                  <a:pt x="11597213" y="6507937"/>
                  <a:pt x="11601238" y="6507937"/>
                </a:cubicBezTo>
                <a:cubicBezTo>
                  <a:pt x="11604090" y="6507963"/>
                  <a:pt x="11606939" y="6507761"/>
                  <a:pt x="11609758" y="6507332"/>
                </a:cubicBezTo>
                <a:cubicBezTo>
                  <a:pt x="11642497" y="6501893"/>
                  <a:pt x="11660848" y="6484581"/>
                  <a:pt x="11671904" y="6459057"/>
                </a:cubicBezTo>
                <a:cubicBezTo>
                  <a:pt x="11674937" y="6452060"/>
                  <a:pt x="11677133" y="6446668"/>
                  <a:pt x="11679540" y="6440855"/>
                </a:cubicBezTo>
                <a:lnTo>
                  <a:pt x="11758623" y="6252355"/>
                </a:lnTo>
                <a:cubicBezTo>
                  <a:pt x="11759844" y="6249430"/>
                  <a:pt x="11758462" y="6246070"/>
                  <a:pt x="11755537" y="6244849"/>
                </a:cubicBezTo>
                <a:cubicBezTo>
                  <a:pt x="11754837" y="6244557"/>
                  <a:pt x="11754086" y="6244407"/>
                  <a:pt x="11753327" y="6244407"/>
                </a:cubicBezTo>
                <a:close/>
                <a:moveTo>
                  <a:pt x="11147569" y="6241435"/>
                </a:moveTo>
                <a:cubicBezTo>
                  <a:pt x="11133721" y="6241439"/>
                  <a:pt x="11121487" y="6243747"/>
                  <a:pt x="11110866" y="6248357"/>
                </a:cubicBezTo>
                <a:cubicBezTo>
                  <a:pt x="11100246" y="6252967"/>
                  <a:pt x="11092086" y="6259272"/>
                  <a:pt x="11086389" y="6267273"/>
                </a:cubicBezTo>
                <a:cubicBezTo>
                  <a:pt x="11080814" y="6274932"/>
                  <a:pt x="11077823" y="6284167"/>
                  <a:pt x="11077849" y="6293641"/>
                </a:cubicBezTo>
                <a:cubicBezTo>
                  <a:pt x="11077849" y="6305467"/>
                  <a:pt x="11080976" y="6315006"/>
                  <a:pt x="11087232" y="6322259"/>
                </a:cubicBezTo>
                <a:cubicBezTo>
                  <a:pt x="11093234" y="6329329"/>
                  <a:pt x="11100844" y="6334855"/>
                  <a:pt x="11109425" y="6338374"/>
                </a:cubicBezTo>
                <a:cubicBezTo>
                  <a:pt x="11117983" y="6341909"/>
                  <a:pt x="11129061" y="6345536"/>
                  <a:pt x="11142660" y="6349253"/>
                </a:cubicBezTo>
                <a:cubicBezTo>
                  <a:pt x="11156690" y="6353214"/>
                  <a:pt x="11166939" y="6356841"/>
                  <a:pt x="11173407" y="6360132"/>
                </a:cubicBezTo>
                <a:cubicBezTo>
                  <a:pt x="11179876" y="6363423"/>
                  <a:pt x="11183110" y="6368468"/>
                  <a:pt x="11183110" y="6375267"/>
                </a:cubicBezTo>
                <a:cubicBezTo>
                  <a:pt x="11183110" y="6381636"/>
                  <a:pt x="11180206" y="6386849"/>
                  <a:pt x="11174400" y="6390906"/>
                </a:cubicBezTo>
                <a:cubicBezTo>
                  <a:pt x="11168593" y="6394963"/>
                  <a:pt x="11160422" y="6396991"/>
                  <a:pt x="11149888" y="6396991"/>
                </a:cubicBezTo>
                <a:cubicBezTo>
                  <a:pt x="11139807" y="6397000"/>
                  <a:pt x="11131421" y="6394421"/>
                  <a:pt x="11124730" y="6389253"/>
                </a:cubicBezTo>
                <a:cubicBezTo>
                  <a:pt x="11119309" y="6385101"/>
                  <a:pt x="11115871" y="6380115"/>
                  <a:pt x="11114416" y="6374295"/>
                </a:cubicBezTo>
                <a:cubicBezTo>
                  <a:pt x="11113772" y="6371789"/>
                  <a:pt x="11111509" y="6370038"/>
                  <a:pt x="11108922" y="6370045"/>
                </a:cubicBezTo>
                <a:lnTo>
                  <a:pt x="11081269" y="6370045"/>
                </a:lnTo>
                <a:cubicBezTo>
                  <a:pt x="11080971" y="6370046"/>
                  <a:pt x="11080675" y="6370070"/>
                  <a:pt x="11080382" y="6370116"/>
                </a:cubicBezTo>
                <a:cubicBezTo>
                  <a:pt x="11077222" y="6370616"/>
                  <a:pt x="11075064" y="6373582"/>
                  <a:pt x="11075564" y="6376743"/>
                </a:cubicBezTo>
                <a:cubicBezTo>
                  <a:pt x="11076938" y="6385117"/>
                  <a:pt x="11080318" y="6393035"/>
                  <a:pt x="11085416" y="6399820"/>
                </a:cubicBezTo>
                <a:cubicBezTo>
                  <a:pt x="11091984" y="6408722"/>
                  <a:pt x="11100914" y="6415749"/>
                  <a:pt x="11112206" y="6420898"/>
                </a:cubicBezTo>
                <a:cubicBezTo>
                  <a:pt x="11123502" y="6426047"/>
                  <a:pt x="11136269" y="6428622"/>
                  <a:pt x="11150507" y="6428622"/>
                </a:cubicBezTo>
                <a:cubicBezTo>
                  <a:pt x="11164577" y="6428649"/>
                  <a:pt x="11176816" y="6426349"/>
                  <a:pt x="11187223" y="6421721"/>
                </a:cubicBezTo>
                <a:cubicBezTo>
                  <a:pt x="11197631" y="6417092"/>
                  <a:pt x="11205679" y="6410733"/>
                  <a:pt x="11211368" y="6402641"/>
                </a:cubicBezTo>
                <a:cubicBezTo>
                  <a:pt x="11217063" y="6394561"/>
                  <a:pt x="11220057" y="6384887"/>
                  <a:pt x="11219922" y="6375002"/>
                </a:cubicBezTo>
                <a:cubicBezTo>
                  <a:pt x="11219722" y="6363389"/>
                  <a:pt x="11216549" y="6354067"/>
                  <a:pt x="11210402" y="6347036"/>
                </a:cubicBezTo>
                <a:cubicBezTo>
                  <a:pt x="11204411" y="6340136"/>
                  <a:pt x="11196935" y="6334683"/>
                  <a:pt x="11188536" y="6331085"/>
                </a:cubicBezTo>
                <a:cubicBezTo>
                  <a:pt x="11180077" y="6327463"/>
                  <a:pt x="11169275" y="6323902"/>
                  <a:pt x="11156130" y="6320403"/>
                </a:cubicBezTo>
                <a:cubicBezTo>
                  <a:pt x="11146262" y="6317556"/>
                  <a:pt x="11138805" y="6315195"/>
                  <a:pt x="11133760" y="6313318"/>
                </a:cubicBezTo>
                <a:cubicBezTo>
                  <a:pt x="11129188" y="6311701"/>
                  <a:pt x="11124974" y="6309212"/>
                  <a:pt x="11121351" y="6305988"/>
                </a:cubicBezTo>
                <a:cubicBezTo>
                  <a:pt x="11118006" y="6303061"/>
                  <a:pt x="11115967" y="6298920"/>
                  <a:pt x="11115687" y="6294484"/>
                </a:cubicBezTo>
                <a:cubicBezTo>
                  <a:pt x="11115370" y="6287843"/>
                  <a:pt x="11117994" y="6282567"/>
                  <a:pt x="11123561" y="6278655"/>
                </a:cubicBezTo>
                <a:cubicBezTo>
                  <a:pt x="11128828" y="6274929"/>
                  <a:pt x="11136393" y="6273066"/>
                  <a:pt x="11146257" y="6273066"/>
                </a:cubicBezTo>
                <a:cubicBezTo>
                  <a:pt x="11156375" y="6273061"/>
                  <a:pt x="11164380" y="6275470"/>
                  <a:pt x="11170273" y="6280293"/>
                </a:cubicBezTo>
                <a:cubicBezTo>
                  <a:pt x="11174982" y="6284063"/>
                  <a:pt x="11178238" y="6289350"/>
                  <a:pt x="11179486" y="6295252"/>
                </a:cubicBezTo>
                <a:cubicBezTo>
                  <a:pt x="11180069" y="6297841"/>
                  <a:pt x="11182374" y="6299676"/>
                  <a:pt x="11185027" y="6299665"/>
                </a:cubicBezTo>
                <a:lnTo>
                  <a:pt x="11211327" y="6299665"/>
                </a:lnTo>
                <a:cubicBezTo>
                  <a:pt x="11211583" y="6299664"/>
                  <a:pt x="11211839" y="6299647"/>
                  <a:pt x="11212093" y="6299613"/>
                </a:cubicBezTo>
                <a:cubicBezTo>
                  <a:pt x="11215256" y="6299184"/>
                  <a:pt x="11217474" y="6296273"/>
                  <a:pt x="11217045" y="6293110"/>
                </a:cubicBezTo>
                <a:cubicBezTo>
                  <a:pt x="11214992" y="6278201"/>
                  <a:pt x="11208447" y="6266189"/>
                  <a:pt x="11197409" y="6257073"/>
                </a:cubicBezTo>
                <a:cubicBezTo>
                  <a:pt x="11184798" y="6246648"/>
                  <a:pt x="11168185" y="6241435"/>
                  <a:pt x="11147569" y="6241435"/>
                </a:cubicBezTo>
                <a:close/>
                <a:moveTo>
                  <a:pt x="11486016" y="6241408"/>
                </a:moveTo>
                <a:cubicBezTo>
                  <a:pt x="11475551" y="6241355"/>
                  <a:pt x="11465190" y="6243485"/>
                  <a:pt x="11455595" y="6247663"/>
                </a:cubicBezTo>
                <a:cubicBezTo>
                  <a:pt x="11446044" y="6251834"/>
                  <a:pt x="11438204" y="6257647"/>
                  <a:pt x="11432076" y="6265104"/>
                </a:cubicBezTo>
                <a:lnTo>
                  <a:pt x="11432076" y="6250145"/>
                </a:lnTo>
                <a:cubicBezTo>
                  <a:pt x="11432076" y="6250143"/>
                  <a:pt x="11432076" y="6250140"/>
                  <a:pt x="11432076" y="6250138"/>
                </a:cubicBezTo>
                <a:cubicBezTo>
                  <a:pt x="11432072" y="6246973"/>
                  <a:pt x="11429503" y="6244409"/>
                  <a:pt x="11426338" y="6244413"/>
                </a:cubicBezTo>
                <a:lnTo>
                  <a:pt x="11400303" y="6244413"/>
                </a:lnTo>
                <a:cubicBezTo>
                  <a:pt x="11400301" y="6244413"/>
                  <a:pt x="11400298" y="6244413"/>
                  <a:pt x="11400296" y="6244413"/>
                </a:cubicBezTo>
                <a:cubicBezTo>
                  <a:pt x="11397130" y="6244413"/>
                  <a:pt x="11394564" y="6246979"/>
                  <a:pt x="11394564" y="6250145"/>
                </a:cubicBezTo>
                <a:lnTo>
                  <a:pt x="11394564" y="6419926"/>
                </a:lnTo>
                <a:cubicBezTo>
                  <a:pt x="11394564" y="6419928"/>
                  <a:pt x="11394564" y="6419930"/>
                  <a:pt x="11394564" y="6419932"/>
                </a:cubicBezTo>
                <a:cubicBezTo>
                  <a:pt x="11394568" y="6423098"/>
                  <a:pt x="11397137" y="6425662"/>
                  <a:pt x="11400303" y="6425658"/>
                </a:cubicBezTo>
                <a:lnTo>
                  <a:pt x="11426338" y="6425658"/>
                </a:lnTo>
                <a:cubicBezTo>
                  <a:pt x="11429503" y="6425662"/>
                  <a:pt x="11432072" y="6423098"/>
                  <a:pt x="11432076" y="6419932"/>
                </a:cubicBezTo>
                <a:lnTo>
                  <a:pt x="11432076" y="6324347"/>
                </a:lnTo>
                <a:cubicBezTo>
                  <a:pt x="11432081" y="6308137"/>
                  <a:pt x="11436190" y="6295699"/>
                  <a:pt x="11444403" y="6287032"/>
                </a:cubicBezTo>
                <a:cubicBezTo>
                  <a:pt x="11452617" y="6278365"/>
                  <a:pt x="11463750" y="6274031"/>
                  <a:pt x="11477802" y="6274031"/>
                </a:cubicBezTo>
                <a:cubicBezTo>
                  <a:pt x="11491841" y="6274022"/>
                  <a:pt x="11502914" y="6278347"/>
                  <a:pt x="11511024" y="6287004"/>
                </a:cubicBezTo>
                <a:cubicBezTo>
                  <a:pt x="11519133" y="6295662"/>
                  <a:pt x="11523188" y="6308110"/>
                  <a:pt x="11523188" y="6324347"/>
                </a:cubicBezTo>
                <a:lnTo>
                  <a:pt x="11523188" y="6419926"/>
                </a:lnTo>
                <a:cubicBezTo>
                  <a:pt x="11523188" y="6419928"/>
                  <a:pt x="11523188" y="6419930"/>
                  <a:pt x="11523188" y="6419932"/>
                </a:cubicBezTo>
                <a:cubicBezTo>
                  <a:pt x="11523192" y="6423098"/>
                  <a:pt x="11525761" y="6425662"/>
                  <a:pt x="11528927" y="6425658"/>
                </a:cubicBezTo>
                <a:lnTo>
                  <a:pt x="11554642" y="6425658"/>
                </a:lnTo>
                <a:cubicBezTo>
                  <a:pt x="11554647" y="6425658"/>
                  <a:pt x="11554651" y="6425658"/>
                  <a:pt x="11554655" y="6425658"/>
                </a:cubicBezTo>
                <a:cubicBezTo>
                  <a:pt x="11557817" y="6425658"/>
                  <a:pt x="11560381" y="6423094"/>
                  <a:pt x="11560381" y="6419932"/>
                </a:cubicBezTo>
                <a:lnTo>
                  <a:pt x="11560381" y="6318758"/>
                </a:lnTo>
                <a:cubicBezTo>
                  <a:pt x="11560421" y="6302308"/>
                  <a:pt x="11557248" y="6288269"/>
                  <a:pt x="11550861" y="6276642"/>
                </a:cubicBezTo>
                <a:cubicBezTo>
                  <a:pt x="11544475" y="6265015"/>
                  <a:pt x="11535636" y="6256244"/>
                  <a:pt x="11524344" y="6250329"/>
                </a:cubicBezTo>
                <a:cubicBezTo>
                  <a:pt x="11513052" y="6244400"/>
                  <a:pt x="11500276" y="6241426"/>
                  <a:pt x="11486016" y="6241408"/>
                </a:cubicBezTo>
                <a:close/>
                <a:moveTo>
                  <a:pt x="11350417" y="6235847"/>
                </a:moveTo>
                <a:cubicBezTo>
                  <a:pt x="11337323" y="6235847"/>
                  <a:pt x="11326708" y="6246462"/>
                  <a:pt x="11326708" y="6259556"/>
                </a:cubicBezTo>
                <a:cubicBezTo>
                  <a:pt x="11326708" y="6272651"/>
                  <a:pt x="11337323" y="6283266"/>
                  <a:pt x="11350417" y="6283266"/>
                </a:cubicBezTo>
                <a:cubicBezTo>
                  <a:pt x="11363512" y="6283266"/>
                  <a:pt x="11374127" y="6272651"/>
                  <a:pt x="11374127" y="6259556"/>
                </a:cubicBezTo>
                <a:cubicBezTo>
                  <a:pt x="11374127" y="6246462"/>
                  <a:pt x="11363512" y="6235847"/>
                  <a:pt x="11350417" y="6235847"/>
                </a:cubicBezTo>
                <a:close/>
                <a:moveTo>
                  <a:pt x="11276288" y="6199340"/>
                </a:moveTo>
                <a:cubicBezTo>
                  <a:pt x="11273123" y="6199344"/>
                  <a:pt x="11270559" y="6201913"/>
                  <a:pt x="11270563" y="6205079"/>
                </a:cubicBezTo>
                <a:lnTo>
                  <a:pt x="11270563" y="6238674"/>
                </a:lnTo>
                <a:cubicBezTo>
                  <a:pt x="11270563" y="6241844"/>
                  <a:pt x="11267994" y="6244413"/>
                  <a:pt x="11264825" y="6244413"/>
                </a:cubicBezTo>
                <a:lnTo>
                  <a:pt x="11242217" y="6244413"/>
                </a:lnTo>
                <a:cubicBezTo>
                  <a:pt x="11242215" y="6244413"/>
                  <a:pt x="11242212" y="6244413"/>
                  <a:pt x="11242210" y="6244413"/>
                </a:cubicBezTo>
                <a:cubicBezTo>
                  <a:pt x="11239044" y="6244413"/>
                  <a:pt x="11236478" y="6246979"/>
                  <a:pt x="11236478" y="6250145"/>
                </a:cubicBezTo>
                <a:lnTo>
                  <a:pt x="11236478" y="6269272"/>
                </a:lnTo>
                <a:cubicBezTo>
                  <a:pt x="11236485" y="6272436"/>
                  <a:pt x="11239053" y="6274997"/>
                  <a:pt x="11242217" y="6274997"/>
                </a:cubicBezTo>
                <a:lnTo>
                  <a:pt x="11264825" y="6274997"/>
                </a:lnTo>
                <a:cubicBezTo>
                  <a:pt x="11267994" y="6274997"/>
                  <a:pt x="11270563" y="6277566"/>
                  <a:pt x="11270563" y="6280735"/>
                </a:cubicBezTo>
                <a:lnTo>
                  <a:pt x="11270563" y="6375342"/>
                </a:lnTo>
                <a:cubicBezTo>
                  <a:pt x="11270559" y="6393102"/>
                  <a:pt x="11275051" y="6405930"/>
                  <a:pt x="11284040" y="6413826"/>
                </a:cubicBezTo>
                <a:cubicBezTo>
                  <a:pt x="11293028" y="6421723"/>
                  <a:pt x="11305968" y="6425671"/>
                  <a:pt x="11322857" y="6425671"/>
                </a:cubicBezTo>
                <a:lnTo>
                  <a:pt x="11346750" y="6425671"/>
                </a:lnTo>
                <a:cubicBezTo>
                  <a:pt x="11346752" y="6425671"/>
                  <a:pt x="11346755" y="6425671"/>
                  <a:pt x="11346757" y="6425671"/>
                </a:cubicBezTo>
                <a:cubicBezTo>
                  <a:pt x="11349923" y="6425671"/>
                  <a:pt x="11352489" y="6423105"/>
                  <a:pt x="11352489" y="6419939"/>
                </a:cubicBezTo>
                <a:lnTo>
                  <a:pt x="11352489" y="6400153"/>
                </a:lnTo>
                <a:cubicBezTo>
                  <a:pt x="11352489" y="6400151"/>
                  <a:pt x="11352489" y="6400148"/>
                  <a:pt x="11352489" y="6400146"/>
                </a:cubicBezTo>
                <a:cubicBezTo>
                  <a:pt x="11352485" y="6396980"/>
                  <a:pt x="11349916" y="6394417"/>
                  <a:pt x="11346750" y="6394421"/>
                </a:cubicBezTo>
                <a:lnTo>
                  <a:pt x="11329466" y="6394421"/>
                </a:lnTo>
                <a:cubicBezTo>
                  <a:pt x="11321756" y="6394421"/>
                  <a:pt x="11316330" y="6392959"/>
                  <a:pt x="11313148" y="6389988"/>
                </a:cubicBezTo>
                <a:cubicBezTo>
                  <a:pt x="11309966" y="6387016"/>
                  <a:pt x="11308388" y="6382141"/>
                  <a:pt x="11308388" y="6375342"/>
                </a:cubicBezTo>
                <a:lnTo>
                  <a:pt x="11308388" y="6205079"/>
                </a:lnTo>
                <a:cubicBezTo>
                  <a:pt x="11308388" y="6201909"/>
                  <a:pt x="11305819" y="6199340"/>
                  <a:pt x="11302650" y="6199340"/>
                </a:cubicBezTo>
                <a:lnTo>
                  <a:pt x="11276295" y="6199340"/>
                </a:lnTo>
                <a:cubicBezTo>
                  <a:pt x="11276293" y="6199340"/>
                  <a:pt x="11276290" y="6199340"/>
                  <a:pt x="11276288" y="6199340"/>
                </a:cubicBezTo>
                <a:close/>
                <a:moveTo>
                  <a:pt x="11010705" y="6199340"/>
                </a:moveTo>
                <a:cubicBezTo>
                  <a:pt x="11007558" y="6199340"/>
                  <a:pt x="11005007" y="6201891"/>
                  <a:pt x="11005007" y="6205038"/>
                </a:cubicBezTo>
                <a:lnTo>
                  <a:pt x="11005007" y="6257903"/>
                </a:lnTo>
                <a:cubicBezTo>
                  <a:pt x="11002465" y="6256112"/>
                  <a:pt x="10999827" y="6254459"/>
                  <a:pt x="10997106" y="6252953"/>
                </a:cubicBezTo>
                <a:cubicBezTo>
                  <a:pt x="10983054" y="6245247"/>
                  <a:pt x="10967374" y="6241405"/>
                  <a:pt x="10950068" y="6241428"/>
                </a:cubicBezTo>
                <a:cubicBezTo>
                  <a:pt x="10932761" y="6241451"/>
                  <a:pt x="10917077" y="6245292"/>
                  <a:pt x="10903016" y="6252953"/>
                </a:cubicBezTo>
                <a:cubicBezTo>
                  <a:pt x="10889055" y="6260557"/>
                  <a:pt x="10877535" y="6271963"/>
                  <a:pt x="10869794" y="6285848"/>
                </a:cubicBezTo>
                <a:cubicBezTo>
                  <a:pt x="10861689" y="6300104"/>
                  <a:pt x="10857637" y="6316446"/>
                  <a:pt x="10857637" y="6334872"/>
                </a:cubicBezTo>
                <a:cubicBezTo>
                  <a:pt x="10857637" y="6353516"/>
                  <a:pt x="10861585" y="6369909"/>
                  <a:pt x="10869482" y="6384052"/>
                </a:cubicBezTo>
                <a:cubicBezTo>
                  <a:pt x="10877030" y="6397862"/>
                  <a:pt x="10888318" y="6409265"/>
                  <a:pt x="10902051" y="6416954"/>
                </a:cubicBezTo>
                <a:cubicBezTo>
                  <a:pt x="10915858" y="6424733"/>
                  <a:pt x="10931317" y="6428622"/>
                  <a:pt x="10948429" y="6428622"/>
                </a:cubicBezTo>
                <a:cubicBezTo>
                  <a:pt x="10965754" y="6428622"/>
                  <a:pt x="10981599" y="6424733"/>
                  <a:pt x="10995964" y="6416954"/>
                </a:cubicBezTo>
                <a:cubicBezTo>
                  <a:pt x="11010324" y="6409162"/>
                  <a:pt x="11022005" y="6398331"/>
                  <a:pt x="11030015" y="6383889"/>
                </a:cubicBezTo>
                <a:cubicBezTo>
                  <a:pt x="11040425" y="6365129"/>
                  <a:pt x="11042512" y="6348022"/>
                  <a:pt x="11042512" y="6318411"/>
                </a:cubicBezTo>
                <a:lnTo>
                  <a:pt x="11042512" y="6205038"/>
                </a:lnTo>
                <a:cubicBezTo>
                  <a:pt x="11042512" y="6201891"/>
                  <a:pt x="11039961" y="6199340"/>
                  <a:pt x="11036814" y="6199340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bIns="576000" anchor="ctr" anchorCtr="0">
            <a:noAutofit/>
          </a:bodyPr>
          <a:lstStyle>
            <a:lvl1pPr marL="0" indent="0" algn="ctr">
              <a:buNone/>
              <a:defRPr sz="160"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0" y="864000"/>
            <a:ext cx="2505600" cy="1915200"/>
          </a:xfrm>
        </p:spPr>
        <p:txBody>
          <a:bodyPr anchor="t" anchorCtr="0"/>
          <a:lstStyle>
            <a:lvl1pPr algn="l">
              <a:defRPr sz="24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65B12D-AFCA-4C69-8772-3103D984CD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4320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37CD5E9-4514-4A77-9781-C0FC80437A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white">
          <a:xfrm>
            <a:off x="33732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023000C-62EC-4AE1-9428-2B6EA4DF5F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white">
          <a:xfrm>
            <a:off x="63108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FE03E1E-7BBA-4981-A199-083F8DE64A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white">
          <a:xfrm>
            <a:off x="92484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F36C25B-EFDD-4B87-A607-B8183191C162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5FBD6A-F375-4520-BDB0-BF87DF76281E}" type="datetime1">
              <a:rPr lang="en-GB" smtClean="0"/>
              <a:pPr/>
              <a:t>15/11/2023</a:t>
            </a:fld>
            <a:endParaRPr lang="en-GB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5A5089DE-3A5D-4836-9D47-6BDBF8FAAE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0B90375-CCC9-436F-8691-66054ECC60F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7430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A">
    <p:bg>
      <p:bgPr>
        <a:gradFill flip="none" rotWithShape="1">
          <a:gsLst>
            <a:gs pos="25000">
              <a:schemeClr val="accent2"/>
            </a:gs>
            <a:gs pos="100000">
              <a:srgbClr val="FFE655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3532800" y="3366001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>
              <a:solidFill>
                <a:schemeClr val="tx1"/>
              </a:solidFill>
            </a:endParaRP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3" y="864000"/>
            <a:ext cx="5036400" cy="5126400"/>
          </a:xfrm>
        </p:spPr>
        <p:txBody>
          <a:bodyPr anchor="t" anchorCtr="0"/>
          <a:lstStyle>
            <a:lvl1pPr algn="l">
              <a:defRPr sz="60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4A421D-40AC-4B3C-B046-B97D2CDEB7DD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217A7-1C84-4022-9AF0-8A02934FBF2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26653-B042-4CAD-ABE7-FCC2DB1ACE3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1215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B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1292400" y="3366001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3" y="864000"/>
            <a:ext cx="2941200" cy="5126400"/>
          </a:xfrm>
        </p:spPr>
        <p:txBody>
          <a:bodyPr anchor="t" anchorCtr="0"/>
          <a:lstStyle>
            <a:lvl1pPr algn="l">
              <a:defRPr sz="40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FDD10-8960-46E8-B934-9ABE5471D0D8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3F51C-56A9-4986-93E3-1F2218D6AE5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E7669-F0CC-465B-82B8-DD707F44673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0446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C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-2070000" y="3366001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979203" y="864000"/>
            <a:ext cx="2941200" cy="5126400"/>
          </a:xfrm>
        </p:spPr>
        <p:txBody>
          <a:bodyPr anchor="t" anchorCtr="0"/>
          <a:lstStyle>
            <a:lvl1pPr algn="l">
              <a:defRPr sz="40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262251-164F-4D9F-BEE6-DBF9AF1C6B9D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FAD54A-EFB6-40DC-A8BF-327E43A08F1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A44297-F69A-4FA2-AD60-0EA38D021B9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0446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r Graphics A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846A2CB-4C6C-4AC8-9450-CD3828AF787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33004" y="865800"/>
            <a:ext cx="126000" cy="5126400"/>
          </a:xfrm>
          <a:solidFill>
            <a:schemeClr val="lt1"/>
          </a:solidFill>
          <a:ln w="0"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432862" y="864000"/>
            <a:ext cx="5148000" cy="5122800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2F42676-7691-4BBA-B454-CF007CCADC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white">
          <a:xfrm>
            <a:off x="6609596" y="864002"/>
            <a:ext cx="5148000" cy="5122799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FBCBC-1785-4DFB-84A8-04367CD12684}"/>
              </a:ext>
            </a:extLst>
          </p:cNvPr>
          <p:cNvSpPr>
            <a:spLocks noGrp="1"/>
          </p:cNvSpPr>
          <p:nvPr>
            <p:ph type="dt" sz="half" idx="24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F9B70-FCB9-43D9-9F30-EE12E6A1D4A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CFBE7-785A-4311-8356-55947434B49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6798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r Graphics B">
    <p:bg>
      <p:bgPr>
        <a:gradFill>
          <a:gsLst>
            <a:gs pos="0">
              <a:schemeClr val="accent1"/>
            </a:gs>
            <a:gs pos="95000">
              <a:srgbClr val="0066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63DA7E30-9A41-4C82-A7CB-D8A1E3912EAA}"/>
              </a:ext>
            </a:extLst>
          </p:cNvPr>
          <p:cNvSpPr/>
          <p:nvPr userDrawn="1"/>
        </p:nvSpPr>
        <p:spPr>
          <a:xfrm>
            <a:off x="3" y="0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AF04E0B3-14B7-4D62-87B4-0112A485F8C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17638" y="865800"/>
            <a:ext cx="126000" cy="5126400"/>
          </a:xfrm>
          <a:solidFill>
            <a:schemeClr val="lt1"/>
          </a:solidFill>
          <a:ln w="0"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1970457" y="864000"/>
            <a:ext cx="5868000" cy="5122800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accent2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                   Enter &amp; TAB for next text level    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6E9939-DBE2-4FE8-A639-4C66369DE7CE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8B1C4-875F-44A3-AD12-DF0D1760855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0A2AD-9831-4BC2-92B6-B7408CD96FC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2347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r Graphics C">
    <p:bg>
      <p:bgPr>
        <a:gradFill>
          <a:gsLst>
            <a:gs pos="0">
              <a:srgbClr val="B41284"/>
            </a:gs>
            <a:gs pos="95000">
              <a:srgbClr val="7E0A5C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28DB86-3C4D-4DB7-A17C-92FA70DD3ACB}"/>
              </a:ext>
            </a:extLst>
          </p:cNvPr>
          <p:cNvSpPr/>
          <p:nvPr userDrawn="1"/>
        </p:nvSpPr>
        <p:spPr>
          <a:xfrm>
            <a:off x="3" y="0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B41284"/>
              </a:gs>
              <a:gs pos="95000">
                <a:srgbClr val="7E0A5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34A43F0-B693-4A6A-922F-5584D05D23E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653126" y="865800"/>
            <a:ext cx="126000" cy="5126400"/>
          </a:xfrm>
          <a:solidFill>
            <a:schemeClr val="lt1"/>
          </a:solidFill>
          <a:ln w="0"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6E9939-DBE2-4FE8-A639-4C66369DE7CE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8B1C4-875F-44A3-AD12-DF0D1760855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0A2AD-9831-4BC2-92B6-B7408CD96FC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E7121FB-1BE2-4733-A7DE-83DABC7A11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432862" y="864000"/>
            <a:ext cx="5868000" cy="5122800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accent2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    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133815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-1090800" y="3366001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2003" y="864000"/>
            <a:ext cx="5878800" cy="4262400"/>
          </a:xfrm>
        </p:spPr>
        <p:txBody>
          <a:bodyPr anchor="t" anchorCtr="0"/>
          <a:lstStyle>
            <a:lvl1pPr algn="l">
              <a:defRPr sz="60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Quote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1962000" y="5137200"/>
            <a:ext cx="5880100" cy="3600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tx1"/>
                </a:solidFill>
                <a:latin typeface="+mn-lt"/>
              </a:defRPr>
            </a:lvl3pPr>
            <a:lvl4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>
                <a:solidFill>
                  <a:schemeClr val="tx1"/>
                </a:solidFill>
                <a:latin typeface="+mn-lt"/>
              </a:defRPr>
            </a:lvl4pPr>
            <a:lvl5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tx1"/>
                </a:solidFill>
                <a:latin typeface="+mn-lt"/>
              </a:defRPr>
            </a:lvl6pPr>
            <a:lvl7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>
                <a:solidFill>
                  <a:schemeClr val="tx1"/>
                </a:solidFill>
                <a:latin typeface="+mn-lt"/>
              </a:defRPr>
            </a:lvl7pPr>
            <a:lvl8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tx1"/>
                </a:solidFill>
                <a:latin typeface="+mn-lt"/>
              </a:defRPr>
            </a:lvl8pPr>
            <a:lvl9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Click to add Name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FDD10-8960-46E8-B934-9ABE5471D0D8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3F51C-56A9-4986-93E3-1F2218D6AE5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E7669-F0CC-465B-82B8-DD707F44673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E3943B2-B1DF-42B0-9F1C-B752FFA217D8}"/>
              </a:ext>
            </a:extLst>
          </p:cNvPr>
          <p:cNvSpPr>
            <a:spLocks noChangeAspect="1"/>
          </p:cNvSpPr>
          <p:nvPr userDrawn="1"/>
        </p:nvSpPr>
        <p:spPr bwMode="white">
          <a:xfrm>
            <a:off x="431800" y="864358"/>
            <a:ext cx="565324" cy="432000"/>
          </a:xfrm>
          <a:custGeom>
            <a:avLst/>
            <a:gdLst/>
            <a:ahLst/>
            <a:cxnLst/>
            <a:rect l="l" t="t" r="r" b="b"/>
            <a:pathLst>
              <a:path w="436820" h="333802">
                <a:moveTo>
                  <a:pt x="343248" y="0"/>
                </a:moveTo>
                <a:lnTo>
                  <a:pt x="436820" y="51285"/>
                </a:lnTo>
                <a:cubicBezTo>
                  <a:pt x="420625" y="77677"/>
                  <a:pt x="407729" y="105194"/>
                  <a:pt x="398132" y="133836"/>
                </a:cubicBezTo>
                <a:cubicBezTo>
                  <a:pt x="388535" y="162477"/>
                  <a:pt x="383886" y="194793"/>
                  <a:pt x="384186" y="230782"/>
                </a:cubicBezTo>
                <a:lnTo>
                  <a:pt x="384186" y="333802"/>
                </a:lnTo>
                <a:lnTo>
                  <a:pt x="225833" y="333802"/>
                </a:lnTo>
                <a:lnTo>
                  <a:pt x="225833" y="231232"/>
                </a:lnTo>
                <a:cubicBezTo>
                  <a:pt x="225833" y="202740"/>
                  <a:pt x="231456" y="173874"/>
                  <a:pt x="242703" y="144633"/>
                </a:cubicBezTo>
                <a:cubicBezTo>
                  <a:pt x="253949" y="115391"/>
                  <a:pt x="268645" y="88099"/>
                  <a:pt x="286790" y="62757"/>
                </a:cubicBezTo>
                <a:cubicBezTo>
                  <a:pt x="304934" y="37414"/>
                  <a:pt x="323754" y="16495"/>
                  <a:pt x="343248" y="0"/>
                </a:cubicBezTo>
                <a:close/>
                <a:moveTo>
                  <a:pt x="117415" y="0"/>
                </a:moveTo>
                <a:lnTo>
                  <a:pt x="210987" y="51285"/>
                </a:lnTo>
                <a:cubicBezTo>
                  <a:pt x="194792" y="77677"/>
                  <a:pt x="181896" y="105194"/>
                  <a:pt x="172299" y="133836"/>
                </a:cubicBezTo>
                <a:cubicBezTo>
                  <a:pt x="162701" y="162477"/>
                  <a:pt x="158053" y="194793"/>
                  <a:pt x="158353" y="230782"/>
                </a:cubicBezTo>
                <a:lnTo>
                  <a:pt x="158353" y="333802"/>
                </a:lnTo>
                <a:lnTo>
                  <a:pt x="0" y="333802"/>
                </a:lnTo>
                <a:lnTo>
                  <a:pt x="0" y="231232"/>
                </a:lnTo>
                <a:cubicBezTo>
                  <a:pt x="0" y="202740"/>
                  <a:pt x="5623" y="173874"/>
                  <a:pt x="16870" y="144633"/>
                </a:cubicBezTo>
                <a:cubicBezTo>
                  <a:pt x="28116" y="115391"/>
                  <a:pt x="42812" y="88099"/>
                  <a:pt x="60957" y="62757"/>
                </a:cubicBezTo>
                <a:cubicBezTo>
                  <a:pt x="79101" y="37414"/>
                  <a:pt x="97921" y="16495"/>
                  <a:pt x="11741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8" tIns="3604" rIns="7208" bIns="3604" rtlCol="0" anchor="ctr">
            <a:noAutofit/>
          </a:bodyPr>
          <a:lstStyle/>
          <a:p>
            <a:pPr algn="ctr"/>
            <a:endParaRPr lang="en-GB" sz="200" noProof="0" dirty="0" err="1"/>
          </a:p>
        </p:txBody>
      </p:sp>
      <p:sp>
        <p:nvSpPr>
          <p:cNvPr id="12" name="Text Placeholder notes">
            <a:extLst>
              <a:ext uri="{FF2B5EF4-FFF2-40B4-BE49-F238E27FC236}">
                <a16:creationId xmlns:a16="http://schemas.microsoft.com/office/drawing/2014/main" id="{07820C89-0519-40C4-9EA9-207BD7F220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1962003" y="5695200"/>
            <a:ext cx="5878800" cy="295200"/>
          </a:xfrm>
        </p:spPr>
        <p:txBody>
          <a:bodyPr anchor="b" anchorCtr="0"/>
          <a:lstStyle>
            <a:lvl1pPr marL="0" indent="0">
              <a:spcAft>
                <a:spcPts val="30"/>
              </a:spcAft>
              <a:buFont typeface="Dstny Body" panose="02000603000000020004" pitchFamily="2" charset="0"/>
              <a:buNone/>
              <a:defRPr sz="100" b="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</p:spTree>
    <p:extLst>
      <p:ext uri="{BB962C8B-B14F-4D97-AF65-F5344CB8AC3E}">
        <p14:creationId xmlns:p14="http://schemas.microsoft.com/office/powerpoint/2010/main" val="29168934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s">
    <p:bg>
      <p:bgPr>
        <a:gradFill>
          <a:gsLst>
            <a:gs pos="0">
              <a:schemeClr val="accent6"/>
            </a:gs>
            <a:gs pos="95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Date Placeholder 3" hidden="1">
            <a:extLst>
              <a:ext uri="{FF2B5EF4-FFF2-40B4-BE49-F238E27FC236}">
                <a16:creationId xmlns:a16="http://schemas.microsoft.com/office/drawing/2014/main" id="{8A3A4EFB-0782-4EFE-B7C3-F294CADCF0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B99E036B-4CAD-4D2B-963A-EA155AD21A38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6" name="Background">
            <a:extLst>
              <a:ext uri="{FF2B5EF4-FFF2-40B4-BE49-F238E27FC236}">
                <a16:creationId xmlns:a16="http://schemas.microsoft.com/office/drawing/2014/main" id="{7B7C0264-09E0-4AFB-AB5B-FF66EEB94BB8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5E5CFC51-E8E3-4014-9651-8D053A7542FB}"/>
              </a:ext>
            </a:extLst>
          </p:cNvPr>
          <p:cNvSpPr/>
          <p:nvPr userDrawn="1"/>
        </p:nvSpPr>
        <p:spPr>
          <a:xfrm rot="16200000" flipV="1">
            <a:off x="-1088913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1" y="3104303"/>
            <a:ext cx="2091978" cy="71625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50000"/>
            <a:ext cx="165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Presenter 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850000"/>
            <a:ext cx="1656000" cy="1476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Contact information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7BCA77D-A437-4BE5-9F1B-499DFCDA409D}"/>
              </a:ext>
            </a:extLst>
          </p:cNvPr>
          <p:cNvSpPr/>
          <p:nvPr userDrawn="1"/>
        </p:nvSpPr>
        <p:spPr>
          <a:xfrm>
            <a:off x="2001182" y="924535"/>
            <a:ext cx="5269720" cy="949686"/>
          </a:xfrm>
          <a:custGeom>
            <a:avLst/>
            <a:gdLst/>
            <a:ahLst/>
            <a:cxnLst/>
            <a:rect l="l" t="t" r="r" b="b"/>
            <a:pathLst>
              <a:path w="5269720" h="949686">
                <a:moveTo>
                  <a:pt x="1684072" y="498006"/>
                </a:moveTo>
                <a:cubicBezTo>
                  <a:pt x="1664287" y="506210"/>
                  <a:pt x="1637746" y="512965"/>
                  <a:pt x="1604449" y="518274"/>
                </a:cubicBezTo>
                <a:cubicBezTo>
                  <a:pt x="1582010" y="521893"/>
                  <a:pt x="1565301" y="528709"/>
                  <a:pt x="1554322" y="538722"/>
                </a:cubicBezTo>
                <a:cubicBezTo>
                  <a:pt x="1543344" y="548736"/>
                  <a:pt x="1537855" y="561222"/>
                  <a:pt x="1537855" y="576181"/>
                </a:cubicBezTo>
                <a:cubicBezTo>
                  <a:pt x="1537855" y="591382"/>
                  <a:pt x="1543163" y="603145"/>
                  <a:pt x="1553780" y="611469"/>
                </a:cubicBezTo>
                <a:cubicBezTo>
                  <a:pt x="1564396" y="619793"/>
                  <a:pt x="1578390" y="623955"/>
                  <a:pt x="1595763" y="623955"/>
                </a:cubicBezTo>
                <a:cubicBezTo>
                  <a:pt x="1611205" y="623955"/>
                  <a:pt x="1625682" y="620758"/>
                  <a:pt x="1639193" y="614364"/>
                </a:cubicBezTo>
                <a:cubicBezTo>
                  <a:pt x="1652705" y="607970"/>
                  <a:pt x="1663563" y="598741"/>
                  <a:pt x="1671766" y="586677"/>
                </a:cubicBezTo>
                <a:cubicBezTo>
                  <a:pt x="1679970" y="574613"/>
                  <a:pt x="1684072" y="560498"/>
                  <a:pt x="1684072" y="544332"/>
                </a:cubicBezTo>
                <a:close/>
                <a:moveTo>
                  <a:pt x="4340559" y="322835"/>
                </a:moveTo>
                <a:cubicBezTo>
                  <a:pt x="4322946" y="322835"/>
                  <a:pt x="4307685" y="328445"/>
                  <a:pt x="4294776" y="339665"/>
                </a:cubicBezTo>
                <a:cubicBezTo>
                  <a:pt x="4281867" y="350884"/>
                  <a:pt x="4272035" y="367050"/>
                  <a:pt x="4265279" y="388162"/>
                </a:cubicBezTo>
                <a:cubicBezTo>
                  <a:pt x="4258523" y="409274"/>
                  <a:pt x="4255145" y="434308"/>
                  <a:pt x="4255145" y="463261"/>
                </a:cubicBezTo>
                <a:cubicBezTo>
                  <a:pt x="4255145" y="492215"/>
                  <a:pt x="4258523" y="517248"/>
                  <a:pt x="4265279" y="538360"/>
                </a:cubicBezTo>
                <a:cubicBezTo>
                  <a:pt x="4272035" y="559473"/>
                  <a:pt x="4281867" y="575638"/>
                  <a:pt x="4294776" y="586858"/>
                </a:cubicBezTo>
                <a:cubicBezTo>
                  <a:pt x="4307685" y="598078"/>
                  <a:pt x="4322946" y="603687"/>
                  <a:pt x="4340559" y="603687"/>
                </a:cubicBezTo>
                <a:cubicBezTo>
                  <a:pt x="4357449" y="603687"/>
                  <a:pt x="4372046" y="598017"/>
                  <a:pt x="4384352" y="586677"/>
                </a:cubicBezTo>
                <a:cubicBezTo>
                  <a:pt x="4396657" y="575337"/>
                  <a:pt x="4406188" y="559111"/>
                  <a:pt x="4412944" y="537998"/>
                </a:cubicBezTo>
                <a:cubicBezTo>
                  <a:pt x="4419700" y="516886"/>
                  <a:pt x="4423078" y="491974"/>
                  <a:pt x="4423078" y="463261"/>
                </a:cubicBezTo>
                <a:cubicBezTo>
                  <a:pt x="4423078" y="434549"/>
                  <a:pt x="4419700" y="409636"/>
                  <a:pt x="4412944" y="388524"/>
                </a:cubicBezTo>
                <a:cubicBezTo>
                  <a:pt x="4406188" y="367412"/>
                  <a:pt x="4396657" y="351186"/>
                  <a:pt x="4384352" y="339846"/>
                </a:cubicBezTo>
                <a:cubicBezTo>
                  <a:pt x="4372046" y="328505"/>
                  <a:pt x="4357449" y="322835"/>
                  <a:pt x="4340559" y="322835"/>
                </a:cubicBezTo>
                <a:close/>
                <a:moveTo>
                  <a:pt x="4709464" y="185305"/>
                </a:moveTo>
                <a:lnTo>
                  <a:pt x="4909245" y="185305"/>
                </a:lnTo>
                <a:lnTo>
                  <a:pt x="4909245" y="498006"/>
                </a:lnTo>
                <a:cubicBezTo>
                  <a:pt x="4909486" y="525753"/>
                  <a:pt x="4916544" y="547408"/>
                  <a:pt x="4930418" y="562971"/>
                </a:cubicBezTo>
                <a:cubicBezTo>
                  <a:pt x="4944291" y="578534"/>
                  <a:pt x="4963774" y="586315"/>
                  <a:pt x="4988868" y="586315"/>
                </a:cubicBezTo>
                <a:cubicBezTo>
                  <a:pt x="5013720" y="586315"/>
                  <a:pt x="5033505" y="578413"/>
                  <a:pt x="5048223" y="562609"/>
                </a:cubicBezTo>
                <a:cubicBezTo>
                  <a:pt x="5062942" y="546805"/>
                  <a:pt x="5070180" y="525271"/>
                  <a:pt x="5069939" y="498006"/>
                </a:cubicBezTo>
                <a:lnTo>
                  <a:pt x="5069939" y="185305"/>
                </a:lnTo>
                <a:lnTo>
                  <a:pt x="5269720" y="185305"/>
                </a:lnTo>
                <a:lnTo>
                  <a:pt x="5269720" y="741218"/>
                </a:lnTo>
                <a:lnTo>
                  <a:pt x="5080073" y="741218"/>
                </a:lnTo>
                <a:lnTo>
                  <a:pt x="5080073" y="635537"/>
                </a:lnTo>
                <a:lnTo>
                  <a:pt x="5074282" y="635537"/>
                </a:lnTo>
                <a:cubicBezTo>
                  <a:pt x="5062218" y="671005"/>
                  <a:pt x="5041106" y="698692"/>
                  <a:pt x="5010945" y="718598"/>
                </a:cubicBezTo>
                <a:cubicBezTo>
                  <a:pt x="4980785" y="738504"/>
                  <a:pt x="4944955" y="748457"/>
                  <a:pt x="4903454" y="748457"/>
                </a:cubicBezTo>
                <a:cubicBezTo>
                  <a:pt x="4865090" y="748457"/>
                  <a:pt x="4831251" y="739589"/>
                  <a:pt x="4801935" y="721855"/>
                </a:cubicBezTo>
                <a:cubicBezTo>
                  <a:pt x="4772619" y="704121"/>
                  <a:pt x="4749878" y="679450"/>
                  <a:pt x="4733712" y="647842"/>
                </a:cubicBezTo>
                <a:cubicBezTo>
                  <a:pt x="4717546" y="616234"/>
                  <a:pt x="4709464" y="580283"/>
                  <a:pt x="4709464" y="539989"/>
                </a:cubicBezTo>
                <a:close/>
                <a:moveTo>
                  <a:pt x="3407285" y="185305"/>
                </a:moveTo>
                <a:lnTo>
                  <a:pt x="3615753" y="185305"/>
                </a:lnTo>
                <a:lnTo>
                  <a:pt x="3705509" y="570391"/>
                </a:lnTo>
                <a:lnTo>
                  <a:pt x="3711300" y="570391"/>
                </a:lnTo>
                <a:lnTo>
                  <a:pt x="3802505" y="185305"/>
                </a:lnTo>
                <a:lnTo>
                  <a:pt x="4012420" y="185305"/>
                </a:lnTo>
                <a:lnTo>
                  <a:pt x="3809743" y="787544"/>
                </a:lnTo>
                <a:cubicBezTo>
                  <a:pt x="3792853" y="837972"/>
                  <a:pt x="3765709" y="877603"/>
                  <a:pt x="3728311" y="906436"/>
                </a:cubicBezTo>
                <a:cubicBezTo>
                  <a:pt x="3690912" y="935269"/>
                  <a:pt x="3639398" y="949686"/>
                  <a:pt x="3573769" y="949686"/>
                </a:cubicBezTo>
                <a:cubicBezTo>
                  <a:pt x="3550848" y="949686"/>
                  <a:pt x="3529012" y="947997"/>
                  <a:pt x="3508261" y="944619"/>
                </a:cubicBezTo>
                <a:cubicBezTo>
                  <a:pt x="3487511" y="941241"/>
                  <a:pt x="3469294" y="936415"/>
                  <a:pt x="3453611" y="930142"/>
                </a:cubicBezTo>
                <a:lnTo>
                  <a:pt x="3497042" y="788268"/>
                </a:lnTo>
                <a:cubicBezTo>
                  <a:pt x="3520446" y="796472"/>
                  <a:pt x="3539628" y="800574"/>
                  <a:pt x="3554588" y="800574"/>
                </a:cubicBezTo>
                <a:cubicBezTo>
                  <a:pt x="3576544" y="800574"/>
                  <a:pt x="3591142" y="792370"/>
                  <a:pt x="3598380" y="775963"/>
                </a:cubicBezTo>
                <a:lnTo>
                  <a:pt x="3602723" y="765829"/>
                </a:lnTo>
                <a:close/>
                <a:moveTo>
                  <a:pt x="4339111" y="178066"/>
                </a:moveTo>
                <a:cubicBezTo>
                  <a:pt x="4398467" y="178066"/>
                  <a:pt x="4449860" y="190009"/>
                  <a:pt x="4493291" y="213896"/>
                </a:cubicBezTo>
                <a:cubicBezTo>
                  <a:pt x="4536721" y="237783"/>
                  <a:pt x="4569898" y="271321"/>
                  <a:pt x="4592819" y="314511"/>
                </a:cubicBezTo>
                <a:cubicBezTo>
                  <a:pt x="4615741" y="357701"/>
                  <a:pt x="4627202" y="407766"/>
                  <a:pt x="4627202" y="464709"/>
                </a:cubicBezTo>
                <a:cubicBezTo>
                  <a:pt x="4627202" y="521652"/>
                  <a:pt x="4615741" y="571718"/>
                  <a:pt x="4592819" y="614907"/>
                </a:cubicBezTo>
                <a:cubicBezTo>
                  <a:pt x="4569898" y="658097"/>
                  <a:pt x="4536721" y="691635"/>
                  <a:pt x="4493291" y="715522"/>
                </a:cubicBezTo>
                <a:cubicBezTo>
                  <a:pt x="4449860" y="739409"/>
                  <a:pt x="4398467" y="751352"/>
                  <a:pt x="4339111" y="751352"/>
                </a:cubicBezTo>
                <a:cubicBezTo>
                  <a:pt x="4279756" y="751352"/>
                  <a:pt x="4228363" y="739409"/>
                  <a:pt x="4184932" y="715522"/>
                </a:cubicBezTo>
                <a:cubicBezTo>
                  <a:pt x="4141502" y="691635"/>
                  <a:pt x="4108325" y="658097"/>
                  <a:pt x="4085403" y="614907"/>
                </a:cubicBezTo>
                <a:cubicBezTo>
                  <a:pt x="4062482" y="571718"/>
                  <a:pt x="4051021" y="521652"/>
                  <a:pt x="4051021" y="464709"/>
                </a:cubicBezTo>
                <a:cubicBezTo>
                  <a:pt x="4051021" y="407766"/>
                  <a:pt x="4062482" y="357701"/>
                  <a:pt x="4085403" y="314511"/>
                </a:cubicBezTo>
                <a:cubicBezTo>
                  <a:pt x="4108325" y="271321"/>
                  <a:pt x="4141502" y="237783"/>
                  <a:pt x="4184932" y="213896"/>
                </a:cubicBezTo>
                <a:cubicBezTo>
                  <a:pt x="4228363" y="190009"/>
                  <a:pt x="4279756" y="178066"/>
                  <a:pt x="4339111" y="178066"/>
                </a:cubicBezTo>
                <a:close/>
                <a:moveTo>
                  <a:pt x="2342054" y="178066"/>
                </a:moveTo>
                <a:cubicBezTo>
                  <a:pt x="2380659" y="178066"/>
                  <a:pt x="2414680" y="186993"/>
                  <a:pt x="2444117" y="204848"/>
                </a:cubicBezTo>
                <a:cubicBezTo>
                  <a:pt x="2473553" y="222703"/>
                  <a:pt x="2496233" y="247435"/>
                  <a:pt x="2512158" y="279043"/>
                </a:cubicBezTo>
                <a:cubicBezTo>
                  <a:pt x="2528083" y="310651"/>
                  <a:pt x="2536045" y="346481"/>
                  <a:pt x="2536045" y="386534"/>
                </a:cubicBezTo>
                <a:lnTo>
                  <a:pt x="2536045" y="741218"/>
                </a:lnTo>
                <a:lnTo>
                  <a:pt x="2336264" y="741218"/>
                </a:lnTo>
                <a:lnTo>
                  <a:pt x="2336264" y="428517"/>
                </a:lnTo>
                <a:cubicBezTo>
                  <a:pt x="2336505" y="401011"/>
                  <a:pt x="2329568" y="379416"/>
                  <a:pt x="2315453" y="363733"/>
                </a:cubicBezTo>
                <a:cubicBezTo>
                  <a:pt x="2301338" y="348049"/>
                  <a:pt x="2281734" y="340208"/>
                  <a:pt x="2256641" y="340208"/>
                </a:cubicBezTo>
                <a:cubicBezTo>
                  <a:pt x="2231789" y="340208"/>
                  <a:pt x="2212124" y="348049"/>
                  <a:pt x="2197647" y="363733"/>
                </a:cubicBezTo>
                <a:cubicBezTo>
                  <a:pt x="2183170" y="379416"/>
                  <a:pt x="2175811" y="401011"/>
                  <a:pt x="2175570" y="428517"/>
                </a:cubicBezTo>
                <a:lnTo>
                  <a:pt x="2175570" y="741218"/>
                </a:lnTo>
                <a:lnTo>
                  <a:pt x="1975788" y="741218"/>
                </a:lnTo>
                <a:lnTo>
                  <a:pt x="1975788" y="185305"/>
                </a:lnTo>
                <a:lnTo>
                  <a:pt x="2165436" y="185305"/>
                </a:lnTo>
                <a:lnTo>
                  <a:pt x="2165436" y="290986"/>
                </a:lnTo>
                <a:lnTo>
                  <a:pt x="2171227" y="290986"/>
                </a:lnTo>
                <a:cubicBezTo>
                  <a:pt x="2179189" y="267823"/>
                  <a:pt x="2191434" y="247736"/>
                  <a:pt x="2207962" y="230726"/>
                </a:cubicBezTo>
                <a:cubicBezTo>
                  <a:pt x="2224490" y="213715"/>
                  <a:pt x="2244214" y="200686"/>
                  <a:pt x="2267136" y="191638"/>
                </a:cubicBezTo>
                <a:cubicBezTo>
                  <a:pt x="2290058" y="182590"/>
                  <a:pt x="2315031" y="178066"/>
                  <a:pt x="2342054" y="178066"/>
                </a:cubicBezTo>
                <a:close/>
                <a:moveTo>
                  <a:pt x="1626164" y="178066"/>
                </a:moveTo>
                <a:cubicBezTo>
                  <a:pt x="1677799" y="178066"/>
                  <a:pt x="1723039" y="186028"/>
                  <a:pt x="1761885" y="201953"/>
                </a:cubicBezTo>
                <a:cubicBezTo>
                  <a:pt x="1800732" y="217878"/>
                  <a:pt x="1830530" y="239714"/>
                  <a:pt x="1851280" y="267461"/>
                </a:cubicBezTo>
                <a:cubicBezTo>
                  <a:pt x="1872030" y="295208"/>
                  <a:pt x="1882406" y="326213"/>
                  <a:pt x="1882406" y="360475"/>
                </a:cubicBezTo>
                <a:lnTo>
                  <a:pt x="1882406" y="741218"/>
                </a:lnTo>
                <a:lnTo>
                  <a:pt x="1695653" y="741218"/>
                </a:lnTo>
                <a:lnTo>
                  <a:pt x="1695653" y="663043"/>
                </a:lnTo>
                <a:lnTo>
                  <a:pt x="1691310" y="663043"/>
                </a:lnTo>
                <a:cubicBezTo>
                  <a:pt x="1674903" y="693203"/>
                  <a:pt x="1653369" y="715220"/>
                  <a:pt x="1626707" y="729094"/>
                </a:cubicBezTo>
                <a:cubicBezTo>
                  <a:pt x="1600045" y="742967"/>
                  <a:pt x="1568015" y="749904"/>
                  <a:pt x="1530617" y="749904"/>
                </a:cubicBezTo>
                <a:cubicBezTo>
                  <a:pt x="1494424" y="749904"/>
                  <a:pt x="1462756" y="743993"/>
                  <a:pt x="1435612" y="732170"/>
                </a:cubicBezTo>
                <a:cubicBezTo>
                  <a:pt x="1408468" y="720347"/>
                  <a:pt x="1387355" y="702311"/>
                  <a:pt x="1372275" y="678063"/>
                </a:cubicBezTo>
                <a:cubicBezTo>
                  <a:pt x="1357195" y="653814"/>
                  <a:pt x="1349655" y="623714"/>
                  <a:pt x="1349655" y="587763"/>
                </a:cubicBezTo>
                <a:cubicBezTo>
                  <a:pt x="1349655" y="530338"/>
                  <a:pt x="1368053" y="487691"/>
                  <a:pt x="1404848" y="459823"/>
                </a:cubicBezTo>
                <a:cubicBezTo>
                  <a:pt x="1441644" y="431955"/>
                  <a:pt x="1491288" y="415729"/>
                  <a:pt x="1553780" y="411144"/>
                </a:cubicBezTo>
                <a:cubicBezTo>
                  <a:pt x="1586353" y="408732"/>
                  <a:pt x="1611747" y="405776"/>
                  <a:pt x="1629964" y="402277"/>
                </a:cubicBezTo>
                <a:cubicBezTo>
                  <a:pt x="1648181" y="398779"/>
                  <a:pt x="1661512" y="393832"/>
                  <a:pt x="1669957" y="387438"/>
                </a:cubicBezTo>
                <a:cubicBezTo>
                  <a:pt x="1678402" y="381045"/>
                  <a:pt x="1682624" y="372539"/>
                  <a:pt x="1682624" y="361923"/>
                </a:cubicBezTo>
                <a:lnTo>
                  <a:pt x="1682624" y="360475"/>
                </a:lnTo>
                <a:cubicBezTo>
                  <a:pt x="1682624" y="346240"/>
                  <a:pt x="1677195" y="335201"/>
                  <a:pt x="1666338" y="327359"/>
                </a:cubicBezTo>
                <a:cubicBezTo>
                  <a:pt x="1655480" y="319518"/>
                  <a:pt x="1641124" y="315597"/>
                  <a:pt x="1623269" y="315597"/>
                </a:cubicBezTo>
                <a:cubicBezTo>
                  <a:pt x="1603725" y="315597"/>
                  <a:pt x="1588102" y="319819"/>
                  <a:pt x="1576400" y="328264"/>
                </a:cubicBezTo>
                <a:cubicBezTo>
                  <a:pt x="1564697" y="336709"/>
                  <a:pt x="1557640" y="349376"/>
                  <a:pt x="1555227" y="366266"/>
                </a:cubicBezTo>
                <a:lnTo>
                  <a:pt x="1371370" y="366266"/>
                </a:lnTo>
                <a:cubicBezTo>
                  <a:pt x="1373783" y="331280"/>
                  <a:pt x="1384822" y="299552"/>
                  <a:pt x="1404486" y="271080"/>
                </a:cubicBezTo>
                <a:cubicBezTo>
                  <a:pt x="1424151" y="242609"/>
                  <a:pt x="1452682" y="219989"/>
                  <a:pt x="1490081" y="203220"/>
                </a:cubicBezTo>
                <a:cubicBezTo>
                  <a:pt x="1527480" y="186451"/>
                  <a:pt x="1572841" y="178066"/>
                  <a:pt x="1626164" y="178066"/>
                </a:cubicBezTo>
                <a:close/>
                <a:moveTo>
                  <a:pt x="2633013" y="0"/>
                </a:moveTo>
                <a:lnTo>
                  <a:pt x="2832795" y="0"/>
                </a:lnTo>
                <a:lnTo>
                  <a:pt x="2832795" y="372057"/>
                </a:lnTo>
                <a:lnTo>
                  <a:pt x="2840033" y="372057"/>
                </a:lnTo>
                <a:lnTo>
                  <a:pt x="2974669" y="185305"/>
                </a:lnTo>
                <a:lnTo>
                  <a:pt x="3199061" y="185305"/>
                </a:lnTo>
                <a:lnTo>
                  <a:pt x="3010137" y="428879"/>
                </a:lnTo>
                <a:lnTo>
                  <a:pt x="3204851" y="741218"/>
                </a:lnTo>
                <a:lnTo>
                  <a:pt x="2976116" y="741218"/>
                </a:lnTo>
                <a:lnTo>
                  <a:pt x="2862834" y="545418"/>
                </a:lnTo>
                <a:lnTo>
                  <a:pt x="2832795" y="583420"/>
                </a:lnTo>
                <a:lnTo>
                  <a:pt x="2832795" y="741218"/>
                </a:lnTo>
                <a:lnTo>
                  <a:pt x="2633013" y="741218"/>
                </a:lnTo>
                <a:close/>
                <a:moveTo>
                  <a:pt x="718488" y="0"/>
                </a:moveTo>
                <a:lnTo>
                  <a:pt x="911031" y="0"/>
                </a:lnTo>
                <a:lnTo>
                  <a:pt x="911031" y="290986"/>
                </a:lnTo>
                <a:lnTo>
                  <a:pt x="916822" y="290986"/>
                </a:lnTo>
                <a:cubicBezTo>
                  <a:pt x="929369" y="255276"/>
                  <a:pt x="950300" y="227529"/>
                  <a:pt x="979616" y="207744"/>
                </a:cubicBezTo>
                <a:cubicBezTo>
                  <a:pt x="1008932" y="187959"/>
                  <a:pt x="1043978" y="178066"/>
                  <a:pt x="1084754" y="178066"/>
                </a:cubicBezTo>
                <a:cubicBezTo>
                  <a:pt x="1123360" y="178066"/>
                  <a:pt x="1157380" y="186933"/>
                  <a:pt x="1186817" y="204667"/>
                </a:cubicBezTo>
                <a:cubicBezTo>
                  <a:pt x="1216253" y="222402"/>
                  <a:pt x="1238934" y="247073"/>
                  <a:pt x="1254858" y="278681"/>
                </a:cubicBezTo>
                <a:cubicBezTo>
                  <a:pt x="1270783" y="310289"/>
                  <a:pt x="1278745" y="346240"/>
                  <a:pt x="1278745" y="386534"/>
                </a:cubicBezTo>
                <a:lnTo>
                  <a:pt x="1278745" y="741218"/>
                </a:lnTo>
                <a:lnTo>
                  <a:pt x="1078964" y="741218"/>
                </a:lnTo>
                <a:lnTo>
                  <a:pt x="1078964" y="428517"/>
                </a:lnTo>
                <a:cubicBezTo>
                  <a:pt x="1079205" y="400769"/>
                  <a:pt x="1072329" y="379114"/>
                  <a:pt x="1058334" y="363552"/>
                </a:cubicBezTo>
                <a:cubicBezTo>
                  <a:pt x="1044340" y="347989"/>
                  <a:pt x="1024675" y="340208"/>
                  <a:pt x="999341" y="340208"/>
                </a:cubicBezTo>
                <a:cubicBezTo>
                  <a:pt x="974730" y="340208"/>
                  <a:pt x="955126" y="348110"/>
                  <a:pt x="940528" y="363913"/>
                </a:cubicBezTo>
                <a:cubicBezTo>
                  <a:pt x="925931" y="379717"/>
                  <a:pt x="918511" y="401252"/>
                  <a:pt x="918270" y="428517"/>
                </a:cubicBezTo>
                <a:lnTo>
                  <a:pt x="918270" y="741218"/>
                </a:lnTo>
                <a:lnTo>
                  <a:pt x="718488" y="741218"/>
                </a:lnTo>
                <a:close/>
                <a:moveTo>
                  <a:pt x="0" y="0"/>
                </a:moveTo>
                <a:lnTo>
                  <a:pt x="644223" y="0"/>
                </a:lnTo>
                <a:lnTo>
                  <a:pt x="644223" y="162141"/>
                </a:lnTo>
                <a:lnTo>
                  <a:pt x="421279" y="162141"/>
                </a:lnTo>
                <a:lnTo>
                  <a:pt x="421279" y="741218"/>
                </a:lnTo>
                <a:lnTo>
                  <a:pt x="222945" y="741218"/>
                </a:lnTo>
                <a:lnTo>
                  <a:pt x="222945" y="162141"/>
                </a:lnTo>
                <a:lnTo>
                  <a:pt x="0" y="1621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en-GB" noProof="0" dirty="0" err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60423B-0833-413C-8670-D2F1D86B4D98}"/>
              </a:ext>
            </a:extLst>
          </p:cNvPr>
          <p:cNvSpPr txBox="1"/>
          <p:nvPr userDrawn="1"/>
        </p:nvSpPr>
        <p:spPr>
          <a:xfrm>
            <a:off x="7350780" y="1474967"/>
            <a:ext cx="196432" cy="195613"/>
          </a:xfrm>
          <a:custGeom>
            <a:avLst/>
            <a:gdLst/>
            <a:ahLst/>
            <a:cxnLst/>
            <a:rect l="l" t="t" r="r" b="b"/>
            <a:pathLst>
              <a:path w="173723" h="172999">
                <a:moveTo>
                  <a:pt x="86862" y="0"/>
                </a:moveTo>
                <a:cubicBezTo>
                  <a:pt x="102063" y="0"/>
                  <a:pt x="116298" y="3861"/>
                  <a:pt x="129569" y="11582"/>
                </a:cubicBezTo>
                <a:cubicBezTo>
                  <a:pt x="142839" y="19303"/>
                  <a:pt x="153516" y="29798"/>
                  <a:pt x="161599" y="43069"/>
                </a:cubicBezTo>
                <a:cubicBezTo>
                  <a:pt x="169682" y="56339"/>
                  <a:pt x="173723" y="70696"/>
                  <a:pt x="173723" y="86138"/>
                </a:cubicBezTo>
                <a:cubicBezTo>
                  <a:pt x="173723" y="101821"/>
                  <a:pt x="169682" y="116298"/>
                  <a:pt x="161599" y="129568"/>
                </a:cubicBezTo>
                <a:cubicBezTo>
                  <a:pt x="153516" y="142839"/>
                  <a:pt x="142839" y="153395"/>
                  <a:pt x="129569" y="161237"/>
                </a:cubicBezTo>
                <a:cubicBezTo>
                  <a:pt x="116298" y="169078"/>
                  <a:pt x="102063" y="172999"/>
                  <a:pt x="86862" y="172999"/>
                </a:cubicBezTo>
                <a:cubicBezTo>
                  <a:pt x="71179" y="172999"/>
                  <a:pt x="56641" y="169139"/>
                  <a:pt x="43250" y="161418"/>
                </a:cubicBezTo>
                <a:cubicBezTo>
                  <a:pt x="29859" y="153697"/>
                  <a:pt x="19303" y="143140"/>
                  <a:pt x="11582" y="129749"/>
                </a:cubicBezTo>
                <a:cubicBezTo>
                  <a:pt x="3861" y="116358"/>
                  <a:pt x="0" y="101821"/>
                  <a:pt x="0" y="86138"/>
                </a:cubicBezTo>
                <a:cubicBezTo>
                  <a:pt x="0" y="70696"/>
                  <a:pt x="3861" y="56339"/>
                  <a:pt x="11582" y="43069"/>
                </a:cubicBezTo>
                <a:cubicBezTo>
                  <a:pt x="19303" y="29798"/>
                  <a:pt x="29859" y="19303"/>
                  <a:pt x="43250" y="11582"/>
                </a:cubicBezTo>
                <a:cubicBezTo>
                  <a:pt x="56641" y="3861"/>
                  <a:pt x="71179" y="0"/>
                  <a:pt x="868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80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11373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s">
    <p:bg>
      <p:bgPr>
        <a:gradFill>
          <a:gsLst>
            <a:gs pos="0">
              <a:schemeClr val="accent6"/>
            </a:gs>
            <a:gs pos="95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Date Placeholder 3" hidden="1">
            <a:extLst>
              <a:ext uri="{FF2B5EF4-FFF2-40B4-BE49-F238E27FC236}">
                <a16:creationId xmlns:a16="http://schemas.microsoft.com/office/drawing/2014/main" id="{8A3A4EFB-0782-4EFE-B7C3-F294CADCF0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B99E036B-4CAD-4D2B-963A-EA155AD21A38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6" name="Background">
            <a:extLst>
              <a:ext uri="{FF2B5EF4-FFF2-40B4-BE49-F238E27FC236}">
                <a16:creationId xmlns:a16="http://schemas.microsoft.com/office/drawing/2014/main" id="{7B7C0264-09E0-4AFB-AB5B-FF66EEB94BB8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5E5CFC51-E8E3-4014-9651-8D053A7542FB}"/>
              </a:ext>
            </a:extLst>
          </p:cNvPr>
          <p:cNvSpPr/>
          <p:nvPr userDrawn="1"/>
        </p:nvSpPr>
        <p:spPr>
          <a:xfrm rot="16200000" flipV="1">
            <a:off x="-1088914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2" y="3104303"/>
            <a:ext cx="2091979" cy="71625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50000"/>
            <a:ext cx="165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lvl="0"/>
            <a:r>
              <a:rPr lang="en-GB" dirty="0"/>
              <a:t>Click to add Presenter 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850000"/>
            <a:ext cx="1656000" cy="1476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cap="none" baseline="0"/>
            </a:lvl9pPr>
          </a:lstStyle>
          <a:p>
            <a:pPr lvl="0"/>
            <a:r>
              <a:rPr lang="en-GB" dirty="0"/>
              <a:t>Click to add Contact information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7BCA77D-A437-4BE5-9F1B-499DFCDA409D}"/>
              </a:ext>
            </a:extLst>
          </p:cNvPr>
          <p:cNvSpPr/>
          <p:nvPr userDrawn="1"/>
        </p:nvSpPr>
        <p:spPr>
          <a:xfrm>
            <a:off x="2001182" y="924536"/>
            <a:ext cx="5269721" cy="949686"/>
          </a:xfrm>
          <a:custGeom>
            <a:avLst/>
            <a:gdLst/>
            <a:ahLst/>
            <a:cxnLst/>
            <a:rect l="l" t="t" r="r" b="b"/>
            <a:pathLst>
              <a:path w="5269720" h="949686">
                <a:moveTo>
                  <a:pt x="1684072" y="498006"/>
                </a:moveTo>
                <a:cubicBezTo>
                  <a:pt x="1664287" y="506210"/>
                  <a:pt x="1637746" y="512965"/>
                  <a:pt x="1604449" y="518274"/>
                </a:cubicBezTo>
                <a:cubicBezTo>
                  <a:pt x="1582010" y="521893"/>
                  <a:pt x="1565301" y="528709"/>
                  <a:pt x="1554322" y="538722"/>
                </a:cubicBezTo>
                <a:cubicBezTo>
                  <a:pt x="1543344" y="548736"/>
                  <a:pt x="1537855" y="561222"/>
                  <a:pt x="1537855" y="576181"/>
                </a:cubicBezTo>
                <a:cubicBezTo>
                  <a:pt x="1537855" y="591382"/>
                  <a:pt x="1543163" y="603145"/>
                  <a:pt x="1553780" y="611469"/>
                </a:cubicBezTo>
                <a:cubicBezTo>
                  <a:pt x="1564396" y="619793"/>
                  <a:pt x="1578390" y="623955"/>
                  <a:pt x="1595763" y="623955"/>
                </a:cubicBezTo>
                <a:cubicBezTo>
                  <a:pt x="1611205" y="623955"/>
                  <a:pt x="1625682" y="620758"/>
                  <a:pt x="1639193" y="614364"/>
                </a:cubicBezTo>
                <a:cubicBezTo>
                  <a:pt x="1652705" y="607970"/>
                  <a:pt x="1663563" y="598741"/>
                  <a:pt x="1671766" y="586677"/>
                </a:cubicBezTo>
                <a:cubicBezTo>
                  <a:pt x="1679970" y="574613"/>
                  <a:pt x="1684072" y="560498"/>
                  <a:pt x="1684072" y="544332"/>
                </a:cubicBezTo>
                <a:close/>
                <a:moveTo>
                  <a:pt x="4340559" y="322835"/>
                </a:moveTo>
                <a:cubicBezTo>
                  <a:pt x="4322946" y="322835"/>
                  <a:pt x="4307685" y="328445"/>
                  <a:pt x="4294776" y="339665"/>
                </a:cubicBezTo>
                <a:cubicBezTo>
                  <a:pt x="4281867" y="350884"/>
                  <a:pt x="4272035" y="367050"/>
                  <a:pt x="4265279" y="388162"/>
                </a:cubicBezTo>
                <a:cubicBezTo>
                  <a:pt x="4258523" y="409274"/>
                  <a:pt x="4255145" y="434308"/>
                  <a:pt x="4255145" y="463261"/>
                </a:cubicBezTo>
                <a:cubicBezTo>
                  <a:pt x="4255145" y="492215"/>
                  <a:pt x="4258523" y="517248"/>
                  <a:pt x="4265279" y="538360"/>
                </a:cubicBezTo>
                <a:cubicBezTo>
                  <a:pt x="4272035" y="559473"/>
                  <a:pt x="4281867" y="575638"/>
                  <a:pt x="4294776" y="586858"/>
                </a:cubicBezTo>
                <a:cubicBezTo>
                  <a:pt x="4307685" y="598078"/>
                  <a:pt x="4322946" y="603687"/>
                  <a:pt x="4340559" y="603687"/>
                </a:cubicBezTo>
                <a:cubicBezTo>
                  <a:pt x="4357449" y="603687"/>
                  <a:pt x="4372046" y="598017"/>
                  <a:pt x="4384352" y="586677"/>
                </a:cubicBezTo>
                <a:cubicBezTo>
                  <a:pt x="4396657" y="575337"/>
                  <a:pt x="4406188" y="559111"/>
                  <a:pt x="4412944" y="537998"/>
                </a:cubicBezTo>
                <a:cubicBezTo>
                  <a:pt x="4419700" y="516886"/>
                  <a:pt x="4423078" y="491974"/>
                  <a:pt x="4423078" y="463261"/>
                </a:cubicBezTo>
                <a:cubicBezTo>
                  <a:pt x="4423078" y="434549"/>
                  <a:pt x="4419700" y="409636"/>
                  <a:pt x="4412944" y="388524"/>
                </a:cubicBezTo>
                <a:cubicBezTo>
                  <a:pt x="4406188" y="367412"/>
                  <a:pt x="4396657" y="351186"/>
                  <a:pt x="4384352" y="339846"/>
                </a:cubicBezTo>
                <a:cubicBezTo>
                  <a:pt x="4372046" y="328505"/>
                  <a:pt x="4357449" y="322835"/>
                  <a:pt x="4340559" y="322835"/>
                </a:cubicBezTo>
                <a:close/>
                <a:moveTo>
                  <a:pt x="4709464" y="185305"/>
                </a:moveTo>
                <a:lnTo>
                  <a:pt x="4909245" y="185305"/>
                </a:lnTo>
                <a:lnTo>
                  <a:pt x="4909245" y="498006"/>
                </a:lnTo>
                <a:cubicBezTo>
                  <a:pt x="4909486" y="525753"/>
                  <a:pt x="4916544" y="547408"/>
                  <a:pt x="4930418" y="562971"/>
                </a:cubicBezTo>
                <a:cubicBezTo>
                  <a:pt x="4944291" y="578534"/>
                  <a:pt x="4963774" y="586315"/>
                  <a:pt x="4988868" y="586315"/>
                </a:cubicBezTo>
                <a:cubicBezTo>
                  <a:pt x="5013720" y="586315"/>
                  <a:pt x="5033505" y="578413"/>
                  <a:pt x="5048223" y="562609"/>
                </a:cubicBezTo>
                <a:cubicBezTo>
                  <a:pt x="5062942" y="546805"/>
                  <a:pt x="5070180" y="525271"/>
                  <a:pt x="5069939" y="498006"/>
                </a:cubicBezTo>
                <a:lnTo>
                  <a:pt x="5069939" y="185305"/>
                </a:lnTo>
                <a:lnTo>
                  <a:pt x="5269720" y="185305"/>
                </a:lnTo>
                <a:lnTo>
                  <a:pt x="5269720" y="741218"/>
                </a:lnTo>
                <a:lnTo>
                  <a:pt x="5080073" y="741218"/>
                </a:lnTo>
                <a:lnTo>
                  <a:pt x="5080073" y="635537"/>
                </a:lnTo>
                <a:lnTo>
                  <a:pt x="5074282" y="635537"/>
                </a:lnTo>
                <a:cubicBezTo>
                  <a:pt x="5062218" y="671005"/>
                  <a:pt x="5041106" y="698692"/>
                  <a:pt x="5010945" y="718598"/>
                </a:cubicBezTo>
                <a:cubicBezTo>
                  <a:pt x="4980785" y="738504"/>
                  <a:pt x="4944955" y="748457"/>
                  <a:pt x="4903454" y="748457"/>
                </a:cubicBezTo>
                <a:cubicBezTo>
                  <a:pt x="4865090" y="748457"/>
                  <a:pt x="4831251" y="739589"/>
                  <a:pt x="4801935" y="721855"/>
                </a:cubicBezTo>
                <a:cubicBezTo>
                  <a:pt x="4772619" y="704121"/>
                  <a:pt x="4749878" y="679450"/>
                  <a:pt x="4733712" y="647842"/>
                </a:cubicBezTo>
                <a:cubicBezTo>
                  <a:pt x="4717546" y="616234"/>
                  <a:pt x="4709464" y="580283"/>
                  <a:pt x="4709464" y="539989"/>
                </a:cubicBezTo>
                <a:close/>
                <a:moveTo>
                  <a:pt x="3407285" y="185305"/>
                </a:moveTo>
                <a:lnTo>
                  <a:pt x="3615753" y="185305"/>
                </a:lnTo>
                <a:lnTo>
                  <a:pt x="3705509" y="570391"/>
                </a:lnTo>
                <a:lnTo>
                  <a:pt x="3711300" y="570391"/>
                </a:lnTo>
                <a:lnTo>
                  <a:pt x="3802505" y="185305"/>
                </a:lnTo>
                <a:lnTo>
                  <a:pt x="4012420" y="185305"/>
                </a:lnTo>
                <a:lnTo>
                  <a:pt x="3809743" y="787544"/>
                </a:lnTo>
                <a:cubicBezTo>
                  <a:pt x="3792853" y="837972"/>
                  <a:pt x="3765709" y="877603"/>
                  <a:pt x="3728311" y="906436"/>
                </a:cubicBezTo>
                <a:cubicBezTo>
                  <a:pt x="3690912" y="935269"/>
                  <a:pt x="3639398" y="949686"/>
                  <a:pt x="3573769" y="949686"/>
                </a:cubicBezTo>
                <a:cubicBezTo>
                  <a:pt x="3550848" y="949686"/>
                  <a:pt x="3529012" y="947997"/>
                  <a:pt x="3508261" y="944619"/>
                </a:cubicBezTo>
                <a:cubicBezTo>
                  <a:pt x="3487511" y="941241"/>
                  <a:pt x="3469294" y="936415"/>
                  <a:pt x="3453611" y="930142"/>
                </a:cubicBezTo>
                <a:lnTo>
                  <a:pt x="3497042" y="788268"/>
                </a:lnTo>
                <a:cubicBezTo>
                  <a:pt x="3520446" y="796472"/>
                  <a:pt x="3539628" y="800574"/>
                  <a:pt x="3554588" y="800574"/>
                </a:cubicBezTo>
                <a:cubicBezTo>
                  <a:pt x="3576544" y="800574"/>
                  <a:pt x="3591142" y="792370"/>
                  <a:pt x="3598380" y="775963"/>
                </a:cubicBezTo>
                <a:lnTo>
                  <a:pt x="3602723" y="765829"/>
                </a:lnTo>
                <a:close/>
                <a:moveTo>
                  <a:pt x="4339111" y="178066"/>
                </a:moveTo>
                <a:cubicBezTo>
                  <a:pt x="4398467" y="178066"/>
                  <a:pt x="4449860" y="190009"/>
                  <a:pt x="4493291" y="213896"/>
                </a:cubicBezTo>
                <a:cubicBezTo>
                  <a:pt x="4536721" y="237783"/>
                  <a:pt x="4569898" y="271321"/>
                  <a:pt x="4592819" y="314511"/>
                </a:cubicBezTo>
                <a:cubicBezTo>
                  <a:pt x="4615741" y="357701"/>
                  <a:pt x="4627202" y="407766"/>
                  <a:pt x="4627202" y="464709"/>
                </a:cubicBezTo>
                <a:cubicBezTo>
                  <a:pt x="4627202" y="521652"/>
                  <a:pt x="4615741" y="571718"/>
                  <a:pt x="4592819" y="614907"/>
                </a:cubicBezTo>
                <a:cubicBezTo>
                  <a:pt x="4569898" y="658097"/>
                  <a:pt x="4536721" y="691635"/>
                  <a:pt x="4493291" y="715522"/>
                </a:cubicBezTo>
                <a:cubicBezTo>
                  <a:pt x="4449860" y="739409"/>
                  <a:pt x="4398467" y="751352"/>
                  <a:pt x="4339111" y="751352"/>
                </a:cubicBezTo>
                <a:cubicBezTo>
                  <a:pt x="4279756" y="751352"/>
                  <a:pt x="4228363" y="739409"/>
                  <a:pt x="4184932" y="715522"/>
                </a:cubicBezTo>
                <a:cubicBezTo>
                  <a:pt x="4141502" y="691635"/>
                  <a:pt x="4108325" y="658097"/>
                  <a:pt x="4085403" y="614907"/>
                </a:cubicBezTo>
                <a:cubicBezTo>
                  <a:pt x="4062482" y="571718"/>
                  <a:pt x="4051021" y="521652"/>
                  <a:pt x="4051021" y="464709"/>
                </a:cubicBezTo>
                <a:cubicBezTo>
                  <a:pt x="4051021" y="407766"/>
                  <a:pt x="4062482" y="357701"/>
                  <a:pt x="4085403" y="314511"/>
                </a:cubicBezTo>
                <a:cubicBezTo>
                  <a:pt x="4108325" y="271321"/>
                  <a:pt x="4141502" y="237783"/>
                  <a:pt x="4184932" y="213896"/>
                </a:cubicBezTo>
                <a:cubicBezTo>
                  <a:pt x="4228363" y="190009"/>
                  <a:pt x="4279756" y="178066"/>
                  <a:pt x="4339111" y="178066"/>
                </a:cubicBezTo>
                <a:close/>
                <a:moveTo>
                  <a:pt x="2342054" y="178066"/>
                </a:moveTo>
                <a:cubicBezTo>
                  <a:pt x="2380659" y="178066"/>
                  <a:pt x="2414680" y="186993"/>
                  <a:pt x="2444117" y="204848"/>
                </a:cubicBezTo>
                <a:cubicBezTo>
                  <a:pt x="2473553" y="222703"/>
                  <a:pt x="2496233" y="247435"/>
                  <a:pt x="2512158" y="279043"/>
                </a:cubicBezTo>
                <a:cubicBezTo>
                  <a:pt x="2528083" y="310651"/>
                  <a:pt x="2536045" y="346481"/>
                  <a:pt x="2536045" y="386534"/>
                </a:cubicBezTo>
                <a:lnTo>
                  <a:pt x="2536045" y="741218"/>
                </a:lnTo>
                <a:lnTo>
                  <a:pt x="2336264" y="741218"/>
                </a:lnTo>
                <a:lnTo>
                  <a:pt x="2336264" y="428517"/>
                </a:lnTo>
                <a:cubicBezTo>
                  <a:pt x="2336505" y="401011"/>
                  <a:pt x="2329568" y="379416"/>
                  <a:pt x="2315453" y="363733"/>
                </a:cubicBezTo>
                <a:cubicBezTo>
                  <a:pt x="2301338" y="348049"/>
                  <a:pt x="2281734" y="340208"/>
                  <a:pt x="2256641" y="340208"/>
                </a:cubicBezTo>
                <a:cubicBezTo>
                  <a:pt x="2231789" y="340208"/>
                  <a:pt x="2212124" y="348049"/>
                  <a:pt x="2197647" y="363733"/>
                </a:cubicBezTo>
                <a:cubicBezTo>
                  <a:pt x="2183170" y="379416"/>
                  <a:pt x="2175811" y="401011"/>
                  <a:pt x="2175570" y="428517"/>
                </a:cubicBezTo>
                <a:lnTo>
                  <a:pt x="2175570" y="741218"/>
                </a:lnTo>
                <a:lnTo>
                  <a:pt x="1975788" y="741218"/>
                </a:lnTo>
                <a:lnTo>
                  <a:pt x="1975788" y="185305"/>
                </a:lnTo>
                <a:lnTo>
                  <a:pt x="2165436" y="185305"/>
                </a:lnTo>
                <a:lnTo>
                  <a:pt x="2165436" y="290986"/>
                </a:lnTo>
                <a:lnTo>
                  <a:pt x="2171227" y="290986"/>
                </a:lnTo>
                <a:cubicBezTo>
                  <a:pt x="2179189" y="267823"/>
                  <a:pt x="2191434" y="247736"/>
                  <a:pt x="2207962" y="230726"/>
                </a:cubicBezTo>
                <a:cubicBezTo>
                  <a:pt x="2224490" y="213715"/>
                  <a:pt x="2244214" y="200686"/>
                  <a:pt x="2267136" y="191638"/>
                </a:cubicBezTo>
                <a:cubicBezTo>
                  <a:pt x="2290058" y="182590"/>
                  <a:pt x="2315031" y="178066"/>
                  <a:pt x="2342054" y="178066"/>
                </a:cubicBezTo>
                <a:close/>
                <a:moveTo>
                  <a:pt x="1626164" y="178066"/>
                </a:moveTo>
                <a:cubicBezTo>
                  <a:pt x="1677799" y="178066"/>
                  <a:pt x="1723039" y="186028"/>
                  <a:pt x="1761885" y="201953"/>
                </a:cubicBezTo>
                <a:cubicBezTo>
                  <a:pt x="1800732" y="217878"/>
                  <a:pt x="1830530" y="239714"/>
                  <a:pt x="1851280" y="267461"/>
                </a:cubicBezTo>
                <a:cubicBezTo>
                  <a:pt x="1872030" y="295208"/>
                  <a:pt x="1882406" y="326213"/>
                  <a:pt x="1882406" y="360475"/>
                </a:cubicBezTo>
                <a:lnTo>
                  <a:pt x="1882406" y="741218"/>
                </a:lnTo>
                <a:lnTo>
                  <a:pt x="1695653" y="741218"/>
                </a:lnTo>
                <a:lnTo>
                  <a:pt x="1695653" y="663043"/>
                </a:lnTo>
                <a:lnTo>
                  <a:pt x="1691310" y="663043"/>
                </a:lnTo>
                <a:cubicBezTo>
                  <a:pt x="1674903" y="693203"/>
                  <a:pt x="1653369" y="715220"/>
                  <a:pt x="1626707" y="729094"/>
                </a:cubicBezTo>
                <a:cubicBezTo>
                  <a:pt x="1600045" y="742967"/>
                  <a:pt x="1568015" y="749904"/>
                  <a:pt x="1530617" y="749904"/>
                </a:cubicBezTo>
                <a:cubicBezTo>
                  <a:pt x="1494424" y="749904"/>
                  <a:pt x="1462756" y="743993"/>
                  <a:pt x="1435612" y="732170"/>
                </a:cubicBezTo>
                <a:cubicBezTo>
                  <a:pt x="1408468" y="720347"/>
                  <a:pt x="1387355" y="702311"/>
                  <a:pt x="1372275" y="678063"/>
                </a:cubicBezTo>
                <a:cubicBezTo>
                  <a:pt x="1357195" y="653814"/>
                  <a:pt x="1349655" y="623714"/>
                  <a:pt x="1349655" y="587763"/>
                </a:cubicBezTo>
                <a:cubicBezTo>
                  <a:pt x="1349655" y="530338"/>
                  <a:pt x="1368053" y="487691"/>
                  <a:pt x="1404848" y="459823"/>
                </a:cubicBezTo>
                <a:cubicBezTo>
                  <a:pt x="1441644" y="431955"/>
                  <a:pt x="1491288" y="415729"/>
                  <a:pt x="1553780" y="411144"/>
                </a:cubicBezTo>
                <a:cubicBezTo>
                  <a:pt x="1586353" y="408732"/>
                  <a:pt x="1611747" y="405776"/>
                  <a:pt x="1629964" y="402277"/>
                </a:cubicBezTo>
                <a:cubicBezTo>
                  <a:pt x="1648181" y="398779"/>
                  <a:pt x="1661512" y="393832"/>
                  <a:pt x="1669957" y="387438"/>
                </a:cubicBezTo>
                <a:cubicBezTo>
                  <a:pt x="1678402" y="381045"/>
                  <a:pt x="1682624" y="372539"/>
                  <a:pt x="1682624" y="361923"/>
                </a:cubicBezTo>
                <a:lnTo>
                  <a:pt x="1682624" y="360475"/>
                </a:lnTo>
                <a:cubicBezTo>
                  <a:pt x="1682624" y="346240"/>
                  <a:pt x="1677195" y="335201"/>
                  <a:pt x="1666338" y="327359"/>
                </a:cubicBezTo>
                <a:cubicBezTo>
                  <a:pt x="1655480" y="319518"/>
                  <a:pt x="1641124" y="315597"/>
                  <a:pt x="1623269" y="315597"/>
                </a:cubicBezTo>
                <a:cubicBezTo>
                  <a:pt x="1603725" y="315597"/>
                  <a:pt x="1588102" y="319819"/>
                  <a:pt x="1576400" y="328264"/>
                </a:cubicBezTo>
                <a:cubicBezTo>
                  <a:pt x="1564697" y="336709"/>
                  <a:pt x="1557640" y="349376"/>
                  <a:pt x="1555227" y="366266"/>
                </a:cubicBezTo>
                <a:lnTo>
                  <a:pt x="1371370" y="366266"/>
                </a:lnTo>
                <a:cubicBezTo>
                  <a:pt x="1373783" y="331280"/>
                  <a:pt x="1384822" y="299552"/>
                  <a:pt x="1404486" y="271080"/>
                </a:cubicBezTo>
                <a:cubicBezTo>
                  <a:pt x="1424151" y="242609"/>
                  <a:pt x="1452682" y="219989"/>
                  <a:pt x="1490081" y="203220"/>
                </a:cubicBezTo>
                <a:cubicBezTo>
                  <a:pt x="1527480" y="186451"/>
                  <a:pt x="1572841" y="178066"/>
                  <a:pt x="1626164" y="178066"/>
                </a:cubicBezTo>
                <a:close/>
                <a:moveTo>
                  <a:pt x="2633013" y="0"/>
                </a:moveTo>
                <a:lnTo>
                  <a:pt x="2832795" y="0"/>
                </a:lnTo>
                <a:lnTo>
                  <a:pt x="2832795" y="372057"/>
                </a:lnTo>
                <a:lnTo>
                  <a:pt x="2840033" y="372057"/>
                </a:lnTo>
                <a:lnTo>
                  <a:pt x="2974669" y="185305"/>
                </a:lnTo>
                <a:lnTo>
                  <a:pt x="3199061" y="185305"/>
                </a:lnTo>
                <a:lnTo>
                  <a:pt x="3010137" y="428879"/>
                </a:lnTo>
                <a:lnTo>
                  <a:pt x="3204851" y="741218"/>
                </a:lnTo>
                <a:lnTo>
                  <a:pt x="2976116" y="741218"/>
                </a:lnTo>
                <a:lnTo>
                  <a:pt x="2862834" y="545418"/>
                </a:lnTo>
                <a:lnTo>
                  <a:pt x="2832795" y="583420"/>
                </a:lnTo>
                <a:lnTo>
                  <a:pt x="2832795" y="741218"/>
                </a:lnTo>
                <a:lnTo>
                  <a:pt x="2633013" y="741218"/>
                </a:lnTo>
                <a:close/>
                <a:moveTo>
                  <a:pt x="718488" y="0"/>
                </a:moveTo>
                <a:lnTo>
                  <a:pt x="911031" y="0"/>
                </a:lnTo>
                <a:lnTo>
                  <a:pt x="911031" y="290986"/>
                </a:lnTo>
                <a:lnTo>
                  <a:pt x="916822" y="290986"/>
                </a:lnTo>
                <a:cubicBezTo>
                  <a:pt x="929369" y="255276"/>
                  <a:pt x="950300" y="227529"/>
                  <a:pt x="979616" y="207744"/>
                </a:cubicBezTo>
                <a:cubicBezTo>
                  <a:pt x="1008932" y="187959"/>
                  <a:pt x="1043978" y="178066"/>
                  <a:pt x="1084754" y="178066"/>
                </a:cubicBezTo>
                <a:cubicBezTo>
                  <a:pt x="1123360" y="178066"/>
                  <a:pt x="1157380" y="186933"/>
                  <a:pt x="1186817" y="204667"/>
                </a:cubicBezTo>
                <a:cubicBezTo>
                  <a:pt x="1216253" y="222402"/>
                  <a:pt x="1238934" y="247073"/>
                  <a:pt x="1254858" y="278681"/>
                </a:cubicBezTo>
                <a:cubicBezTo>
                  <a:pt x="1270783" y="310289"/>
                  <a:pt x="1278745" y="346240"/>
                  <a:pt x="1278745" y="386534"/>
                </a:cubicBezTo>
                <a:lnTo>
                  <a:pt x="1278745" y="741218"/>
                </a:lnTo>
                <a:lnTo>
                  <a:pt x="1078964" y="741218"/>
                </a:lnTo>
                <a:lnTo>
                  <a:pt x="1078964" y="428517"/>
                </a:lnTo>
                <a:cubicBezTo>
                  <a:pt x="1079205" y="400769"/>
                  <a:pt x="1072329" y="379114"/>
                  <a:pt x="1058334" y="363552"/>
                </a:cubicBezTo>
                <a:cubicBezTo>
                  <a:pt x="1044340" y="347989"/>
                  <a:pt x="1024675" y="340208"/>
                  <a:pt x="999341" y="340208"/>
                </a:cubicBezTo>
                <a:cubicBezTo>
                  <a:pt x="974730" y="340208"/>
                  <a:pt x="955126" y="348110"/>
                  <a:pt x="940528" y="363913"/>
                </a:cubicBezTo>
                <a:cubicBezTo>
                  <a:pt x="925931" y="379717"/>
                  <a:pt x="918511" y="401252"/>
                  <a:pt x="918270" y="428517"/>
                </a:cubicBezTo>
                <a:lnTo>
                  <a:pt x="918270" y="741218"/>
                </a:lnTo>
                <a:lnTo>
                  <a:pt x="718488" y="741218"/>
                </a:lnTo>
                <a:close/>
                <a:moveTo>
                  <a:pt x="0" y="0"/>
                </a:moveTo>
                <a:lnTo>
                  <a:pt x="644223" y="0"/>
                </a:lnTo>
                <a:lnTo>
                  <a:pt x="644223" y="162141"/>
                </a:lnTo>
                <a:lnTo>
                  <a:pt x="421279" y="162141"/>
                </a:lnTo>
                <a:lnTo>
                  <a:pt x="421279" y="741218"/>
                </a:lnTo>
                <a:lnTo>
                  <a:pt x="222945" y="741218"/>
                </a:lnTo>
                <a:lnTo>
                  <a:pt x="222945" y="162141"/>
                </a:lnTo>
                <a:lnTo>
                  <a:pt x="0" y="1621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8" tIns="3604" rIns="7208" bIns="3604" rtlCol="0" anchor="ctr">
            <a:noAutofit/>
          </a:bodyPr>
          <a:lstStyle/>
          <a:p>
            <a:pPr algn="ctr"/>
            <a:endParaRPr lang="en-GB" sz="181" noProof="0" dirty="0" err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60423B-0833-413C-8670-D2F1D86B4D98}"/>
              </a:ext>
            </a:extLst>
          </p:cNvPr>
          <p:cNvSpPr txBox="1"/>
          <p:nvPr userDrawn="1"/>
        </p:nvSpPr>
        <p:spPr>
          <a:xfrm>
            <a:off x="7350781" y="1474968"/>
            <a:ext cx="196432" cy="195613"/>
          </a:xfrm>
          <a:custGeom>
            <a:avLst/>
            <a:gdLst/>
            <a:ahLst/>
            <a:cxnLst/>
            <a:rect l="l" t="t" r="r" b="b"/>
            <a:pathLst>
              <a:path w="173723" h="172999">
                <a:moveTo>
                  <a:pt x="86862" y="0"/>
                </a:moveTo>
                <a:cubicBezTo>
                  <a:pt x="102063" y="0"/>
                  <a:pt x="116298" y="3861"/>
                  <a:pt x="129569" y="11582"/>
                </a:cubicBezTo>
                <a:cubicBezTo>
                  <a:pt x="142839" y="19303"/>
                  <a:pt x="153516" y="29798"/>
                  <a:pt x="161599" y="43069"/>
                </a:cubicBezTo>
                <a:cubicBezTo>
                  <a:pt x="169682" y="56339"/>
                  <a:pt x="173723" y="70696"/>
                  <a:pt x="173723" y="86138"/>
                </a:cubicBezTo>
                <a:cubicBezTo>
                  <a:pt x="173723" y="101821"/>
                  <a:pt x="169682" y="116298"/>
                  <a:pt x="161599" y="129568"/>
                </a:cubicBezTo>
                <a:cubicBezTo>
                  <a:pt x="153516" y="142839"/>
                  <a:pt x="142839" y="153395"/>
                  <a:pt x="129569" y="161237"/>
                </a:cubicBezTo>
                <a:cubicBezTo>
                  <a:pt x="116298" y="169078"/>
                  <a:pt x="102063" y="172999"/>
                  <a:pt x="86862" y="172999"/>
                </a:cubicBezTo>
                <a:cubicBezTo>
                  <a:pt x="71179" y="172999"/>
                  <a:pt x="56641" y="169139"/>
                  <a:pt x="43250" y="161418"/>
                </a:cubicBezTo>
                <a:cubicBezTo>
                  <a:pt x="29859" y="153697"/>
                  <a:pt x="19303" y="143140"/>
                  <a:pt x="11582" y="129749"/>
                </a:cubicBezTo>
                <a:cubicBezTo>
                  <a:pt x="3861" y="116358"/>
                  <a:pt x="0" y="101821"/>
                  <a:pt x="0" y="86138"/>
                </a:cubicBezTo>
                <a:cubicBezTo>
                  <a:pt x="0" y="70696"/>
                  <a:pt x="3861" y="56339"/>
                  <a:pt x="11582" y="43069"/>
                </a:cubicBezTo>
                <a:cubicBezTo>
                  <a:pt x="19303" y="29798"/>
                  <a:pt x="29859" y="19303"/>
                  <a:pt x="43250" y="11582"/>
                </a:cubicBezTo>
                <a:cubicBezTo>
                  <a:pt x="56641" y="3861"/>
                  <a:pt x="71179" y="0"/>
                  <a:pt x="868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54" tIns="4577" rIns="9154" bIns="457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801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3542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+ 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491" y="864000"/>
            <a:ext cx="2379600" cy="51228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7A938A-B486-4C94-B6F0-99F816ADA33D}"/>
              </a:ext>
            </a:extLst>
          </p:cNvPr>
          <p:cNvSpPr/>
          <p:nvPr userDrawn="1"/>
        </p:nvSpPr>
        <p:spPr>
          <a:xfrm rot="16200000" flipV="1">
            <a:off x="-2068400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noProof="0" dirty="0" err="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69882-44DF-43EA-B961-38F81A409D3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C94F4B9-B8BA-4AE0-8D3D-703A5A189F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80E129-1495-4152-885A-950F083E6B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8862252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+ yellow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491" y="864000"/>
            <a:ext cx="2379600" cy="51228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69882-44DF-43EA-B961-38F81A409D3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C94F4B9-B8BA-4AE0-8D3D-703A5A189F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80E129-1495-4152-885A-950F083E6B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2771DE-7B31-480C-9091-703575BD6824}"/>
              </a:ext>
            </a:extLst>
          </p:cNvPr>
          <p:cNvSpPr/>
          <p:nvPr userDrawn="1"/>
        </p:nvSpPr>
        <p:spPr>
          <a:xfrm rot="5400000" flipV="1">
            <a:off x="-2068402" y="3364556"/>
            <a:ext cx="5126400" cy="126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8" tIns="3604" rIns="7208" bIns="3604" rtlCol="0" anchor="ctr"/>
          <a:lstStyle/>
          <a:p>
            <a:pPr algn="ctr"/>
            <a:endParaRPr lang="en-GB" sz="200" dirty="0" err="1"/>
          </a:p>
        </p:txBody>
      </p:sp>
    </p:spTree>
    <p:extLst>
      <p:ext uri="{BB962C8B-B14F-4D97-AF65-F5344CB8AC3E}">
        <p14:creationId xmlns:p14="http://schemas.microsoft.com/office/powerpoint/2010/main" val="1957384616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D909-49D5-40E7-8A46-904F42180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C0A9EFC-3109-4832-A2D0-040116D0E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003F3C-0DDB-4FC6-8F72-B9D15ACDC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F93830-339F-4EED-BE32-3338BB1E2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8930303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8E191F-9315-439E-B3E1-E244B439C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421B79-34B3-49E9-88AB-D05336546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5FA46-FFD0-4832-8708-FF45CE149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8723819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431801" y="435649"/>
            <a:ext cx="11217273" cy="6632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1" b="0" noProof="1">
                <a:solidFill>
                  <a:schemeClr val="tx1"/>
                </a:solidFill>
                <a:latin typeface="+mj-lt"/>
                <a:cs typeface="Dstny Body" panose="02000603000000020004" pitchFamily="2" charset="0"/>
              </a:rPr>
              <a:t>TIPS &amp; TRICKS - YOUR USER GUIDE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0BB3B459-CDFE-44C8-879C-511BDE5A64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1227" y="1733518"/>
            <a:ext cx="2916000" cy="32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16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stny Body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stny Body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9pPr>
          </a:lstStyle>
          <a:p>
            <a:pPr marL="0" marR="0" lvl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lang="en-GB" sz="160" dirty="0">
                <a:latin typeface="+mn-lt"/>
                <a:cs typeface="Dstny Body" panose="02000603000000020004" pitchFamily="2" charset="0"/>
              </a:rPr>
              <a:t>TEXT STYLES</a:t>
            </a:r>
            <a:endParaRPr lang="en-GB" altLang="da-DK" sz="16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"/>
              </a:spcAft>
              <a:defRPr/>
            </a:pP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Use the </a:t>
            </a: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TAB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-key</a:t>
            </a:r>
            <a:r>
              <a:rPr lang="en-GB" altLang="da-DK" sz="1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to jump through levels. Click </a:t>
            </a:r>
            <a:r>
              <a:rPr lang="en-GB" altLang="da-DK" sz="1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ENTER</a:t>
            </a:r>
            <a:r>
              <a:rPr lang="en-GB" altLang="da-DK" sz="1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, then </a:t>
            </a:r>
            <a:r>
              <a:rPr lang="en-GB" altLang="da-DK" sz="1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TAB</a:t>
            </a:r>
            <a:r>
              <a:rPr lang="en-GB" altLang="da-DK" sz="1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to switch from one level to the next level</a:t>
            </a:r>
          </a:p>
          <a:p>
            <a:pPr eaLnBrk="1" hangingPunct="1">
              <a:spcAft>
                <a:spcPts val="60"/>
              </a:spcAft>
              <a:defRPr/>
            </a:pPr>
            <a:r>
              <a:rPr lang="en-GB" altLang="da-DK" sz="1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To go back in levels use </a:t>
            </a:r>
            <a:r>
              <a:rPr lang="en-GB" altLang="da-DK" sz="1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SHIFT-TAB</a:t>
            </a:r>
            <a:endParaRPr lang="en-GB" sz="1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"/>
              </a:spcAft>
              <a:defRPr/>
            </a:pPr>
            <a:r>
              <a:rPr lang="en-GB" sz="1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Alternatively, </a:t>
            </a:r>
            <a:r>
              <a:rPr lang="en-GB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Increase</a:t>
            </a:r>
            <a:r>
              <a:rPr lang="en-GB" sz="10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and </a:t>
            </a:r>
            <a:r>
              <a:rPr lang="en-GB" sz="1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Decrease </a:t>
            </a:r>
            <a:r>
              <a:rPr lang="en-GB" sz="10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list level can be used</a:t>
            </a:r>
            <a:b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1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"/>
              </a:spcAft>
              <a:defRPr/>
            </a:pP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HINT: </a:t>
            </a:r>
            <a:r>
              <a:rPr lang="en-GB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Use bullet button</a:t>
            </a:r>
          </a:p>
          <a:p>
            <a:pPr marL="0" marR="0" lvl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Delete bullet for regular text. Click on the bullet button to reaply the correct bullet again</a:t>
            </a:r>
          </a:p>
          <a:p>
            <a:pPr marL="0" marR="0" lvl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sz="160" dirty="0">
                <a:latin typeface="+mn-lt"/>
                <a:cs typeface="Dstny Body" panose="02000603000000020004" pitchFamily="2" charset="0"/>
              </a:rPr>
              <a:t>SLIDES &amp; LAYOUTS</a:t>
            </a:r>
          </a:p>
          <a:p>
            <a:pPr marL="0" marR="0" lvl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on the menu </a:t>
            </a: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New Slide 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 the </a:t>
            </a: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Home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 to insert a new slide</a:t>
            </a:r>
            <a:b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b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Change layout</a:t>
            </a:r>
            <a:endParaRPr lang="en-GB" altLang="da-DK" sz="1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marL="0" indent="0">
              <a:spcAft>
                <a:spcPts val="60"/>
              </a:spcAft>
              <a:buFont typeface="+mj-lt"/>
              <a:buNone/>
            </a:pPr>
            <a:r>
              <a:rPr lang="en-GB" sz="100" dirty="0">
                <a:solidFill>
                  <a:srgbClr val="000000"/>
                </a:solidFill>
                <a:latin typeface="+mn-lt"/>
                <a:ea typeface="Dstny Body" panose="02000603000000020004" pitchFamily="2" charset="0"/>
              </a:rPr>
              <a:t>Click on the arrow next to </a:t>
            </a:r>
            <a:r>
              <a:rPr lang="en-GB" sz="100" b="1" dirty="0">
                <a:solidFill>
                  <a:srgbClr val="000000"/>
                </a:solidFill>
                <a:latin typeface="+mn-lt"/>
                <a:ea typeface="Dstny Body" panose="02000603000000020004" pitchFamily="2" charset="0"/>
              </a:rPr>
              <a:t>Layout </a:t>
            </a:r>
            <a:r>
              <a:rPr lang="en-GB" sz="100" dirty="0">
                <a:solidFill>
                  <a:srgbClr val="000000"/>
                </a:solidFill>
                <a:latin typeface="+mn-lt"/>
                <a:ea typeface="Dstny Body" panose="02000603000000020004" pitchFamily="2" charset="0"/>
              </a:rPr>
              <a:t>to view a dropdown menu of possible slide layouts</a:t>
            </a:r>
            <a:endParaRPr lang="en-GB" sz="100" dirty="0">
              <a:latin typeface="+mn-lt"/>
              <a:ea typeface="Dstny Body" panose="02000603000000020004" pitchFamily="2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66B3FBB4-61DE-493B-8F38-CB78E008D9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62260" y="1742868"/>
            <a:ext cx="2936482" cy="32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16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stny Body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stny Body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9pPr>
          </a:lstStyle>
          <a:p>
            <a:pPr fontAlgn="auto">
              <a:spcBef>
                <a:spcPts val="120"/>
              </a:spcBef>
              <a:spcAft>
                <a:spcPts val="60"/>
              </a:spcAft>
              <a:buFont typeface="+mj-lt"/>
              <a:buNone/>
              <a:defRPr/>
            </a:pPr>
            <a:r>
              <a:rPr lang="en-GB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Reset slide</a:t>
            </a:r>
          </a:p>
          <a:p>
            <a:pPr marL="0" marR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1. </a:t>
            </a:r>
            <a:r>
              <a:rPr lang="en-GB" altLang="da-DK" sz="1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the </a:t>
            </a: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Home</a:t>
            </a:r>
            <a:r>
              <a:rPr lang="en-GB" altLang="da-DK" sz="1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</a:t>
            </a:r>
          </a:p>
          <a:p>
            <a:pPr marL="0" marR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2. </a:t>
            </a:r>
            <a:r>
              <a:rPr lang="en-GB" altLang="da-DK" sz="1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the </a:t>
            </a: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Reset</a:t>
            </a:r>
            <a:r>
              <a:rPr lang="en-GB" altLang="da-DK" sz="1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menu to reset position, size and formatting of the slide placeholders to their default settings</a:t>
            </a:r>
            <a:endParaRPr lang="en-GB" altLang="da-DK" sz="100" baseline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marL="0" marR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 typeface="+mj-lt"/>
              <a:buNone/>
              <a:tabLst/>
              <a:defRPr/>
            </a:pPr>
            <a:endParaRPr lang="en-GB" sz="1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marL="0" marR="0" lvl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lang="en-GB" sz="160" dirty="0">
                <a:latin typeface="+mn-lt"/>
                <a:cs typeface="Dstny Body" panose="02000603000000020004" pitchFamily="2" charset="0"/>
              </a:rPr>
              <a:t>PICTURES</a:t>
            </a:r>
            <a:endParaRPr lang="en-GB" sz="16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"/>
              </a:spcAft>
              <a:defRPr/>
            </a:pP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On slides with pictureplaceholder, click on the icon and choose </a:t>
            </a: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Insert 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to browse for picture</a:t>
            </a:r>
            <a:endParaRPr lang="en-GB" altLang="da-DK" sz="1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Bef>
                <a:spcPts val="120"/>
              </a:spcBef>
              <a:spcAft>
                <a:spcPts val="60"/>
              </a:spcAft>
              <a:defRPr/>
            </a:pPr>
            <a:r>
              <a:rPr lang="en-GB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Crop picture</a:t>
            </a:r>
          </a:p>
          <a:p>
            <a:pPr eaLnBrk="1" hangingPunct="1">
              <a:spcAft>
                <a:spcPts val="60"/>
              </a:spcAft>
              <a:defRPr/>
            </a:pP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1. 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</a:t>
            </a: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Crop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to change size or focus of the picture</a:t>
            </a:r>
          </a:p>
          <a:p>
            <a:pPr eaLnBrk="1" hangingPunct="1">
              <a:spcAft>
                <a:spcPts val="60"/>
              </a:spcAft>
              <a:defRPr/>
            </a:pP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2. 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If you want to scale the picture, hold </a:t>
            </a: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SHIFT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-key down while dragging the corners of the picture</a:t>
            </a:r>
            <a:b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1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"/>
              </a:spcAft>
              <a:defRPr/>
            </a:pP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HINT: 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If you delete the picture and insert a new one, the picture may lie in front of the text or graphic. If this happens, select the picture, </a:t>
            </a:r>
            <a:b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right-click and choose </a:t>
            </a: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Send to Back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17EA80A0-F605-4897-AE2A-18933CAB6D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74443" y="1733518"/>
            <a:ext cx="2936482" cy="37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16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stny Body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stny Body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9pPr>
          </a:lstStyle>
          <a:p>
            <a:pPr marL="0" marR="0" lvl="0" indent="0" algn="l" defTabSz="91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lang="en-GB" sz="160" dirty="0">
                <a:latin typeface="+mn-lt"/>
                <a:cs typeface="Dstny Body" panose="02000603000000020004" pitchFamily="2" charset="0"/>
              </a:rPr>
              <a:t>HEADER &amp; FOOTER</a:t>
            </a:r>
            <a:endParaRPr lang="en-GB" altLang="da-DK" sz="16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"/>
              </a:spcAft>
              <a:defRPr/>
            </a:pP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"/>
              </a:spcAft>
              <a:defRPr/>
            </a:pP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on </a:t>
            </a: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Header and Footer 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 the </a:t>
            </a: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Insert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 (write the desired text)</a:t>
            </a:r>
          </a:p>
          <a:p>
            <a:pPr eaLnBrk="1" hangingPunct="1">
              <a:spcAft>
                <a:spcPts val="60"/>
              </a:spcAft>
              <a:defRPr/>
            </a:pP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</a:t>
            </a: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Apply to All 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or </a:t>
            </a: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Apply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if only used on one slide</a:t>
            </a:r>
            <a:b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1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"/>
              </a:spcAft>
              <a:defRPr/>
            </a:pPr>
            <a:r>
              <a:rPr lang="en-GB" sz="160" dirty="0">
                <a:latin typeface="+mn-lt"/>
                <a:cs typeface="Dstny Body" panose="02000603000000020004" pitchFamily="2" charset="0"/>
              </a:rPr>
              <a:t>GUIDES</a:t>
            </a:r>
          </a:p>
          <a:p>
            <a:pPr eaLnBrk="1" hangingPunct="1">
              <a:spcAft>
                <a:spcPts val="60"/>
              </a:spcAft>
              <a:defRPr/>
            </a:pP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the </a:t>
            </a: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View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 and set tick mark next to </a:t>
            </a: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Guides</a:t>
            </a:r>
            <a:endParaRPr lang="en-GB" altLang="da-DK" sz="1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"/>
              </a:spcAft>
              <a:defRPr/>
            </a:pP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HINT: Alt + F9 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for quick view of guides</a:t>
            </a:r>
            <a:b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Mac: </a:t>
            </a:r>
            <a:r>
              <a:rPr lang="en-GB" sz="100" b="0" i="0" dirty="0">
                <a:solidFill>
                  <a:srgbClr val="333333"/>
                </a:solidFill>
                <a:effectLst/>
                <a:latin typeface="Dstny Body"/>
              </a:rPr>
              <a:t>⌘ 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+ option + ctrl + G</a:t>
            </a:r>
            <a:b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1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"/>
              </a:spcAft>
              <a:defRPr/>
            </a:pPr>
            <a:r>
              <a:rPr lang="en-GB" altLang="da-DK" sz="16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COPY/PASTE CONTENT</a:t>
            </a:r>
          </a:p>
          <a:p>
            <a:pPr eaLnBrk="1" hangingPunct="1">
              <a:spcAft>
                <a:spcPts val="60"/>
              </a:spcAft>
              <a:defRPr/>
            </a:pP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When copying old content to your new presentation, 2 options are available:</a:t>
            </a:r>
          </a:p>
          <a:p>
            <a:pPr eaLnBrk="1" hangingPunct="1">
              <a:spcAft>
                <a:spcPts val="60"/>
              </a:spcAft>
              <a:defRPr/>
            </a:pP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1. Best practice: 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Create a slide in your new presentation and copy </a:t>
            </a:r>
            <a:r>
              <a:rPr lang="en-GB" altLang="da-DK" sz="100" b="0" i="0" u="sng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one</a:t>
            </a:r>
            <a:r>
              <a:rPr lang="en-GB" altLang="da-DK" sz="100" b="0" i="0" u="none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piece of content at a time (e.g. copy all text from </a:t>
            </a:r>
            <a:r>
              <a:rPr lang="en-GB" altLang="da-DK" sz="100" b="0" i="0" u="sng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one</a:t>
            </a:r>
            <a:r>
              <a:rPr lang="en-GB" altLang="da-DK" sz="100" b="0" i="0" u="none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textbox)</a:t>
            </a:r>
            <a:endParaRPr lang="en-GB" altLang="da-DK" sz="100" b="1" i="0" u="sng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"/>
              </a:spcAft>
              <a:defRPr/>
            </a:pPr>
            <a:r>
              <a:rPr lang="en-GB" altLang="da-DK" sz="1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2. </a:t>
            </a:r>
            <a:r>
              <a:rPr lang="en-GB" altLang="da-DK" sz="1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Or copy an entire slide into your new presentation and then choose a fitting layout. Remember to delete the old, wrong layouts (go to View &gt; Slidemaster and delete them)</a:t>
            </a:r>
            <a:endParaRPr lang="en-GB" altLang="da-DK" sz="1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501896-43DD-469D-A55E-AA24E78013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99612" y="3500899"/>
            <a:ext cx="257143" cy="2857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22642E-922E-4D3E-9481-C027E3A93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99609" y="5003956"/>
            <a:ext cx="475428" cy="1767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7E3D92-3923-49A5-9D66-A01D052984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901" t="45142" r="62601" b="9046"/>
          <a:stretch/>
        </p:blipFill>
        <p:spPr>
          <a:xfrm>
            <a:off x="7222600" y="3155758"/>
            <a:ext cx="341204" cy="321707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EE4BD888-DAA9-4A3B-ADD9-0ACB9540A63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99609" y="4178577"/>
            <a:ext cx="328882" cy="505501"/>
          </a:xfrm>
          <a:prstGeom prst="rect">
            <a:avLst/>
          </a:prstGeom>
        </p:spPr>
      </p:pic>
      <p:pic>
        <p:nvPicPr>
          <p:cNvPr id="26" name="Picture 20">
            <a:extLst>
              <a:ext uri="{FF2B5EF4-FFF2-40B4-BE49-F238E27FC236}">
                <a16:creationId xmlns:a16="http://schemas.microsoft.com/office/drawing/2014/main" id="{ADF46DFB-ABDB-43BA-AD93-FDEE2D7642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95012" y="2259975"/>
            <a:ext cx="538466" cy="172841"/>
          </a:xfrm>
          <a:prstGeom prst="rect">
            <a:avLst/>
          </a:prstGeom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CF6F40E1-EF2A-4675-A88E-429AD3ADD34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298742" y="3887428"/>
            <a:ext cx="313788" cy="543900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1EEB59ED-856C-4646-8080-8164D2973D0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70782" y="2271263"/>
            <a:ext cx="378293" cy="543366"/>
          </a:xfrm>
          <a:prstGeom prst="rect">
            <a:avLst/>
          </a:prstGeom>
        </p:spPr>
      </p:pic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9C042ED-B935-47E1-9AD4-14F9C6BD48F3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8B3BD4-04BC-40A0-B801-FB79B088402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99612" y="2809193"/>
            <a:ext cx="457143" cy="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24653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assifi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431801" y="435649"/>
            <a:ext cx="11217273" cy="6632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GB" sz="321" kern="1200" cap="all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Classification Levels Policy </a:t>
            </a:r>
          </a:p>
        </p:txBody>
      </p:sp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9C042ED-B935-47E1-9AD4-14F9C6BD48F3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F31359-7304-45D0-84E0-C8364FD2AC19}"/>
              </a:ext>
            </a:extLst>
          </p:cNvPr>
          <p:cNvSpPr txBox="1"/>
          <p:nvPr userDrawn="1"/>
        </p:nvSpPr>
        <p:spPr>
          <a:xfrm>
            <a:off x="431801" y="1724026"/>
            <a:ext cx="8517991" cy="194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81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Public</a:t>
            </a:r>
            <a:r>
              <a:rPr lang="en-GB" sz="181" b="0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: Any information that can be made public and whose disclosure is not prejudicial to the interests of Dstny, including its staff and stakeholders in its activities</a:t>
            </a:r>
          </a:p>
          <a:p>
            <a:pPr algn="l"/>
            <a:endParaRPr lang="en-GB" sz="181" b="0" kern="1200" baseline="0" dirty="0">
              <a:solidFill>
                <a:schemeClr val="tx1"/>
              </a:solidFill>
              <a:latin typeface="+mn-lt"/>
              <a:ea typeface="+mn-ea"/>
              <a:cs typeface="Dstny Body" panose="02000603000000020004" pitchFamily="2" charset="0"/>
            </a:endParaRPr>
          </a:p>
          <a:p>
            <a:pPr algn="l"/>
            <a:r>
              <a:rPr lang="en-GB" sz="181" b="1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Restricted</a:t>
            </a:r>
            <a:r>
              <a:rPr lang="en-GB" sz="181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:</a:t>
            </a:r>
            <a:r>
              <a:rPr lang="en-GB" sz="181" b="1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 </a:t>
            </a:r>
            <a:r>
              <a:rPr lang="en-GB" sz="181" b="1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Any information accessible by Dstny staff and disseminated to outsiders on a need-to-know basis under the responsibility of an authorised Dstny worker</a:t>
            </a:r>
          </a:p>
          <a:p>
            <a:pPr algn="l"/>
            <a:endParaRPr lang="en-GB" sz="181" b="0" kern="1200" baseline="0" dirty="0">
              <a:solidFill>
                <a:schemeClr val="tx1"/>
              </a:solidFill>
              <a:latin typeface="+mn-lt"/>
              <a:ea typeface="+mn-ea"/>
              <a:cs typeface="Dstny Body" panose="02000603000000020004" pitchFamily="2" charset="0"/>
            </a:endParaRPr>
          </a:p>
          <a:p>
            <a:pPr algn="l"/>
            <a:r>
              <a:rPr lang="en-GB" sz="181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Confidential</a:t>
            </a:r>
            <a:r>
              <a:rPr lang="en-GB" sz="181" b="0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: Any information that should only be communicated to identified data subjects and whose unwanted disclosure could have significant consequences for Dstny </a:t>
            </a:r>
          </a:p>
          <a:p>
            <a:pPr algn="l"/>
            <a:endParaRPr lang="en-GB" sz="181" b="0" kern="1200" baseline="0" dirty="0">
              <a:solidFill>
                <a:schemeClr val="tx1"/>
              </a:solidFill>
              <a:latin typeface="+mn-lt"/>
              <a:ea typeface="+mn-ea"/>
              <a:cs typeface="Dstny Body" panose="02000603000000020004" pitchFamily="2" charset="0"/>
            </a:endParaRPr>
          </a:p>
          <a:p>
            <a:pPr algn="l"/>
            <a:r>
              <a:rPr lang="en-GB" sz="181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Secret</a:t>
            </a:r>
            <a:r>
              <a:rPr lang="en-GB" sz="181" b="0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: Any information that should only be disclosed to identified and mutually identifiable data subjects, and whose unwanted disclosure could have critical consequences for Dstny </a:t>
            </a:r>
            <a:endParaRPr lang="en-GB" sz="181" dirty="0"/>
          </a:p>
        </p:txBody>
      </p:sp>
    </p:spTree>
    <p:extLst>
      <p:ext uri="{BB962C8B-B14F-4D97-AF65-F5344CB8AC3E}">
        <p14:creationId xmlns:p14="http://schemas.microsoft.com/office/powerpoint/2010/main" val="4014814917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8" tIns="7208" rIns="7208" bIns="7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"/>
              </a:spcBef>
              <a:buClr>
                <a:srgbClr val="003755"/>
              </a:buClr>
            </a:pPr>
            <a:endParaRPr lang="en-GB" sz="14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8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" b="0" noProof="0" dirty="0">
                <a:solidFill>
                  <a:schemeClr val="bg1"/>
                </a:solidFill>
              </a:rPr>
              <a:t>If you see any </a:t>
            </a:r>
            <a:r>
              <a:rPr lang="en-GB" sz="440" b="1" i="1" noProof="0" dirty="0">
                <a:solidFill>
                  <a:schemeClr val="bg1"/>
                </a:solidFill>
              </a:rPr>
              <a:t>layouts after this </a:t>
            </a:r>
            <a:r>
              <a:rPr lang="en-GB" sz="440" b="0" i="0" noProof="0" dirty="0">
                <a:solidFill>
                  <a:schemeClr val="bg1"/>
                </a:solidFill>
              </a:rPr>
              <a:t>one</a:t>
            </a:r>
            <a:r>
              <a:rPr lang="en-GB" sz="440" b="1" i="1" noProof="0" dirty="0">
                <a:solidFill>
                  <a:schemeClr val="bg1"/>
                </a:solidFill>
              </a:rPr>
              <a:t>,</a:t>
            </a:r>
            <a:br>
              <a:rPr lang="en-GB" sz="440" b="0" i="0" noProof="0" dirty="0">
                <a:solidFill>
                  <a:schemeClr val="bg1"/>
                </a:solidFill>
              </a:rPr>
            </a:br>
            <a:r>
              <a:rPr lang="en-GB" sz="44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en-GB" sz="440" b="1" i="1" u="none" noProof="0" dirty="0">
                <a:solidFill>
                  <a:schemeClr val="bg1"/>
                </a:solidFill>
              </a:rPr>
              <a:t>are not </a:t>
            </a:r>
            <a:r>
              <a:rPr lang="en-GB" sz="440" b="0" noProof="0" dirty="0">
                <a:solidFill>
                  <a:schemeClr val="bg1"/>
                </a:solidFill>
              </a:rPr>
              <a:t>part of our corporate template.</a:t>
            </a:r>
            <a:br>
              <a:rPr lang="en-GB" sz="280" b="0" noProof="0" dirty="0">
                <a:solidFill>
                  <a:schemeClr val="bg1"/>
                </a:solidFill>
              </a:rPr>
            </a:br>
            <a:br>
              <a:rPr lang="en-GB" sz="280" b="0" noProof="0" dirty="0">
                <a:solidFill>
                  <a:schemeClr val="bg1"/>
                </a:solidFill>
              </a:rPr>
            </a:br>
            <a:endParaRPr lang="en-GB" sz="28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75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"/>
                </a:spcBef>
                <a:buClr>
                  <a:srgbClr val="003755"/>
                </a:buClr>
              </a:pPr>
              <a:endParaRPr lang="en-GB" sz="14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"/>
                </a:spcBef>
                <a:buClr>
                  <a:srgbClr val="003755"/>
                </a:buClr>
              </a:pPr>
              <a:endParaRPr lang="en-GB" sz="14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216" y="2588375"/>
            <a:ext cx="10152347" cy="305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82" b="1" i="1" noProof="0" dirty="0">
                <a:solidFill>
                  <a:schemeClr val="bg1"/>
                </a:solidFill>
              </a:rPr>
              <a:t>Do not use </a:t>
            </a:r>
            <a:endParaRPr lang="en-GB" sz="240" b="1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3" y="5186456"/>
            <a:ext cx="11356974" cy="1022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GB" sz="181" b="0" noProof="0" dirty="0">
                <a:solidFill>
                  <a:schemeClr val="bg1"/>
                </a:solidFill>
              </a:rPr>
            </a:br>
            <a:endParaRPr lang="en-GB" sz="181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85DC5A1D-614F-45C9-9730-B88794628D07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5030444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23D6DE55-12CE-4DCC-AB6C-3C77D2902D28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Rectangle">
            <a:extLst>
              <a:ext uri="{FF2B5EF4-FFF2-40B4-BE49-F238E27FC236}">
                <a16:creationId xmlns:a16="http://schemas.microsoft.com/office/drawing/2014/main" id="{8937A0AD-FEFD-45EB-B4D0-1E2ED999056C}"/>
              </a:ext>
            </a:extLst>
          </p:cNvPr>
          <p:cNvSpPr/>
          <p:nvPr userDrawn="1"/>
        </p:nvSpPr>
        <p:spPr>
          <a:xfrm rot="16200000" flipV="1">
            <a:off x="-1088912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0" y="3104303"/>
            <a:ext cx="2091981" cy="716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 b="1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FEED0661-B3F8-4AFA-9CE3-DCAF01813D98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Speaker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6585922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346214CE-CAE1-433D-A846-FC3342686ED0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5E5CFC51-E8E3-4014-9651-8D053A7542FB}"/>
              </a:ext>
            </a:extLst>
          </p:cNvPr>
          <p:cNvSpPr/>
          <p:nvPr userDrawn="1"/>
        </p:nvSpPr>
        <p:spPr bwMode="white">
          <a:xfrm rot="16200000" flipV="1">
            <a:off x="-1088913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0" y="3104303"/>
            <a:ext cx="2091981" cy="716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E41BD7EA-C3CC-4195-B396-34D12DCC8628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Presenter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6465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+ 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488" y="864000"/>
            <a:ext cx="2379600" cy="51228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7A938A-B486-4C94-B6F0-99F816ADA33D}"/>
              </a:ext>
            </a:extLst>
          </p:cNvPr>
          <p:cNvSpPr/>
          <p:nvPr userDrawn="1"/>
        </p:nvSpPr>
        <p:spPr>
          <a:xfrm rot="16200000" flipV="1">
            <a:off x="-2068400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69882-44DF-43EA-B961-38F81A409D3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C94F4B9-B8BA-4AE0-8D3D-703A5A189F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80E129-1495-4152-885A-950F083E6B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8865463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">
    <p:bg>
      <p:bgPr>
        <a:gradFill>
          <a:gsLst>
            <a:gs pos="95000">
              <a:schemeClr val="accent6"/>
            </a:gs>
            <a:gs pos="0">
              <a:schemeClr val="accent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Background">
            <a:extLst>
              <a:ext uri="{FF2B5EF4-FFF2-40B4-BE49-F238E27FC236}">
                <a16:creationId xmlns:a16="http://schemas.microsoft.com/office/drawing/2014/main" id="{7B7C0264-09E0-4AFB-AB5B-FF66EEB94BB8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5E5CFC51-E8E3-4014-9651-8D053A7542FB}"/>
              </a:ext>
            </a:extLst>
          </p:cNvPr>
          <p:cNvSpPr/>
          <p:nvPr userDrawn="1"/>
        </p:nvSpPr>
        <p:spPr>
          <a:xfrm rot="16200000" flipV="1">
            <a:off x="-1088913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62B4802F-FA45-4EE6-83A6-B60CB36913B4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Presenter 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  <p:pic>
        <p:nvPicPr>
          <p:cNvPr id="6" name="Image 5" descr="Une image contenant texte, arts de la table, vaisselle, assiette&#10;&#10;Description générée automatiquement">
            <a:extLst>
              <a:ext uri="{FF2B5EF4-FFF2-40B4-BE49-F238E27FC236}">
                <a16:creationId xmlns:a16="http://schemas.microsoft.com/office/drawing/2014/main" id="{E5C49521-103B-F419-D115-BB7E59D80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928" y="2908849"/>
            <a:ext cx="2842147" cy="103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34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ark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Background">
            <a:extLst>
              <a:ext uri="{FF2B5EF4-FFF2-40B4-BE49-F238E27FC236}">
                <a16:creationId xmlns:a16="http://schemas.microsoft.com/office/drawing/2014/main" id="{F1D09505-09FC-487B-8929-B777E84E1BB6}"/>
              </a:ext>
            </a:extLst>
          </p:cNvPr>
          <p:cNvSpPr/>
          <p:nvPr userDrawn="1"/>
        </p:nvSpPr>
        <p:spPr>
          <a:xfrm>
            <a:off x="0" y="0"/>
            <a:ext cx="313649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C13C3DE-8254-4AAC-9B8A-CF2D3D66A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9351683 w 12193200"/>
              <a:gd name="connsiteY0" fmla="*/ 3277750 h 6861600"/>
              <a:gd name="connsiteX1" fmla="*/ 9414268 w 12193200"/>
              <a:gd name="connsiteY1" fmla="*/ 3293811 h 6861600"/>
              <a:gd name="connsiteX2" fmla="*/ 9460794 w 12193200"/>
              <a:gd name="connsiteY2" fmla="*/ 3341456 h 6861600"/>
              <a:gd name="connsiteX3" fmla="*/ 9478337 w 12193200"/>
              <a:gd name="connsiteY3" fmla="*/ 3418919 h 6861600"/>
              <a:gd name="connsiteX4" fmla="*/ 9460021 w 12193200"/>
              <a:gd name="connsiteY4" fmla="*/ 3496777 h 6861600"/>
              <a:gd name="connsiteX5" fmla="*/ 9412312 w 12193200"/>
              <a:gd name="connsiteY5" fmla="*/ 3544864 h 6861600"/>
              <a:gd name="connsiteX6" fmla="*/ 9349348 w 12193200"/>
              <a:gd name="connsiteY6" fmla="*/ 3560893 h 6861600"/>
              <a:gd name="connsiteX7" fmla="*/ 9261945 w 12193200"/>
              <a:gd name="connsiteY7" fmla="*/ 3523866 h 6861600"/>
              <a:gd name="connsiteX8" fmla="*/ 9227236 w 12193200"/>
              <a:gd name="connsiteY8" fmla="*/ 3418919 h 6861600"/>
              <a:gd name="connsiteX9" fmla="*/ 9244007 w 12193200"/>
              <a:gd name="connsiteY9" fmla="*/ 3341456 h 6861600"/>
              <a:gd name="connsiteX10" fmla="*/ 9289459 w 12193200"/>
              <a:gd name="connsiteY10" fmla="*/ 3293748 h 6861600"/>
              <a:gd name="connsiteX11" fmla="*/ 9351683 w 12193200"/>
              <a:gd name="connsiteY11" fmla="*/ 3277750 h 6861600"/>
              <a:gd name="connsiteX12" fmla="*/ 11156040 w 12193200"/>
              <a:gd name="connsiteY12" fmla="*/ 3209012 h 6861600"/>
              <a:gd name="connsiteX13" fmla="*/ 11143608 w 12193200"/>
              <a:gd name="connsiteY13" fmla="*/ 3217563 h 6861600"/>
              <a:gd name="connsiteX14" fmla="*/ 11024005 w 12193200"/>
              <a:gd name="connsiteY14" fmla="*/ 3529609 h 6861600"/>
              <a:gd name="connsiteX15" fmla="*/ 10908836 w 12193200"/>
              <a:gd name="connsiteY15" fmla="*/ 3217799 h 6861600"/>
              <a:gd name="connsiteX16" fmla="*/ 10896357 w 12193200"/>
              <a:gd name="connsiteY16" fmla="*/ 3209091 h 6861600"/>
              <a:gd name="connsiteX17" fmla="*/ 10828375 w 12193200"/>
              <a:gd name="connsiteY17" fmla="*/ 3209091 h 6861600"/>
              <a:gd name="connsiteX18" fmla="*/ 10815135 w 12193200"/>
              <a:gd name="connsiteY18" fmla="*/ 3222482 h 6861600"/>
              <a:gd name="connsiteX19" fmla="*/ 10816053 w 12193200"/>
              <a:gd name="connsiteY19" fmla="*/ 3227265 h 6861600"/>
              <a:gd name="connsiteX20" fmla="*/ 10974719 w 12193200"/>
              <a:gd name="connsiteY20" fmla="*/ 3629569 h 6861600"/>
              <a:gd name="connsiteX21" fmla="*/ 10968787 w 12193200"/>
              <a:gd name="connsiteY21" fmla="*/ 3649543 h 6861600"/>
              <a:gd name="connsiteX22" fmla="*/ 10862405 w 12193200"/>
              <a:gd name="connsiteY22" fmla="*/ 3735999 h 6861600"/>
              <a:gd name="connsiteX23" fmla="*/ 10850257 w 12193200"/>
              <a:gd name="connsiteY23" fmla="*/ 3750403 h 6861600"/>
              <a:gd name="connsiteX24" fmla="*/ 10849610 w 12193200"/>
              <a:gd name="connsiteY24" fmla="*/ 3806552 h 6861600"/>
              <a:gd name="connsiteX25" fmla="*/ 10864078 w 12193200"/>
              <a:gd name="connsiteY25" fmla="*/ 3820483 h 6861600"/>
              <a:gd name="connsiteX26" fmla="*/ 10883846 w 12193200"/>
              <a:gd name="connsiteY26" fmla="*/ 3819078 h 6861600"/>
              <a:gd name="connsiteX27" fmla="*/ 11028044 w 12193200"/>
              <a:gd name="connsiteY27" fmla="*/ 3707064 h 6861600"/>
              <a:gd name="connsiteX28" fmla="*/ 11045761 w 12193200"/>
              <a:gd name="connsiteY28" fmla="*/ 3664830 h 6861600"/>
              <a:gd name="connsiteX29" fmla="*/ 11229259 w 12193200"/>
              <a:gd name="connsiteY29" fmla="*/ 3227455 h 6861600"/>
              <a:gd name="connsiteX30" fmla="*/ 11222098 w 12193200"/>
              <a:gd name="connsiteY30" fmla="*/ 3210039 h 6861600"/>
              <a:gd name="connsiteX31" fmla="*/ 11216969 w 12193200"/>
              <a:gd name="connsiteY31" fmla="*/ 3209012 h 6861600"/>
              <a:gd name="connsiteX32" fmla="*/ 9811429 w 12193200"/>
              <a:gd name="connsiteY32" fmla="*/ 3202118 h 6861600"/>
              <a:gd name="connsiteX33" fmla="*/ 9726267 w 12193200"/>
              <a:gd name="connsiteY33" fmla="*/ 3218178 h 6861600"/>
              <a:gd name="connsiteX34" fmla="*/ 9669471 w 12193200"/>
              <a:gd name="connsiteY34" fmla="*/ 3262069 h 6861600"/>
              <a:gd name="connsiteX35" fmla="*/ 9649656 w 12193200"/>
              <a:gd name="connsiteY35" fmla="*/ 3323251 h 6861600"/>
              <a:gd name="connsiteX36" fmla="*/ 9671428 w 12193200"/>
              <a:gd name="connsiteY36" fmla="*/ 3389655 h 6861600"/>
              <a:gd name="connsiteX37" fmla="*/ 9722923 w 12193200"/>
              <a:gd name="connsiteY37" fmla="*/ 3427045 h 6861600"/>
              <a:gd name="connsiteX38" fmla="*/ 9800039 w 12193200"/>
              <a:gd name="connsiteY38" fmla="*/ 3452288 h 6861600"/>
              <a:gd name="connsiteX39" fmla="*/ 9871381 w 12193200"/>
              <a:gd name="connsiteY39" fmla="*/ 3477530 h 6861600"/>
              <a:gd name="connsiteX40" fmla="*/ 9893894 w 12193200"/>
              <a:gd name="connsiteY40" fmla="*/ 3512649 h 6861600"/>
              <a:gd name="connsiteX41" fmla="*/ 9873684 w 12193200"/>
              <a:gd name="connsiteY41" fmla="*/ 3548936 h 6861600"/>
              <a:gd name="connsiteX42" fmla="*/ 9816809 w 12193200"/>
              <a:gd name="connsiteY42" fmla="*/ 3563056 h 6861600"/>
              <a:gd name="connsiteX43" fmla="*/ 9758436 w 12193200"/>
              <a:gd name="connsiteY43" fmla="*/ 3545102 h 6861600"/>
              <a:gd name="connsiteX44" fmla="*/ 9734503 w 12193200"/>
              <a:gd name="connsiteY44" fmla="*/ 3510393 h 6861600"/>
              <a:gd name="connsiteX45" fmla="*/ 9721755 w 12193200"/>
              <a:gd name="connsiteY45" fmla="*/ 3500533 h 6861600"/>
              <a:gd name="connsiteX46" fmla="*/ 9657592 w 12193200"/>
              <a:gd name="connsiteY46" fmla="*/ 3500533 h 6861600"/>
              <a:gd name="connsiteX47" fmla="*/ 9655534 w 12193200"/>
              <a:gd name="connsiteY47" fmla="*/ 3500697 h 6861600"/>
              <a:gd name="connsiteX48" fmla="*/ 9644355 w 12193200"/>
              <a:gd name="connsiteY48" fmla="*/ 3516073 h 6861600"/>
              <a:gd name="connsiteX49" fmla="*/ 9667215 w 12193200"/>
              <a:gd name="connsiteY49" fmla="*/ 3569619 h 6861600"/>
              <a:gd name="connsiteX50" fmla="*/ 9729375 w 12193200"/>
              <a:gd name="connsiteY50" fmla="*/ 3618526 h 6861600"/>
              <a:gd name="connsiteX51" fmla="*/ 9818245 w 12193200"/>
              <a:gd name="connsiteY51" fmla="*/ 3636448 h 6861600"/>
              <a:gd name="connsiteX52" fmla="*/ 9903439 w 12193200"/>
              <a:gd name="connsiteY52" fmla="*/ 3620435 h 6861600"/>
              <a:gd name="connsiteX53" fmla="*/ 9959462 w 12193200"/>
              <a:gd name="connsiteY53" fmla="*/ 3576166 h 6861600"/>
              <a:gd name="connsiteX54" fmla="*/ 9979309 w 12193200"/>
              <a:gd name="connsiteY54" fmla="*/ 3512034 h 6861600"/>
              <a:gd name="connsiteX55" fmla="*/ 9957221 w 12193200"/>
              <a:gd name="connsiteY55" fmla="*/ 3447145 h 6861600"/>
              <a:gd name="connsiteX56" fmla="*/ 9906484 w 12193200"/>
              <a:gd name="connsiteY56" fmla="*/ 3410133 h 6861600"/>
              <a:gd name="connsiteX57" fmla="*/ 9831292 w 12193200"/>
              <a:gd name="connsiteY57" fmla="*/ 3385348 h 6861600"/>
              <a:gd name="connsiteX58" fmla="*/ 9779387 w 12193200"/>
              <a:gd name="connsiteY58" fmla="*/ 3368908 h 6861600"/>
              <a:gd name="connsiteX59" fmla="*/ 9750595 w 12193200"/>
              <a:gd name="connsiteY59" fmla="*/ 3351901 h 6861600"/>
              <a:gd name="connsiteX60" fmla="*/ 9737453 w 12193200"/>
              <a:gd name="connsiteY60" fmla="*/ 3325207 h 6861600"/>
              <a:gd name="connsiteX61" fmla="*/ 9755722 w 12193200"/>
              <a:gd name="connsiteY61" fmla="*/ 3288479 h 6861600"/>
              <a:gd name="connsiteX62" fmla="*/ 9808385 w 12193200"/>
              <a:gd name="connsiteY62" fmla="*/ 3275511 h 6861600"/>
              <a:gd name="connsiteX63" fmla="*/ 9864108 w 12193200"/>
              <a:gd name="connsiteY63" fmla="*/ 3292281 h 6861600"/>
              <a:gd name="connsiteX64" fmla="*/ 9885485 w 12193200"/>
              <a:gd name="connsiteY64" fmla="*/ 3326990 h 6861600"/>
              <a:gd name="connsiteX65" fmla="*/ 9898343 w 12193200"/>
              <a:gd name="connsiteY65" fmla="*/ 3337229 h 6861600"/>
              <a:gd name="connsiteX66" fmla="*/ 9959367 w 12193200"/>
              <a:gd name="connsiteY66" fmla="*/ 3337229 h 6861600"/>
              <a:gd name="connsiteX67" fmla="*/ 9961145 w 12193200"/>
              <a:gd name="connsiteY67" fmla="*/ 3337108 h 6861600"/>
              <a:gd name="connsiteX68" fmla="*/ 9972635 w 12193200"/>
              <a:gd name="connsiteY68" fmla="*/ 3322020 h 6861600"/>
              <a:gd name="connsiteX69" fmla="*/ 9927072 w 12193200"/>
              <a:gd name="connsiteY69" fmla="*/ 3238404 h 6861600"/>
              <a:gd name="connsiteX70" fmla="*/ 9811429 w 12193200"/>
              <a:gd name="connsiteY70" fmla="*/ 3202118 h 6861600"/>
              <a:gd name="connsiteX71" fmla="*/ 10596727 w 12193200"/>
              <a:gd name="connsiteY71" fmla="*/ 3202054 h 6861600"/>
              <a:gd name="connsiteX72" fmla="*/ 10526142 w 12193200"/>
              <a:gd name="connsiteY72" fmla="*/ 3216569 h 6861600"/>
              <a:gd name="connsiteX73" fmla="*/ 10471571 w 12193200"/>
              <a:gd name="connsiteY73" fmla="*/ 3257036 h 6861600"/>
              <a:gd name="connsiteX74" fmla="*/ 10471571 w 12193200"/>
              <a:gd name="connsiteY74" fmla="*/ 3222327 h 6861600"/>
              <a:gd name="connsiteX75" fmla="*/ 10471571 w 12193200"/>
              <a:gd name="connsiteY75" fmla="*/ 3222311 h 6861600"/>
              <a:gd name="connsiteX76" fmla="*/ 10458255 w 12193200"/>
              <a:gd name="connsiteY76" fmla="*/ 3209027 h 6861600"/>
              <a:gd name="connsiteX77" fmla="*/ 10397846 w 12193200"/>
              <a:gd name="connsiteY77" fmla="*/ 3209027 h 6861600"/>
              <a:gd name="connsiteX78" fmla="*/ 10397831 w 12193200"/>
              <a:gd name="connsiteY78" fmla="*/ 3209027 h 6861600"/>
              <a:gd name="connsiteX79" fmla="*/ 10384531 w 12193200"/>
              <a:gd name="connsiteY79" fmla="*/ 3222327 h 6861600"/>
              <a:gd name="connsiteX80" fmla="*/ 10384531 w 12193200"/>
              <a:gd name="connsiteY80" fmla="*/ 3616270 h 6861600"/>
              <a:gd name="connsiteX81" fmla="*/ 10384531 w 12193200"/>
              <a:gd name="connsiteY81" fmla="*/ 3616285 h 6861600"/>
              <a:gd name="connsiteX82" fmla="*/ 10397846 w 12193200"/>
              <a:gd name="connsiteY82" fmla="*/ 3629569 h 6861600"/>
              <a:gd name="connsiteX83" fmla="*/ 10458255 w 12193200"/>
              <a:gd name="connsiteY83" fmla="*/ 3629569 h 6861600"/>
              <a:gd name="connsiteX84" fmla="*/ 10471571 w 12193200"/>
              <a:gd name="connsiteY84" fmla="*/ 3616285 h 6861600"/>
              <a:gd name="connsiteX85" fmla="*/ 10471571 w 12193200"/>
              <a:gd name="connsiteY85" fmla="*/ 3394497 h 6861600"/>
              <a:gd name="connsiteX86" fmla="*/ 10500174 w 12193200"/>
              <a:gd name="connsiteY86" fmla="*/ 3307915 h 6861600"/>
              <a:gd name="connsiteX87" fmla="*/ 10577668 w 12193200"/>
              <a:gd name="connsiteY87" fmla="*/ 3277750 h 6861600"/>
              <a:gd name="connsiteX88" fmla="*/ 10654753 w 12193200"/>
              <a:gd name="connsiteY88" fmla="*/ 3307852 h 6861600"/>
              <a:gd name="connsiteX89" fmla="*/ 10682978 w 12193200"/>
              <a:gd name="connsiteY89" fmla="*/ 3394497 h 6861600"/>
              <a:gd name="connsiteX90" fmla="*/ 10682978 w 12193200"/>
              <a:gd name="connsiteY90" fmla="*/ 3616270 h 6861600"/>
              <a:gd name="connsiteX91" fmla="*/ 10682978 w 12193200"/>
              <a:gd name="connsiteY91" fmla="*/ 3616285 h 6861600"/>
              <a:gd name="connsiteX92" fmla="*/ 10696293 w 12193200"/>
              <a:gd name="connsiteY92" fmla="*/ 3629569 h 6861600"/>
              <a:gd name="connsiteX93" fmla="*/ 10755960 w 12193200"/>
              <a:gd name="connsiteY93" fmla="*/ 3629569 h 6861600"/>
              <a:gd name="connsiteX94" fmla="*/ 10755992 w 12193200"/>
              <a:gd name="connsiteY94" fmla="*/ 3629569 h 6861600"/>
              <a:gd name="connsiteX95" fmla="*/ 10769276 w 12193200"/>
              <a:gd name="connsiteY95" fmla="*/ 3616285 h 6861600"/>
              <a:gd name="connsiteX96" fmla="*/ 10769276 w 12193200"/>
              <a:gd name="connsiteY96" fmla="*/ 3381529 h 6861600"/>
              <a:gd name="connsiteX97" fmla="*/ 10747188 w 12193200"/>
              <a:gd name="connsiteY97" fmla="*/ 3283809 h 6861600"/>
              <a:gd name="connsiteX98" fmla="*/ 10685659 w 12193200"/>
              <a:gd name="connsiteY98" fmla="*/ 3222753 h 6861600"/>
              <a:gd name="connsiteX99" fmla="*/ 10596727 w 12193200"/>
              <a:gd name="connsiteY99" fmla="*/ 3202054 h 6861600"/>
              <a:gd name="connsiteX100" fmla="*/ 10282670 w 12193200"/>
              <a:gd name="connsiteY100" fmla="*/ 3189339 h 6861600"/>
              <a:gd name="connsiteX101" fmla="*/ 10227657 w 12193200"/>
              <a:gd name="connsiteY101" fmla="*/ 3244352 h 6861600"/>
              <a:gd name="connsiteX102" fmla="*/ 10282670 w 12193200"/>
              <a:gd name="connsiteY102" fmla="*/ 3299365 h 6861600"/>
              <a:gd name="connsiteX103" fmla="*/ 10337683 w 12193200"/>
              <a:gd name="connsiteY103" fmla="*/ 3244352 h 6861600"/>
              <a:gd name="connsiteX104" fmla="*/ 10282670 w 12193200"/>
              <a:gd name="connsiteY104" fmla="*/ 3189339 h 6861600"/>
              <a:gd name="connsiteX105" fmla="*/ 10110097 w 12193200"/>
              <a:gd name="connsiteY105" fmla="*/ 3104444 h 6861600"/>
              <a:gd name="connsiteX106" fmla="*/ 10096813 w 12193200"/>
              <a:gd name="connsiteY106" fmla="*/ 3117759 h 6861600"/>
              <a:gd name="connsiteX107" fmla="*/ 10096813 w 12193200"/>
              <a:gd name="connsiteY107" fmla="*/ 3195712 h 6861600"/>
              <a:gd name="connsiteX108" fmla="*/ 10083498 w 12193200"/>
              <a:gd name="connsiteY108" fmla="*/ 3209027 h 6861600"/>
              <a:gd name="connsiteX109" fmla="*/ 10031040 w 12193200"/>
              <a:gd name="connsiteY109" fmla="*/ 3209027 h 6861600"/>
              <a:gd name="connsiteX110" fmla="*/ 10031025 w 12193200"/>
              <a:gd name="connsiteY110" fmla="*/ 3209027 h 6861600"/>
              <a:gd name="connsiteX111" fmla="*/ 10017725 w 12193200"/>
              <a:gd name="connsiteY111" fmla="*/ 3222327 h 6861600"/>
              <a:gd name="connsiteX112" fmla="*/ 10017725 w 12193200"/>
              <a:gd name="connsiteY112" fmla="*/ 3266707 h 6861600"/>
              <a:gd name="connsiteX113" fmla="*/ 10031040 w 12193200"/>
              <a:gd name="connsiteY113" fmla="*/ 3279990 h 6861600"/>
              <a:gd name="connsiteX114" fmla="*/ 10083498 w 12193200"/>
              <a:gd name="connsiteY114" fmla="*/ 3279990 h 6861600"/>
              <a:gd name="connsiteX115" fmla="*/ 10096813 w 12193200"/>
              <a:gd name="connsiteY115" fmla="*/ 3293306 h 6861600"/>
              <a:gd name="connsiteX116" fmla="*/ 10096813 w 12193200"/>
              <a:gd name="connsiteY116" fmla="*/ 3512822 h 6861600"/>
              <a:gd name="connsiteX117" fmla="*/ 10128083 w 12193200"/>
              <a:gd name="connsiteY117" fmla="*/ 3602118 h 6861600"/>
              <a:gd name="connsiteX118" fmla="*/ 10218151 w 12193200"/>
              <a:gd name="connsiteY118" fmla="*/ 3629601 h 6861600"/>
              <a:gd name="connsiteX119" fmla="*/ 10273590 w 12193200"/>
              <a:gd name="connsiteY119" fmla="*/ 3629601 h 6861600"/>
              <a:gd name="connsiteX120" fmla="*/ 10273606 w 12193200"/>
              <a:gd name="connsiteY120" fmla="*/ 3629601 h 6861600"/>
              <a:gd name="connsiteX121" fmla="*/ 10286906 w 12193200"/>
              <a:gd name="connsiteY121" fmla="*/ 3616301 h 6861600"/>
              <a:gd name="connsiteX122" fmla="*/ 10286906 w 12193200"/>
              <a:gd name="connsiteY122" fmla="*/ 3570391 h 6861600"/>
              <a:gd name="connsiteX123" fmla="*/ 10286906 w 12193200"/>
              <a:gd name="connsiteY123" fmla="*/ 3570375 h 6861600"/>
              <a:gd name="connsiteX124" fmla="*/ 10273590 w 12193200"/>
              <a:gd name="connsiteY124" fmla="*/ 3557091 h 6861600"/>
              <a:gd name="connsiteX125" fmla="*/ 10233486 w 12193200"/>
              <a:gd name="connsiteY125" fmla="*/ 3557091 h 6861600"/>
              <a:gd name="connsiteX126" fmla="*/ 10195622 w 12193200"/>
              <a:gd name="connsiteY126" fmla="*/ 3546805 h 6861600"/>
              <a:gd name="connsiteX127" fmla="*/ 10184579 w 12193200"/>
              <a:gd name="connsiteY127" fmla="*/ 3512822 h 6861600"/>
              <a:gd name="connsiteX128" fmla="*/ 10184579 w 12193200"/>
              <a:gd name="connsiteY128" fmla="*/ 3117759 h 6861600"/>
              <a:gd name="connsiteX129" fmla="*/ 10171263 w 12193200"/>
              <a:gd name="connsiteY129" fmla="*/ 3104444 h 6861600"/>
              <a:gd name="connsiteX130" fmla="*/ 10110113 w 12193200"/>
              <a:gd name="connsiteY130" fmla="*/ 3104444 h 6861600"/>
              <a:gd name="connsiteX131" fmla="*/ 10110097 w 12193200"/>
              <a:gd name="connsiteY131" fmla="*/ 3104444 h 6861600"/>
              <a:gd name="connsiteX132" fmla="*/ 9493861 w 12193200"/>
              <a:gd name="connsiteY132" fmla="*/ 3104444 h 6861600"/>
              <a:gd name="connsiteX133" fmla="*/ 9480641 w 12193200"/>
              <a:gd name="connsiteY133" fmla="*/ 3117665 h 6861600"/>
              <a:gd name="connsiteX134" fmla="*/ 9480641 w 12193200"/>
              <a:gd name="connsiteY134" fmla="*/ 3240328 h 6861600"/>
              <a:gd name="connsiteX135" fmla="*/ 9462308 w 12193200"/>
              <a:gd name="connsiteY135" fmla="*/ 3228843 h 6861600"/>
              <a:gd name="connsiteX136" fmla="*/ 9353166 w 12193200"/>
              <a:gd name="connsiteY136" fmla="*/ 3202101 h 6861600"/>
              <a:gd name="connsiteX137" fmla="*/ 9243991 w 12193200"/>
              <a:gd name="connsiteY137" fmla="*/ 3228843 h 6861600"/>
              <a:gd name="connsiteX138" fmla="*/ 9166907 w 12193200"/>
              <a:gd name="connsiteY138" fmla="*/ 3305170 h 6861600"/>
              <a:gd name="connsiteX139" fmla="*/ 9138698 w 12193200"/>
              <a:gd name="connsiteY139" fmla="*/ 3418919 h 6861600"/>
              <a:gd name="connsiteX140" fmla="*/ 9166181 w 12193200"/>
              <a:gd name="connsiteY140" fmla="*/ 3533032 h 6861600"/>
              <a:gd name="connsiteX141" fmla="*/ 9241751 w 12193200"/>
              <a:gd name="connsiteY141" fmla="*/ 3609375 h 6861600"/>
              <a:gd name="connsiteX142" fmla="*/ 9349363 w 12193200"/>
              <a:gd name="connsiteY142" fmla="*/ 3636448 h 6861600"/>
              <a:gd name="connsiteX143" fmla="*/ 9459658 w 12193200"/>
              <a:gd name="connsiteY143" fmla="*/ 3609375 h 6861600"/>
              <a:gd name="connsiteX144" fmla="*/ 9538667 w 12193200"/>
              <a:gd name="connsiteY144" fmla="*/ 3532653 h 6861600"/>
              <a:gd name="connsiteX145" fmla="*/ 9567665 w 12193200"/>
              <a:gd name="connsiteY145" fmla="*/ 3380724 h 6861600"/>
              <a:gd name="connsiteX146" fmla="*/ 9567665 w 12193200"/>
              <a:gd name="connsiteY146" fmla="*/ 3117665 h 6861600"/>
              <a:gd name="connsiteX147" fmla="*/ 9554444 w 12193200"/>
              <a:gd name="connsiteY147" fmla="*/ 3104444 h 6861600"/>
              <a:gd name="connsiteX148" fmla="*/ 1412487 w 12193200"/>
              <a:gd name="connsiteY148" fmla="*/ 864356 h 6861600"/>
              <a:gd name="connsiteX149" fmla="*/ 1412487 w 12193200"/>
              <a:gd name="connsiteY149" fmla="*/ 5990756 h 6861600"/>
              <a:gd name="connsiteX150" fmla="*/ 1538487 w 12193200"/>
              <a:gd name="connsiteY150" fmla="*/ 5990756 h 6861600"/>
              <a:gd name="connsiteX151" fmla="*/ 1538487 w 12193200"/>
              <a:gd name="connsiteY151" fmla="*/ 864356 h 6861600"/>
              <a:gd name="connsiteX152" fmla="*/ 0 w 12193200"/>
              <a:gd name="connsiteY152" fmla="*/ 0 h 6861600"/>
              <a:gd name="connsiteX153" fmla="*/ 12193200 w 12193200"/>
              <a:gd name="connsiteY153" fmla="*/ 0 h 6861600"/>
              <a:gd name="connsiteX154" fmla="*/ 12193200 w 12193200"/>
              <a:gd name="connsiteY154" fmla="*/ 6861600 h 6861600"/>
              <a:gd name="connsiteX155" fmla="*/ 0 w 12193200"/>
              <a:gd name="connsiteY155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2193200" h="6861600">
                <a:moveTo>
                  <a:pt x="9351683" y="3277750"/>
                </a:moveTo>
                <a:cubicBezTo>
                  <a:pt x="9373579" y="3277629"/>
                  <a:pt x="9395136" y="3283160"/>
                  <a:pt x="9414268" y="3293811"/>
                </a:cubicBezTo>
                <a:cubicBezTo>
                  <a:pt x="9433547" y="3304455"/>
                  <a:pt x="9449056" y="3320337"/>
                  <a:pt x="9460794" y="3341456"/>
                </a:cubicBezTo>
                <a:cubicBezTo>
                  <a:pt x="9472532" y="3362576"/>
                  <a:pt x="9478380" y="3388397"/>
                  <a:pt x="9478337" y="3418919"/>
                </a:cubicBezTo>
                <a:cubicBezTo>
                  <a:pt x="9478337" y="3449452"/>
                  <a:pt x="9472232" y="3475405"/>
                  <a:pt x="9460021" y="3496777"/>
                </a:cubicBezTo>
                <a:cubicBezTo>
                  <a:pt x="9447810" y="3518159"/>
                  <a:pt x="9431907" y="3534188"/>
                  <a:pt x="9412312" y="3544864"/>
                </a:cubicBezTo>
                <a:cubicBezTo>
                  <a:pt x="9393027" y="3555469"/>
                  <a:pt x="9371356" y="3560986"/>
                  <a:pt x="9349348" y="3560893"/>
                </a:cubicBezTo>
                <a:cubicBezTo>
                  <a:pt x="9314229" y="3560893"/>
                  <a:pt x="9285094" y="3548551"/>
                  <a:pt x="9261945" y="3523866"/>
                </a:cubicBezTo>
                <a:cubicBezTo>
                  <a:pt x="9238796" y="3499180"/>
                  <a:pt x="9227225" y="3464198"/>
                  <a:pt x="9227236" y="3418919"/>
                </a:cubicBezTo>
                <a:cubicBezTo>
                  <a:pt x="9227236" y="3388418"/>
                  <a:pt x="9232826" y="3362597"/>
                  <a:pt x="9244007" y="3341456"/>
                </a:cubicBezTo>
                <a:cubicBezTo>
                  <a:pt x="9255188" y="3320315"/>
                  <a:pt x="9270338" y="3304413"/>
                  <a:pt x="9289459" y="3293748"/>
                </a:cubicBezTo>
                <a:cubicBezTo>
                  <a:pt x="9308448" y="3283075"/>
                  <a:pt x="9329901" y="3277559"/>
                  <a:pt x="9351683" y="3277750"/>
                </a:cubicBezTo>
                <a:close/>
                <a:moveTo>
                  <a:pt x="11156040" y="3209012"/>
                </a:moveTo>
                <a:cubicBezTo>
                  <a:pt x="11150524" y="3209013"/>
                  <a:pt x="11145581" y="3212413"/>
                  <a:pt x="11143608" y="3217563"/>
                </a:cubicBezTo>
                <a:lnTo>
                  <a:pt x="11024005" y="3529609"/>
                </a:lnTo>
                <a:lnTo>
                  <a:pt x="10908836" y="3217799"/>
                </a:lnTo>
                <a:cubicBezTo>
                  <a:pt x="10906908" y="3212571"/>
                  <a:pt x="10901929" y="3209097"/>
                  <a:pt x="10896357" y="3209091"/>
                </a:cubicBezTo>
                <a:lnTo>
                  <a:pt x="10828375" y="3209091"/>
                </a:lnTo>
                <a:cubicBezTo>
                  <a:pt x="10821022" y="3209132"/>
                  <a:pt x="10815094" y="3215128"/>
                  <a:pt x="10815135" y="3222482"/>
                </a:cubicBezTo>
                <a:cubicBezTo>
                  <a:pt x="10815145" y="3224119"/>
                  <a:pt x="10815455" y="3225741"/>
                  <a:pt x="10816053" y="3227265"/>
                </a:cubicBezTo>
                <a:lnTo>
                  <a:pt x="10974719" y="3629569"/>
                </a:lnTo>
                <a:cubicBezTo>
                  <a:pt x="10973416" y="3636409"/>
                  <a:pt x="10971428" y="3643101"/>
                  <a:pt x="10968787" y="3649543"/>
                </a:cubicBezTo>
                <a:cubicBezTo>
                  <a:pt x="10950392" y="3695532"/>
                  <a:pt x="10916724" y="3729798"/>
                  <a:pt x="10862405" y="3735999"/>
                </a:cubicBezTo>
                <a:cubicBezTo>
                  <a:pt x="10855295" y="3737034"/>
                  <a:pt x="10850079" y="3743220"/>
                  <a:pt x="10850257" y="3750403"/>
                </a:cubicBezTo>
                <a:cubicBezTo>
                  <a:pt x="10850257" y="3756193"/>
                  <a:pt x="10849610" y="3796723"/>
                  <a:pt x="10849610" y="3806552"/>
                </a:cubicBezTo>
                <a:cubicBezTo>
                  <a:pt x="10849610" y="3816381"/>
                  <a:pt x="10854738" y="3820483"/>
                  <a:pt x="10864078" y="3820483"/>
                </a:cubicBezTo>
                <a:cubicBezTo>
                  <a:pt x="10870694" y="3820541"/>
                  <a:pt x="10877305" y="3820072"/>
                  <a:pt x="10883846" y="3819078"/>
                </a:cubicBezTo>
                <a:cubicBezTo>
                  <a:pt x="10959810" y="3806457"/>
                  <a:pt x="11002391" y="3766290"/>
                  <a:pt x="11028044" y="3707064"/>
                </a:cubicBezTo>
                <a:cubicBezTo>
                  <a:pt x="11035080" y="3690830"/>
                  <a:pt x="11040176" y="3678319"/>
                  <a:pt x="11045761" y="3664830"/>
                </a:cubicBezTo>
                <a:lnTo>
                  <a:pt x="11229259" y="3227455"/>
                </a:lnTo>
                <a:cubicBezTo>
                  <a:pt x="11232091" y="3220668"/>
                  <a:pt x="11228885" y="3212870"/>
                  <a:pt x="11222098" y="3210039"/>
                </a:cubicBezTo>
                <a:cubicBezTo>
                  <a:pt x="11220473" y="3209361"/>
                  <a:pt x="11218730" y="3209012"/>
                  <a:pt x="11216969" y="3209012"/>
                </a:cubicBezTo>
                <a:close/>
                <a:moveTo>
                  <a:pt x="9811429" y="3202118"/>
                </a:moveTo>
                <a:cubicBezTo>
                  <a:pt x="9779298" y="3202128"/>
                  <a:pt x="9750910" y="3207482"/>
                  <a:pt x="9726267" y="3218178"/>
                </a:cubicBezTo>
                <a:cubicBezTo>
                  <a:pt x="9701624" y="3228875"/>
                  <a:pt x="9682692" y="3243505"/>
                  <a:pt x="9669471" y="3262069"/>
                </a:cubicBezTo>
                <a:cubicBezTo>
                  <a:pt x="9656536" y="3279841"/>
                  <a:pt x="9649596" y="3301270"/>
                  <a:pt x="9649656" y="3323251"/>
                </a:cubicBezTo>
                <a:cubicBezTo>
                  <a:pt x="9649656" y="3350692"/>
                  <a:pt x="9656913" y="3372826"/>
                  <a:pt x="9671428" y="3389655"/>
                </a:cubicBezTo>
                <a:cubicBezTo>
                  <a:pt x="9685354" y="3406059"/>
                  <a:pt x="9703013" y="3418881"/>
                  <a:pt x="9722923" y="3427045"/>
                </a:cubicBezTo>
                <a:cubicBezTo>
                  <a:pt x="9742780" y="3435249"/>
                  <a:pt x="9768485" y="3443663"/>
                  <a:pt x="9800039" y="3452288"/>
                </a:cubicBezTo>
                <a:cubicBezTo>
                  <a:pt x="9832591" y="3461480"/>
                  <a:pt x="9856372" y="3469895"/>
                  <a:pt x="9871381" y="3477530"/>
                </a:cubicBezTo>
                <a:cubicBezTo>
                  <a:pt x="9886389" y="3485166"/>
                  <a:pt x="9893894" y="3496873"/>
                  <a:pt x="9893894" y="3512649"/>
                </a:cubicBezTo>
                <a:cubicBezTo>
                  <a:pt x="9893894" y="3527427"/>
                  <a:pt x="9887157" y="3539522"/>
                  <a:pt x="9873684" y="3548936"/>
                </a:cubicBezTo>
                <a:cubicBezTo>
                  <a:pt x="9860211" y="3558349"/>
                  <a:pt x="9841252" y="3563056"/>
                  <a:pt x="9816809" y="3563056"/>
                </a:cubicBezTo>
                <a:cubicBezTo>
                  <a:pt x="9793418" y="3563076"/>
                  <a:pt x="9773960" y="3557092"/>
                  <a:pt x="9758436" y="3545102"/>
                </a:cubicBezTo>
                <a:cubicBezTo>
                  <a:pt x="9745857" y="3535467"/>
                  <a:pt x="9737879" y="3523898"/>
                  <a:pt x="9734503" y="3510393"/>
                </a:cubicBezTo>
                <a:cubicBezTo>
                  <a:pt x="9733009" y="3504578"/>
                  <a:pt x="9727759" y="3500517"/>
                  <a:pt x="9721755" y="3500533"/>
                </a:cubicBezTo>
                <a:lnTo>
                  <a:pt x="9657592" y="3500533"/>
                </a:lnTo>
                <a:cubicBezTo>
                  <a:pt x="9656902" y="3500534"/>
                  <a:pt x="9656214" y="3500590"/>
                  <a:pt x="9655534" y="3500697"/>
                </a:cubicBezTo>
                <a:cubicBezTo>
                  <a:pt x="9648201" y="3501856"/>
                  <a:pt x="9643195" y="3508740"/>
                  <a:pt x="9644355" y="3516073"/>
                </a:cubicBezTo>
                <a:cubicBezTo>
                  <a:pt x="9647543" y="3535505"/>
                  <a:pt x="9655386" y="3553877"/>
                  <a:pt x="9667215" y="3569619"/>
                </a:cubicBezTo>
                <a:cubicBezTo>
                  <a:pt x="9682455" y="3590275"/>
                  <a:pt x="9703175" y="3606579"/>
                  <a:pt x="9729375" y="3618526"/>
                </a:cubicBezTo>
                <a:cubicBezTo>
                  <a:pt x="9755585" y="3630474"/>
                  <a:pt x="9785209" y="3636448"/>
                  <a:pt x="9818245" y="3636448"/>
                </a:cubicBezTo>
                <a:cubicBezTo>
                  <a:pt x="9850892" y="3636512"/>
                  <a:pt x="9879290" y="3631174"/>
                  <a:pt x="9903439" y="3620435"/>
                </a:cubicBezTo>
                <a:cubicBezTo>
                  <a:pt x="9927588" y="3609696"/>
                  <a:pt x="9946262" y="3594940"/>
                  <a:pt x="9959462" y="3576166"/>
                </a:cubicBezTo>
                <a:cubicBezTo>
                  <a:pt x="9972676" y="3557417"/>
                  <a:pt x="9979622" y="3534970"/>
                  <a:pt x="9979309" y="3512034"/>
                </a:cubicBezTo>
                <a:cubicBezTo>
                  <a:pt x="9978846" y="3485088"/>
                  <a:pt x="9971483" y="3463458"/>
                  <a:pt x="9957221" y="3447145"/>
                </a:cubicBezTo>
                <a:cubicBezTo>
                  <a:pt x="9943320" y="3431135"/>
                  <a:pt x="9925974" y="3418481"/>
                  <a:pt x="9906484" y="3410133"/>
                </a:cubicBezTo>
                <a:cubicBezTo>
                  <a:pt x="9886857" y="3401729"/>
                  <a:pt x="9861794" y="3393467"/>
                  <a:pt x="9831292" y="3385348"/>
                </a:cubicBezTo>
                <a:cubicBezTo>
                  <a:pt x="9808395" y="3378742"/>
                  <a:pt x="9791093" y="3373263"/>
                  <a:pt x="9779387" y="3368908"/>
                </a:cubicBezTo>
                <a:cubicBezTo>
                  <a:pt x="9768779" y="3365157"/>
                  <a:pt x="9759000" y="3359381"/>
                  <a:pt x="9750595" y="3351901"/>
                </a:cubicBezTo>
                <a:cubicBezTo>
                  <a:pt x="9742833" y="3345109"/>
                  <a:pt x="9738103" y="3335500"/>
                  <a:pt x="9737453" y="3325207"/>
                </a:cubicBezTo>
                <a:cubicBezTo>
                  <a:pt x="9736717" y="3309799"/>
                  <a:pt x="9742806" y="3297556"/>
                  <a:pt x="9755722" y="3288479"/>
                </a:cubicBezTo>
                <a:cubicBezTo>
                  <a:pt x="9767944" y="3279834"/>
                  <a:pt x="9785498" y="3275511"/>
                  <a:pt x="9808385" y="3275511"/>
                </a:cubicBezTo>
                <a:cubicBezTo>
                  <a:pt x="9831860" y="3275500"/>
                  <a:pt x="9850434" y="3281090"/>
                  <a:pt x="9864108" y="3292281"/>
                </a:cubicBezTo>
                <a:cubicBezTo>
                  <a:pt x="9875036" y="3301028"/>
                  <a:pt x="9882591" y="3313295"/>
                  <a:pt x="9885485" y="3326990"/>
                </a:cubicBezTo>
                <a:cubicBezTo>
                  <a:pt x="9886839" y="3332996"/>
                  <a:pt x="9892186" y="3337254"/>
                  <a:pt x="9898343" y="3337229"/>
                </a:cubicBezTo>
                <a:lnTo>
                  <a:pt x="9959367" y="3337229"/>
                </a:lnTo>
                <a:cubicBezTo>
                  <a:pt x="9959962" y="3337228"/>
                  <a:pt x="9960555" y="3337188"/>
                  <a:pt x="9961145" y="3337108"/>
                </a:cubicBezTo>
                <a:cubicBezTo>
                  <a:pt x="9968484" y="3336114"/>
                  <a:pt x="9973628" y="3329360"/>
                  <a:pt x="9972635" y="3322020"/>
                </a:cubicBezTo>
                <a:cubicBezTo>
                  <a:pt x="9967870" y="3287427"/>
                  <a:pt x="9952683" y="3259555"/>
                  <a:pt x="9927072" y="3238404"/>
                </a:cubicBezTo>
                <a:cubicBezTo>
                  <a:pt x="9897812" y="3214213"/>
                  <a:pt x="9859264" y="3202118"/>
                  <a:pt x="9811429" y="3202118"/>
                </a:cubicBezTo>
                <a:close/>
                <a:moveTo>
                  <a:pt x="10596727" y="3202054"/>
                </a:moveTo>
                <a:cubicBezTo>
                  <a:pt x="10572445" y="3201931"/>
                  <a:pt x="10548404" y="3206874"/>
                  <a:pt x="10526142" y="3216569"/>
                </a:cubicBezTo>
                <a:cubicBezTo>
                  <a:pt x="10503981" y="3226245"/>
                  <a:pt x="10485790" y="3239734"/>
                  <a:pt x="10471571" y="3257036"/>
                </a:cubicBezTo>
                <a:lnTo>
                  <a:pt x="10471571" y="3222327"/>
                </a:lnTo>
                <a:cubicBezTo>
                  <a:pt x="10471571" y="3222322"/>
                  <a:pt x="10471571" y="3222317"/>
                  <a:pt x="10471571" y="3222311"/>
                </a:cubicBezTo>
                <a:cubicBezTo>
                  <a:pt x="10471561" y="3214966"/>
                  <a:pt x="10465601" y="3209019"/>
                  <a:pt x="10458255" y="3209027"/>
                </a:cubicBezTo>
                <a:lnTo>
                  <a:pt x="10397846" y="3209027"/>
                </a:lnTo>
                <a:cubicBezTo>
                  <a:pt x="10397842" y="3209027"/>
                  <a:pt x="10397835" y="3209027"/>
                  <a:pt x="10397831" y="3209027"/>
                </a:cubicBezTo>
                <a:cubicBezTo>
                  <a:pt x="10390485" y="3209027"/>
                  <a:pt x="10384531" y="3214982"/>
                  <a:pt x="10384531" y="3222327"/>
                </a:cubicBezTo>
                <a:lnTo>
                  <a:pt x="10384531" y="3616270"/>
                </a:lnTo>
                <a:cubicBezTo>
                  <a:pt x="10384531" y="3616274"/>
                  <a:pt x="10384531" y="3616281"/>
                  <a:pt x="10384531" y="3616285"/>
                </a:cubicBezTo>
                <a:cubicBezTo>
                  <a:pt x="10384540" y="3623631"/>
                  <a:pt x="10390501" y="3629579"/>
                  <a:pt x="10397846" y="3629569"/>
                </a:cubicBezTo>
                <a:lnTo>
                  <a:pt x="10458255" y="3629569"/>
                </a:lnTo>
                <a:cubicBezTo>
                  <a:pt x="10465601" y="3629579"/>
                  <a:pt x="10471561" y="3623631"/>
                  <a:pt x="10471571" y="3616285"/>
                </a:cubicBezTo>
                <a:lnTo>
                  <a:pt x="10471571" y="3394497"/>
                </a:lnTo>
                <a:cubicBezTo>
                  <a:pt x="10471582" y="3356886"/>
                  <a:pt x="10481116" y="3328025"/>
                  <a:pt x="10500174" y="3307915"/>
                </a:cubicBezTo>
                <a:cubicBezTo>
                  <a:pt x="10519232" y="3287805"/>
                  <a:pt x="10545063" y="3277750"/>
                  <a:pt x="10577668" y="3277750"/>
                </a:cubicBezTo>
                <a:cubicBezTo>
                  <a:pt x="10610242" y="3277729"/>
                  <a:pt x="10635936" y="3287763"/>
                  <a:pt x="10654753" y="3307852"/>
                </a:cubicBezTo>
                <a:cubicBezTo>
                  <a:pt x="10673570" y="3327941"/>
                  <a:pt x="10682978" y="3356823"/>
                  <a:pt x="10682978" y="3394497"/>
                </a:cubicBezTo>
                <a:lnTo>
                  <a:pt x="10682978" y="3616270"/>
                </a:lnTo>
                <a:cubicBezTo>
                  <a:pt x="10682978" y="3616274"/>
                  <a:pt x="10682978" y="3616281"/>
                  <a:pt x="10682978" y="3616285"/>
                </a:cubicBezTo>
                <a:cubicBezTo>
                  <a:pt x="10682987" y="3623631"/>
                  <a:pt x="10688947" y="3629579"/>
                  <a:pt x="10696293" y="3629569"/>
                </a:cubicBezTo>
                <a:lnTo>
                  <a:pt x="10755960" y="3629569"/>
                </a:lnTo>
                <a:cubicBezTo>
                  <a:pt x="10755971" y="3629569"/>
                  <a:pt x="10755981" y="3629569"/>
                  <a:pt x="10755992" y="3629569"/>
                </a:cubicBezTo>
                <a:cubicBezTo>
                  <a:pt x="10763328" y="3629569"/>
                  <a:pt x="10769276" y="3623621"/>
                  <a:pt x="10769276" y="3616285"/>
                </a:cubicBezTo>
                <a:lnTo>
                  <a:pt x="10769276" y="3381529"/>
                </a:lnTo>
                <a:cubicBezTo>
                  <a:pt x="10769370" y="3343360"/>
                  <a:pt x="10762007" y="3310787"/>
                  <a:pt x="10747188" y="3283809"/>
                </a:cubicBezTo>
                <a:cubicBezTo>
                  <a:pt x="10732369" y="3256831"/>
                  <a:pt x="10711860" y="3236479"/>
                  <a:pt x="10685659" y="3222753"/>
                </a:cubicBezTo>
                <a:cubicBezTo>
                  <a:pt x="10659459" y="3208996"/>
                  <a:pt x="10629815" y="3202096"/>
                  <a:pt x="10596727" y="3202054"/>
                </a:cubicBezTo>
                <a:close/>
                <a:moveTo>
                  <a:pt x="10282670" y="3189339"/>
                </a:moveTo>
                <a:cubicBezTo>
                  <a:pt x="10252287" y="3189339"/>
                  <a:pt x="10227657" y="3213969"/>
                  <a:pt x="10227657" y="3244352"/>
                </a:cubicBezTo>
                <a:cubicBezTo>
                  <a:pt x="10227657" y="3274735"/>
                  <a:pt x="10252287" y="3299365"/>
                  <a:pt x="10282670" y="3299365"/>
                </a:cubicBezTo>
                <a:cubicBezTo>
                  <a:pt x="10313053" y="3299365"/>
                  <a:pt x="10337683" y="3274735"/>
                  <a:pt x="10337683" y="3244352"/>
                </a:cubicBezTo>
                <a:cubicBezTo>
                  <a:pt x="10337683" y="3213969"/>
                  <a:pt x="10313053" y="3189339"/>
                  <a:pt x="10282670" y="3189339"/>
                </a:cubicBezTo>
                <a:close/>
                <a:moveTo>
                  <a:pt x="10110097" y="3104444"/>
                </a:moveTo>
                <a:cubicBezTo>
                  <a:pt x="10102752" y="3104453"/>
                  <a:pt x="10096804" y="3110414"/>
                  <a:pt x="10096813" y="3117759"/>
                </a:cubicBezTo>
                <a:lnTo>
                  <a:pt x="10096813" y="3195712"/>
                </a:lnTo>
                <a:cubicBezTo>
                  <a:pt x="10096813" y="3203066"/>
                  <a:pt x="10090851" y="3209027"/>
                  <a:pt x="10083498" y="3209027"/>
                </a:cubicBezTo>
                <a:lnTo>
                  <a:pt x="10031040" y="3209027"/>
                </a:lnTo>
                <a:cubicBezTo>
                  <a:pt x="10031036" y="3209027"/>
                  <a:pt x="10031029" y="3209027"/>
                  <a:pt x="10031025" y="3209027"/>
                </a:cubicBezTo>
                <a:cubicBezTo>
                  <a:pt x="10023679" y="3209027"/>
                  <a:pt x="10017725" y="3214982"/>
                  <a:pt x="10017725" y="3222327"/>
                </a:cubicBezTo>
                <a:lnTo>
                  <a:pt x="10017725" y="3266707"/>
                </a:lnTo>
                <a:cubicBezTo>
                  <a:pt x="10017742" y="3274048"/>
                  <a:pt x="10023700" y="3279990"/>
                  <a:pt x="10031040" y="3279990"/>
                </a:cubicBezTo>
                <a:lnTo>
                  <a:pt x="10083498" y="3279990"/>
                </a:lnTo>
                <a:cubicBezTo>
                  <a:pt x="10090851" y="3279990"/>
                  <a:pt x="10096813" y="3285952"/>
                  <a:pt x="10096813" y="3293306"/>
                </a:cubicBezTo>
                <a:lnTo>
                  <a:pt x="10096813" y="3512822"/>
                </a:lnTo>
                <a:cubicBezTo>
                  <a:pt x="10096802" y="3554030"/>
                  <a:pt x="10107226" y="3583796"/>
                  <a:pt x="10128083" y="3602118"/>
                </a:cubicBezTo>
                <a:cubicBezTo>
                  <a:pt x="10148939" y="3620439"/>
                  <a:pt x="10178962" y="3629601"/>
                  <a:pt x="10218151" y="3629601"/>
                </a:cubicBezTo>
                <a:lnTo>
                  <a:pt x="10273590" y="3629601"/>
                </a:lnTo>
                <a:cubicBezTo>
                  <a:pt x="10273595" y="3629601"/>
                  <a:pt x="10273601" y="3629601"/>
                  <a:pt x="10273606" y="3629601"/>
                </a:cubicBezTo>
                <a:cubicBezTo>
                  <a:pt x="10280952" y="3629601"/>
                  <a:pt x="10286906" y="3623646"/>
                  <a:pt x="10286906" y="3616301"/>
                </a:cubicBezTo>
                <a:lnTo>
                  <a:pt x="10286906" y="3570391"/>
                </a:lnTo>
                <a:cubicBezTo>
                  <a:pt x="10286906" y="3570386"/>
                  <a:pt x="10286906" y="3570380"/>
                  <a:pt x="10286906" y="3570375"/>
                </a:cubicBezTo>
                <a:cubicBezTo>
                  <a:pt x="10286896" y="3563029"/>
                  <a:pt x="10280936" y="3557082"/>
                  <a:pt x="10273590" y="3557091"/>
                </a:cubicBezTo>
                <a:lnTo>
                  <a:pt x="10233486" y="3557091"/>
                </a:lnTo>
                <a:cubicBezTo>
                  <a:pt x="10215595" y="3557091"/>
                  <a:pt x="10203006" y="3553699"/>
                  <a:pt x="10195622" y="3546805"/>
                </a:cubicBezTo>
                <a:cubicBezTo>
                  <a:pt x="10188239" y="3539910"/>
                  <a:pt x="10184579" y="3528599"/>
                  <a:pt x="10184579" y="3512822"/>
                </a:cubicBezTo>
                <a:lnTo>
                  <a:pt x="10184579" y="3117759"/>
                </a:lnTo>
                <a:cubicBezTo>
                  <a:pt x="10184579" y="3110406"/>
                  <a:pt x="10178617" y="3104444"/>
                  <a:pt x="10171263" y="3104444"/>
                </a:cubicBezTo>
                <a:lnTo>
                  <a:pt x="10110113" y="3104444"/>
                </a:lnTo>
                <a:cubicBezTo>
                  <a:pt x="10110108" y="3104444"/>
                  <a:pt x="10110102" y="3104444"/>
                  <a:pt x="10110097" y="3104444"/>
                </a:cubicBezTo>
                <a:close/>
                <a:moveTo>
                  <a:pt x="9493861" y="3104444"/>
                </a:moveTo>
                <a:cubicBezTo>
                  <a:pt x="9486560" y="3104444"/>
                  <a:pt x="9480641" y="3110363"/>
                  <a:pt x="9480641" y="3117665"/>
                </a:cubicBezTo>
                <a:lnTo>
                  <a:pt x="9480641" y="3240328"/>
                </a:lnTo>
                <a:cubicBezTo>
                  <a:pt x="9474742" y="3236172"/>
                  <a:pt x="9468622" y="3232338"/>
                  <a:pt x="9462308" y="3228843"/>
                </a:cubicBezTo>
                <a:cubicBezTo>
                  <a:pt x="9429703" y="3210962"/>
                  <a:pt x="9393322" y="3202049"/>
                  <a:pt x="9353166" y="3202101"/>
                </a:cubicBezTo>
                <a:cubicBezTo>
                  <a:pt x="9313009" y="3202154"/>
                  <a:pt x="9276617" y="3211068"/>
                  <a:pt x="9243991" y="3228843"/>
                </a:cubicBezTo>
                <a:cubicBezTo>
                  <a:pt x="9211597" y="3246486"/>
                  <a:pt x="9184868" y="3272952"/>
                  <a:pt x="9166907" y="3305170"/>
                </a:cubicBezTo>
                <a:cubicBezTo>
                  <a:pt x="9148101" y="3338248"/>
                  <a:pt x="9138698" y="3376165"/>
                  <a:pt x="9138698" y="3418919"/>
                </a:cubicBezTo>
                <a:cubicBezTo>
                  <a:pt x="9138698" y="3462179"/>
                  <a:pt x="9147860" y="3500216"/>
                  <a:pt x="9166181" y="3533032"/>
                </a:cubicBezTo>
                <a:cubicBezTo>
                  <a:pt x="9183696" y="3565076"/>
                  <a:pt x="9209887" y="3591535"/>
                  <a:pt x="9241751" y="3609375"/>
                </a:cubicBezTo>
                <a:cubicBezTo>
                  <a:pt x="9273789" y="3627423"/>
                  <a:pt x="9309658" y="3636448"/>
                  <a:pt x="9349363" y="3636448"/>
                </a:cubicBezTo>
                <a:cubicBezTo>
                  <a:pt x="9389562" y="3636448"/>
                  <a:pt x="9426326" y="3627423"/>
                  <a:pt x="9459658" y="3609375"/>
                </a:cubicBezTo>
                <a:cubicBezTo>
                  <a:pt x="9492978" y="3591295"/>
                  <a:pt x="9520082" y="3566163"/>
                  <a:pt x="9538667" y="3532653"/>
                </a:cubicBezTo>
                <a:cubicBezTo>
                  <a:pt x="9562821" y="3489125"/>
                  <a:pt x="9567665" y="3449431"/>
                  <a:pt x="9567665" y="3380724"/>
                </a:cubicBezTo>
                <a:lnTo>
                  <a:pt x="9567665" y="3117665"/>
                </a:lnTo>
                <a:cubicBezTo>
                  <a:pt x="9567665" y="3110363"/>
                  <a:pt x="9561745" y="3104444"/>
                  <a:pt x="9554444" y="3104444"/>
                </a:cubicBezTo>
                <a:close/>
                <a:moveTo>
                  <a:pt x="1412487" y="864356"/>
                </a:moveTo>
                <a:lnTo>
                  <a:pt x="1412487" y="5990756"/>
                </a:lnTo>
                <a:lnTo>
                  <a:pt x="1538487" y="5990756"/>
                </a:lnTo>
                <a:lnTo>
                  <a:pt x="1538487" y="864356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dark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38BAF498-A710-4AAA-9AF7-1FA5D1B3A456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Speaker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0213952" y="3175417"/>
            <a:ext cx="137506" cy="1375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057146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ight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Background">
            <a:extLst>
              <a:ext uri="{FF2B5EF4-FFF2-40B4-BE49-F238E27FC236}">
                <a16:creationId xmlns:a16="http://schemas.microsoft.com/office/drawing/2014/main" id="{F1D09505-09FC-487B-8929-B777E84E1BB6}"/>
              </a:ext>
            </a:extLst>
          </p:cNvPr>
          <p:cNvSpPr/>
          <p:nvPr userDrawn="1"/>
        </p:nvSpPr>
        <p:spPr>
          <a:xfrm>
            <a:off x="0" y="0"/>
            <a:ext cx="3136490" cy="6858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8943975" y="2743200"/>
            <a:ext cx="2505075" cy="1247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0213952" y="3175417"/>
            <a:ext cx="137506" cy="1375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C13C3DE-8254-4AAC-9B8A-CF2D3D66A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9351683 w 12193200"/>
              <a:gd name="connsiteY0" fmla="*/ 3277750 h 6861600"/>
              <a:gd name="connsiteX1" fmla="*/ 9414268 w 12193200"/>
              <a:gd name="connsiteY1" fmla="*/ 3293811 h 6861600"/>
              <a:gd name="connsiteX2" fmla="*/ 9460794 w 12193200"/>
              <a:gd name="connsiteY2" fmla="*/ 3341456 h 6861600"/>
              <a:gd name="connsiteX3" fmla="*/ 9478337 w 12193200"/>
              <a:gd name="connsiteY3" fmla="*/ 3418919 h 6861600"/>
              <a:gd name="connsiteX4" fmla="*/ 9460021 w 12193200"/>
              <a:gd name="connsiteY4" fmla="*/ 3496777 h 6861600"/>
              <a:gd name="connsiteX5" fmla="*/ 9412312 w 12193200"/>
              <a:gd name="connsiteY5" fmla="*/ 3544864 h 6861600"/>
              <a:gd name="connsiteX6" fmla="*/ 9349348 w 12193200"/>
              <a:gd name="connsiteY6" fmla="*/ 3560893 h 6861600"/>
              <a:gd name="connsiteX7" fmla="*/ 9261945 w 12193200"/>
              <a:gd name="connsiteY7" fmla="*/ 3523866 h 6861600"/>
              <a:gd name="connsiteX8" fmla="*/ 9227236 w 12193200"/>
              <a:gd name="connsiteY8" fmla="*/ 3418919 h 6861600"/>
              <a:gd name="connsiteX9" fmla="*/ 9244007 w 12193200"/>
              <a:gd name="connsiteY9" fmla="*/ 3341456 h 6861600"/>
              <a:gd name="connsiteX10" fmla="*/ 9289459 w 12193200"/>
              <a:gd name="connsiteY10" fmla="*/ 3293748 h 6861600"/>
              <a:gd name="connsiteX11" fmla="*/ 9351683 w 12193200"/>
              <a:gd name="connsiteY11" fmla="*/ 3277750 h 6861600"/>
              <a:gd name="connsiteX12" fmla="*/ 11156040 w 12193200"/>
              <a:gd name="connsiteY12" fmla="*/ 3209012 h 6861600"/>
              <a:gd name="connsiteX13" fmla="*/ 11143608 w 12193200"/>
              <a:gd name="connsiteY13" fmla="*/ 3217563 h 6861600"/>
              <a:gd name="connsiteX14" fmla="*/ 11024005 w 12193200"/>
              <a:gd name="connsiteY14" fmla="*/ 3529609 h 6861600"/>
              <a:gd name="connsiteX15" fmla="*/ 10908836 w 12193200"/>
              <a:gd name="connsiteY15" fmla="*/ 3217799 h 6861600"/>
              <a:gd name="connsiteX16" fmla="*/ 10896357 w 12193200"/>
              <a:gd name="connsiteY16" fmla="*/ 3209091 h 6861600"/>
              <a:gd name="connsiteX17" fmla="*/ 10828375 w 12193200"/>
              <a:gd name="connsiteY17" fmla="*/ 3209091 h 6861600"/>
              <a:gd name="connsiteX18" fmla="*/ 10815135 w 12193200"/>
              <a:gd name="connsiteY18" fmla="*/ 3222482 h 6861600"/>
              <a:gd name="connsiteX19" fmla="*/ 10816053 w 12193200"/>
              <a:gd name="connsiteY19" fmla="*/ 3227265 h 6861600"/>
              <a:gd name="connsiteX20" fmla="*/ 10974719 w 12193200"/>
              <a:gd name="connsiteY20" fmla="*/ 3629569 h 6861600"/>
              <a:gd name="connsiteX21" fmla="*/ 10968787 w 12193200"/>
              <a:gd name="connsiteY21" fmla="*/ 3649543 h 6861600"/>
              <a:gd name="connsiteX22" fmla="*/ 10862405 w 12193200"/>
              <a:gd name="connsiteY22" fmla="*/ 3735999 h 6861600"/>
              <a:gd name="connsiteX23" fmla="*/ 10850257 w 12193200"/>
              <a:gd name="connsiteY23" fmla="*/ 3750403 h 6861600"/>
              <a:gd name="connsiteX24" fmla="*/ 10849610 w 12193200"/>
              <a:gd name="connsiteY24" fmla="*/ 3806552 h 6861600"/>
              <a:gd name="connsiteX25" fmla="*/ 10864078 w 12193200"/>
              <a:gd name="connsiteY25" fmla="*/ 3820483 h 6861600"/>
              <a:gd name="connsiteX26" fmla="*/ 10883846 w 12193200"/>
              <a:gd name="connsiteY26" fmla="*/ 3819078 h 6861600"/>
              <a:gd name="connsiteX27" fmla="*/ 11028044 w 12193200"/>
              <a:gd name="connsiteY27" fmla="*/ 3707064 h 6861600"/>
              <a:gd name="connsiteX28" fmla="*/ 11045761 w 12193200"/>
              <a:gd name="connsiteY28" fmla="*/ 3664830 h 6861600"/>
              <a:gd name="connsiteX29" fmla="*/ 11229259 w 12193200"/>
              <a:gd name="connsiteY29" fmla="*/ 3227455 h 6861600"/>
              <a:gd name="connsiteX30" fmla="*/ 11222098 w 12193200"/>
              <a:gd name="connsiteY30" fmla="*/ 3210039 h 6861600"/>
              <a:gd name="connsiteX31" fmla="*/ 11216969 w 12193200"/>
              <a:gd name="connsiteY31" fmla="*/ 3209012 h 6861600"/>
              <a:gd name="connsiteX32" fmla="*/ 9811429 w 12193200"/>
              <a:gd name="connsiteY32" fmla="*/ 3202118 h 6861600"/>
              <a:gd name="connsiteX33" fmla="*/ 9726267 w 12193200"/>
              <a:gd name="connsiteY33" fmla="*/ 3218178 h 6861600"/>
              <a:gd name="connsiteX34" fmla="*/ 9669471 w 12193200"/>
              <a:gd name="connsiteY34" fmla="*/ 3262069 h 6861600"/>
              <a:gd name="connsiteX35" fmla="*/ 9649656 w 12193200"/>
              <a:gd name="connsiteY35" fmla="*/ 3323251 h 6861600"/>
              <a:gd name="connsiteX36" fmla="*/ 9671428 w 12193200"/>
              <a:gd name="connsiteY36" fmla="*/ 3389655 h 6861600"/>
              <a:gd name="connsiteX37" fmla="*/ 9722923 w 12193200"/>
              <a:gd name="connsiteY37" fmla="*/ 3427045 h 6861600"/>
              <a:gd name="connsiteX38" fmla="*/ 9800039 w 12193200"/>
              <a:gd name="connsiteY38" fmla="*/ 3452288 h 6861600"/>
              <a:gd name="connsiteX39" fmla="*/ 9871381 w 12193200"/>
              <a:gd name="connsiteY39" fmla="*/ 3477530 h 6861600"/>
              <a:gd name="connsiteX40" fmla="*/ 9893894 w 12193200"/>
              <a:gd name="connsiteY40" fmla="*/ 3512649 h 6861600"/>
              <a:gd name="connsiteX41" fmla="*/ 9873684 w 12193200"/>
              <a:gd name="connsiteY41" fmla="*/ 3548936 h 6861600"/>
              <a:gd name="connsiteX42" fmla="*/ 9816809 w 12193200"/>
              <a:gd name="connsiteY42" fmla="*/ 3563056 h 6861600"/>
              <a:gd name="connsiteX43" fmla="*/ 9758436 w 12193200"/>
              <a:gd name="connsiteY43" fmla="*/ 3545102 h 6861600"/>
              <a:gd name="connsiteX44" fmla="*/ 9734503 w 12193200"/>
              <a:gd name="connsiteY44" fmla="*/ 3510393 h 6861600"/>
              <a:gd name="connsiteX45" fmla="*/ 9721755 w 12193200"/>
              <a:gd name="connsiteY45" fmla="*/ 3500533 h 6861600"/>
              <a:gd name="connsiteX46" fmla="*/ 9657592 w 12193200"/>
              <a:gd name="connsiteY46" fmla="*/ 3500533 h 6861600"/>
              <a:gd name="connsiteX47" fmla="*/ 9655534 w 12193200"/>
              <a:gd name="connsiteY47" fmla="*/ 3500697 h 6861600"/>
              <a:gd name="connsiteX48" fmla="*/ 9644355 w 12193200"/>
              <a:gd name="connsiteY48" fmla="*/ 3516073 h 6861600"/>
              <a:gd name="connsiteX49" fmla="*/ 9667215 w 12193200"/>
              <a:gd name="connsiteY49" fmla="*/ 3569619 h 6861600"/>
              <a:gd name="connsiteX50" fmla="*/ 9729375 w 12193200"/>
              <a:gd name="connsiteY50" fmla="*/ 3618526 h 6861600"/>
              <a:gd name="connsiteX51" fmla="*/ 9818245 w 12193200"/>
              <a:gd name="connsiteY51" fmla="*/ 3636448 h 6861600"/>
              <a:gd name="connsiteX52" fmla="*/ 9903439 w 12193200"/>
              <a:gd name="connsiteY52" fmla="*/ 3620435 h 6861600"/>
              <a:gd name="connsiteX53" fmla="*/ 9959462 w 12193200"/>
              <a:gd name="connsiteY53" fmla="*/ 3576166 h 6861600"/>
              <a:gd name="connsiteX54" fmla="*/ 9979309 w 12193200"/>
              <a:gd name="connsiteY54" fmla="*/ 3512034 h 6861600"/>
              <a:gd name="connsiteX55" fmla="*/ 9957221 w 12193200"/>
              <a:gd name="connsiteY55" fmla="*/ 3447145 h 6861600"/>
              <a:gd name="connsiteX56" fmla="*/ 9906484 w 12193200"/>
              <a:gd name="connsiteY56" fmla="*/ 3410133 h 6861600"/>
              <a:gd name="connsiteX57" fmla="*/ 9831292 w 12193200"/>
              <a:gd name="connsiteY57" fmla="*/ 3385348 h 6861600"/>
              <a:gd name="connsiteX58" fmla="*/ 9779387 w 12193200"/>
              <a:gd name="connsiteY58" fmla="*/ 3368908 h 6861600"/>
              <a:gd name="connsiteX59" fmla="*/ 9750595 w 12193200"/>
              <a:gd name="connsiteY59" fmla="*/ 3351901 h 6861600"/>
              <a:gd name="connsiteX60" fmla="*/ 9737453 w 12193200"/>
              <a:gd name="connsiteY60" fmla="*/ 3325207 h 6861600"/>
              <a:gd name="connsiteX61" fmla="*/ 9755722 w 12193200"/>
              <a:gd name="connsiteY61" fmla="*/ 3288479 h 6861600"/>
              <a:gd name="connsiteX62" fmla="*/ 9808385 w 12193200"/>
              <a:gd name="connsiteY62" fmla="*/ 3275511 h 6861600"/>
              <a:gd name="connsiteX63" fmla="*/ 9864108 w 12193200"/>
              <a:gd name="connsiteY63" fmla="*/ 3292281 h 6861600"/>
              <a:gd name="connsiteX64" fmla="*/ 9885485 w 12193200"/>
              <a:gd name="connsiteY64" fmla="*/ 3326990 h 6861600"/>
              <a:gd name="connsiteX65" fmla="*/ 9898343 w 12193200"/>
              <a:gd name="connsiteY65" fmla="*/ 3337229 h 6861600"/>
              <a:gd name="connsiteX66" fmla="*/ 9959367 w 12193200"/>
              <a:gd name="connsiteY66" fmla="*/ 3337229 h 6861600"/>
              <a:gd name="connsiteX67" fmla="*/ 9961145 w 12193200"/>
              <a:gd name="connsiteY67" fmla="*/ 3337108 h 6861600"/>
              <a:gd name="connsiteX68" fmla="*/ 9972635 w 12193200"/>
              <a:gd name="connsiteY68" fmla="*/ 3322020 h 6861600"/>
              <a:gd name="connsiteX69" fmla="*/ 9927072 w 12193200"/>
              <a:gd name="connsiteY69" fmla="*/ 3238404 h 6861600"/>
              <a:gd name="connsiteX70" fmla="*/ 9811429 w 12193200"/>
              <a:gd name="connsiteY70" fmla="*/ 3202118 h 6861600"/>
              <a:gd name="connsiteX71" fmla="*/ 10596727 w 12193200"/>
              <a:gd name="connsiteY71" fmla="*/ 3202054 h 6861600"/>
              <a:gd name="connsiteX72" fmla="*/ 10526142 w 12193200"/>
              <a:gd name="connsiteY72" fmla="*/ 3216569 h 6861600"/>
              <a:gd name="connsiteX73" fmla="*/ 10471571 w 12193200"/>
              <a:gd name="connsiteY73" fmla="*/ 3257036 h 6861600"/>
              <a:gd name="connsiteX74" fmla="*/ 10471571 w 12193200"/>
              <a:gd name="connsiteY74" fmla="*/ 3222327 h 6861600"/>
              <a:gd name="connsiteX75" fmla="*/ 10471571 w 12193200"/>
              <a:gd name="connsiteY75" fmla="*/ 3222311 h 6861600"/>
              <a:gd name="connsiteX76" fmla="*/ 10458255 w 12193200"/>
              <a:gd name="connsiteY76" fmla="*/ 3209027 h 6861600"/>
              <a:gd name="connsiteX77" fmla="*/ 10397846 w 12193200"/>
              <a:gd name="connsiteY77" fmla="*/ 3209027 h 6861600"/>
              <a:gd name="connsiteX78" fmla="*/ 10397831 w 12193200"/>
              <a:gd name="connsiteY78" fmla="*/ 3209027 h 6861600"/>
              <a:gd name="connsiteX79" fmla="*/ 10384531 w 12193200"/>
              <a:gd name="connsiteY79" fmla="*/ 3222327 h 6861600"/>
              <a:gd name="connsiteX80" fmla="*/ 10384531 w 12193200"/>
              <a:gd name="connsiteY80" fmla="*/ 3616270 h 6861600"/>
              <a:gd name="connsiteX81" fmla="*/ 10384531 w 12193200"/>
              <a:gd name="connsiteY81" fmla="*/ 3616285 h 6861600"/>
              <a:gd name="connsiteX82" fmla="*/ 10397846 w 12193200"/>
              <a:gd name="connsiteY82" fmla="*/ 3629569 h 6861600"/>
              <a:gd name="connsiteX83" fmla="*/ 10458255 w 12193200"/>
              <a:gd name="connsiteY83" fmla="*/ 3629569 h 6861600"/>
              <a:gd name="connsiteX84" fmla="*/ 10471571 w 12193200"/>
              <a:gd name="connsiteY84" fmla="*/ 3616285 h 6861600"/>
              <a:gd name="connsiteX85" fmla="*/ 10471571 w 12193200"/>
              <a:gd name="connsiteY85" fmla="*/ 3394497 h 6861600"/>
              <a:gd name="connsiteX86" fmla="*/ 10500174 w 12193200"/>
              <a:gd name="connsiteY86" fmla="*/ 3307915 h 6861600"/>
              <a:gd name="connsiteX87" fmla="*/ 10577668 w 12193200"/>
              <a:gd name="connsiteY87" fmla="*/ 3277750 h 6861600"/>
              <a:gd name="connsiteX88" fmla="*/ 10654753 w 12193200"/>
              <a:gd name="connsiteY88" fmla="*/ 3307852 h 6861600"/>
              <a:gd name="connsiteX89" fmla="*/ 10682978 w 12193200"/>
              <a:gd name="connsiteY89" fmla="*/ 3394497 h 6861600"/>
              <a:gd name="connsiteX90" fmla="*/ 10682978 w 12193200"/>
              <a:gd name="connsiteY90" fmla="*/ 3616270 h 6861600"/>
              <a:gd name="connsiteX91" fmla="*/ 10682978 w 12193200"/>
              <a:gd name="connsiteY91" fmla="*/ 3616285 h 6861600"/>
              <a:gd name="connsiteX92" fmla="*/ 10696293 w 12193200"/>
              <a:gd name="connsiteY92" fmla="*/ 3629569 h 6861600"/>
              <a:gd name="connsiteX93" fmla="*/ 10755960 w 12193200"/>
              <a:gd name="connsiteY93" fmla="*/ 3629569 h 6861600"/>
              <a:gd name="connsiteX94" fmla="*/ 10755992 w 12193200"/>
              <a:gd name="connsiteY94" fmla="*/ 3629569 h 6861600"/>
              <a:gd name="connsiteX95" fmla="*/ 10769276 w 12193200"/>
              <a:gd name="connsiteY95" fmla="*/ 3616285 h 6861600"/>
              <a:gd name="connsiteX96" fmla="*/ 10769276 w 12193200"/>
              <a:gd name="connsiteY96" fmla="*/ 3381529 h 6861600"/>
              <a:gd name="connsiteX97" fmla="*/ 10747188 w 12193200"/>
              <a:gd name="connsiteY97" fmla="*/ 3283809 h 6861600"/>
              <a:gd name="connsiteX98" fmla="*/ 10685659 w 12193200"/>
              <a:gd name="connsiteY98" fmla="*/ 3222753 h 6861600"/>
              <a:gd name="connsiteX99" fmla="*/ 10596727 w 12193200"/>
              <a:gd name="connsiteY99" fmla="*/ 3202054 h 6861600"/>
              <a:gd name="connsiteX100" fmla="*/ 10282670 w 12193200"/>
              <a:gd name="connsiteY100" fmla="*/ 3189339 h 6861600"/>
              <a:gd name="connsiteX101" fmla="*/ 10227657 w 12193200"/>
              <a:gd name="connsiteY101" fmla="*/ 3244352 h 6861600"/>
              <a:gd name="connsiteX102" fmla="*/ 10282670 w 12193200"/>
              <a:gd name="connsiteY102" fmla="*/ 3299365 h 6861600"/>
              <a:gd name="connsiteX103" fmla="*/ 10337683 w 12193200"/>
              <a:gd name="connsiteY103" fmla="*/ 3244352 h 6861600"/>
              <a:gd name="connsiteX104" fmla="*/ 10282670 w 12193200"/>
              <a:gd name="connsiteY104" fmla="*/ 3189339 h 6861600"/>
              <a:gd name="connsiteX105" fmla="*/ 10110097 w 12193200"/>
              <a:gd name="connsiteY105" fmla="*/ 3104444 h 6861600"/>
              <a:gd name="connsiteX106" fmla="*/ 10096813 w 12193200"/>
              <a:gd name="connsiteY106" fmla="*/ 3117759 h 6861600"/>
              <a:gd name="connsiteX107" fmla="*/ 10096813 w 12193200"/>
              <a:gd name="connsiteY107" fmla="*/ 3195712 h 6861600"/>
              <a:gd name="connsiteX108" fmla="*/ 10083498 w 12193200"/>
              <a:gd name="connsiteY108" fmla="*/ 3209027 h 6861600"/>
              <a:gd name="connsiteX109" fmla="*/ 10031040 w 12193200"/>
              <a:gd name="connsiteY109" fmla="*/ 3209027 h 6861600"/>
              <a:gd name="connsiteX110" fmla="*/ 10031025 w 12193200"/>
              <a:gd name="connsiteY110" fmla="*/ 3209027 h 6861600"/>
              <a:gd name="connsiteX111" fmla="*/ 10017725 w 12193200"/>
              <a:gd name="connsiteY111" fmla="*/ 3222327 h 6861600"/>
              <a:gd name="connsiteX112" fmla="*/ 10017725 w 12193200"/>
              <a:gd name="connsiteY112" fmla="*/ 3266707 h 6861600"/>
              <a:gd name="connsiteX113" fmla="*/ 10031040 w 12193200"/>
              <a:gd name="connsiteY113" fmla="*/ 3279990 h 6861600"/>
              <a:gd name="connsiteX114" fmla="*/ 10083498 w 12193200"/>
              <a:gd name="connsiteY114" fmla="*/ 3279990 h 6861600"/>
              <a:gd name="connsiteX115" fmla="*/ 10096813 w 12193200"/>
              <a:gd name="connsiteY115" fmla="*/ 3293306 h 6861600"/>
              <a:gd name="connsiteX116" fmla="*/ 10096813 w 12193200"/>
              <a:gd name="connsiteY116" fmla="*/ 3512822 h 6861600"/>
              <a:gd name="connsiteX117" fmla="*/ 10128083 w 12193200"/>
              <a:gd name="connsiteY117" fmla="*/ 3602118 h 6861600"/>
              <a:gd name="connsiteX118" fmla="*/ 10218151 w 12193200"/>
              <a:gd name="connsiteY118" fmla="*/ 3629601 h 6861600"/>
              <a:gd name="connsiteX119" fmla="*/ 10273590 w 12193200"/>
              <a:gd name="connsiteY119" fmla="*/ 3629601 h 6861600"/>
              <a:gd name="connsiteX120" fmla="*/ 10273606 w 12193200"/>
              <a:gd name="connsiteY120" fmla="*/ 3629601 h 6861600"/>
              <a:gd name="connsiteX121" fmla="*/ 10286906 w 12193200"/>
              <a:gd name="connsiteY121" fmla="*/ 3616301 h 6861600"/>
              <a:gd name="connsiteX122" fmla="*/ 10286906 w 12193200"/>
              <a:gd name="connsiteY122" fmla="*/ 3570391 h 6861600"/>
              <a:gd name="connsiteX123" fmla="*/ 10286906 w 12193200"/>
              <a:gd name="connsiteY123" fmla="*/ 3570375 h 6861600"/>
              <a:gd name="connsiteX124" fmla="*/ 10273590 w 12193200"/>
              <a:gd name="connsiteY124" fmla="*/ 3557091 h 6861600"/>
              <a:gd name="connsiteX125" fmla="*/ 10233486 w 12193200"/>
              <a:gd name="connsiteY125" fmla="*/ 3557091 h 6861600"/>
              <a:gd name="connsiteX126" fmla="*/ 10195622 w 12193200"/>
              <a:gd name="connsiteY126" fmla="*/ 3546805 h 6861600"/>
              <a:gd name="connsiteX127" fmla="*/ 10184579 w 12193200"/>
              <a:gd name="connsiteY127" fmla="*/ 3512822 h 6861600"/>
              <a:gd name="connsiteX128" fmla="*/ 10184579 w 12193200"/>
              <a:gd name="connsiteY128" fmla="*/ 3117759 h 6861600"/>
              <a:gd name="connsiteX129" fmla="*/ 10171263 w 12193200"/>
              <a:gd name="connsiteY129" fmla="*/ 3104444 h 6861600"/>
              <a:gd name="connsiteX130" fmla="*/ 10110113 w 12193200"/>
              <a:gd name="connsiteY130" fmla="*/ 3104444 h 6861600"/>
              <a:gd name="connsiteX131" fmla="*/ 10110097 w 12193200"/>
              <a:gd name="connsiteY131" fmla="*/ 3104444 h 6861600"/>
              <a:gd name="connsiteX132" fmla="*/ 9493861 w 12193200"/>
              <a:gd name="connsiteY132" fmla="*/ 3104444 h 6861600"/>
              <a:gd name="connsiteX133" fmla="*/ 9480641 w 12193200"/>
              <a:gd name="connsiteY133" fmla="*/ 3117665 h 6861600"/>
              <a:gd name="connsiteX134" fmla="*/ 9480641 w 12193200"/>
              <a:gd name="connsiteY134" fmla="*/ 3240328 h 6861600"/>
              <a:gd name="connsiteX135" fmla="*/ 9462308 w 12193200"/>
              <a:gd name="connsiteY135" fmla="*/ 3228843 h 6861600"/>
              <a:gd name="connsiteX136" fmla="*/ 9353166 w 12193200"/>
              <a:gd name="connsiteY136" fmla="*/ 3202101 h 6861600"/>
              <a:gd name="connsiteX137" fmla="*/ 9243991 w 12193200"/>
              <a:gd name="connsiteY137" fmla="*/ 3228843 h 6861600"/>
              <a:gd name="connsiteX138" fmla="*/ 9166907 w 12193200"/>
              <a:gd name="connsiteY138" fmla="*/ 3305170 h 6861600"/>
              <a:gd name="connsiteX139" fmla="*/ 9138698 w 12193200"/>
              <a:gd name="connsiteY139" fmla="*/ 3418919 h 6861600"/>
              <a:gd name="connsiteX140" fmla="*/ 9166181 w 12193200"/>
              <a:gd name="connsiteY140" fmla="*/ 3533032 h 6861600"/>
              <a:gd name="connsiteX141" fmla="*/ 9241751 w 12193200"/>
              <a:gd name="connsiteY141" fmla="*/ 3609375 h 6861600"/>
              <a:gd name="connsiteX142" fmla="*/ 9349363 w 12193200"/>
              <a:gd name="connsiteY142" fmla="*/ 3636448 h 6861600"/>
              <a:gd name="connsiteX143" fmla="*/ 9459658 w 12193200"/>
              <a:gd name="connsiteY143" fmla="*/ 3609375 h 6861600"/>
              <a:gd name="connsiteX144" fmla="*/ 9538667 w 12193200"/>
              <a:gd name="connsiteY144" fmla="*/ 3532653 h 6861600"/>
              <a:gd name="connsiteX145" fmla="*/ 9567665 w 12193200"/>
              <a:gd name="connsiteY145" fmla="*/ 3380724 h 6861600"/>
              <a:gd name="connsiteX146" fmla="*/ 9567665 w 12193200"/>
              <a:gd name="connsiteY146" fmla="*/ 3117665 h 6861600"/>
              <a:gd name="connsiteX147" fmla="*/ 9554444 w 12193200"/>
              <a:gd name="connsiteY147" fmla="*/ 3104444 h 6861600"/>
              <a:gd name="connsiteX148" fmla="*/ 1412487 w 12193200"/>
              <a:gd name="connsiteY148" fmla="*/ 864356 h 6861600"/>
              <a:gd name="connsiteX149" fmla="*/ 1412487 w 12193200"/>
              <a:gd name="connsiteY149" fmla="*/ 5990756 h 6861600"/>
              <a:gd name="connsiteX150" fmla="*/ 1538487 w 12193200"/>
              <a:gd name="connsiteY150" fmla="*/ 5990756 h 6861600"/>
              <a:gd name="connsiteX151" fmla="*/ 1538487 w 12193200"/>
              <a:gd name="connsiteY151" fmla="*/ 864356 h 6861600"/>
              <a:gd name="connsiteX152" fmla="*/ 0 w 12193200"/>
              <a:gd name="connsiteY152" fmla="*/ 0 h 6861600"/>
              <a:gd name="connsiteX153" fmla="*/ 12193200 w 12193200"/>
              <a:gd name="connsiteY153" fmla="*/ 0 h 6861600"/>
              <a:gd name="connsiteX154" fmla="*/ 12193200 w 12193200"/>
              <a:gd name="connsiteY154" fmla="*/ 6861600 h 6861600"/>
              <a:gd name="connsiteX155" fmla="*/ 0 w 12193200"/>
              <a:gd name="connsiteY155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2193200" h="6861600">
                <a:moveTo>
                  <a:pt x="9351683" y="3277750"/>
                </a:moveTo>
                <a:cubicBezTo>
                  <a:pt x="9373579" y="3277629"/>
                  <a:pt x="9395136" y="3283160"/>
                  <a:pt x="9414268" y="3293811"/>
                </a:cubicBezTo>
                <a:cubicBezTo>
                  <a:pt x="9433547" y="3304455"/>
                  <a:pt x="9449056" y="3320337"/>
                  <a:pt x="9460794" y="3341456"/>
                </a:cubicBezTo>
                <a:cubicBezTo>
                  <a:pt x="9472532" y="3362576"/>
                  <a:pt x="9478380" y="3388397"/>
                  <a:pt x="9478337" y="3418919"/>
                </a:cubicBezTo>
                <a:cubicBezTo>
                  <a:pt x="9478337" y="3449452"/>
                  <a:pt x="9472232" y="3475405"/>
                  <a:pt x="9460021" y="3496777"/>
                </a:cubicBezTo>
                <a:cubicBezTo>
                  <a:pt x="9447810" y="3518159"/>
                  <a:pt x="9431907" y="3534188"/>
                  <a:pt x="9412312" y="3544864"/>
                </a:cubicBezTo>
                <a:cubicBezTo>
                  <a:pt x="9393027" y="3555469"/>
                  <a:pt x="9371356" y="3560986"/>
                  <a:pt x="9349348" y="3560893"/>
                </a:cubicBezTo>
                <a:cubicBezTo>
                  <a:pt x="9314229" y="3560893"/>
                  <a:pt x="9285094" y="3548551"/>
                  <a:pt x="9261945" y="3523866"/>
                </a:cubicBezTo>
                <a:cubicBezTo>
                  <a:pt x="9238796" y="3499180"/>
                  <a:pt x="9227225" y="3464198"/>
                  <a:pt x="9227236" y="3418919"/>
                </a:cubicBezTo>
                <a:cubicBezTo>
                  <a:pt x="9227236" y="3388418"/>
                  <a:pt x="9232826" y="3362597"/>
                  <a:pt x="9244007" y="3341456"/>
                </a:cubicBezTo>
                <a:cubicBezTo>
                  <a:pt x="9255188" y="3320315"/>
                  <a:pt x="9270338" y="3304413"/>
                  <a:pt x="9289459" y="3293748"/>
                </a:cubicBezTo>
                <a:cubicBezTo>
                  <a:pt x="9308448" y="3283075"/>
                  <a:pt x="9329901" y="3277559"/>
                  <a:pt x="9351683" y="3277750"/>
                </a:cubicBezTo>
                <a:close/>
                <a:moveTo>
                  <a:pt x="11156040" y="3209012"/>
                </a:moveTo>
                <a:cubicBezTo>
                  <a:pt x="11150524" y="3209013"/>
                  <a:pt x="11145581" y="3212413"/>
                  <a:pt x="11143608" y="3217563"/>
                </a:cubicBezTo>
                <a:lnTo>
                  <a:pt x="11024005" y="3529609"/>
                </a:lnTo>
                <a:lnTo>
                  <a:pt x="10908836" y="3217799"/>
                </a:lnTo>
                <a:cubicBezTo>
                  <a:pt x="10906908" y="3212571"/>
                  <a:pt x="10901929" y="3209097"/>
                  <a:pt x="10896357" y="3209091"/>
                </a:cubicBezTo>
                <a:lnTo>
                  <a:pt x="10828375" y="3209091"/>
                </a:lnTo>
                <a:cubicBezTo>
                  <a:pt x="10821022" y="3209132"/>
                  <a:pt x="10815094" y="3215128"/>
                  <a:pt x="10815135" y="3222482"/>
                </a:cubicBezTo>
                <a:cubicBezTo>
                  <a:pt x="10815145" y="3224119"/>
                  <a:pt x="10815455" y="3225741"/>
                  <a:pt x="10816053" y="3227265"/>
                </a:cubicBezTo>
                <a:lnTo>
                  <a:pt x="10974719" y="3629569"/>
                </a:lnTo>
                <a:cubicBezTo>
                  <a:pt x="10973416" y="3636409"/>
                  <a:pt x="10971428" y="3643101"/>
                  <a:pt x="10968787" y="3649543"/>
                </a:cubicBezTo>
                <a:cubicBezTo>
                  <a:pt x="10950392" y="3695532"/>
                  <a:pt x="10916724" y="3729798"/>
                  <a:pt x="10862405" y="3735999"/>
                </a:cubicBezTo>
                <a:cubicBezTo>
                  <a:pt x="10855295" y="3737034"/>
                  <a:pt x="10850079" y="3743220"/>
                  <a:pt x="10850257" y="3750403"/>
                </a:cubicBezTo>
                <a:cubicBezTo>
                  <a:pt x="10850257" y="3756193"/>
                  <a:pt x="10849610" y="3796723"/>
                  <a:pt x="10849610" y="3806552"/>
                </a:cubicBezTo>
                <a:cubicBezTo>
                  <a:pt x="10849610" y="3816381"/>
                  <a:pt x="10854738" y="3820483"/>
                  <a:pt x="10864078" y="3820483"/>
                </a:cubicBezTo>
                <a:cubicBezTo>
                  <a:pt x="10870694" y="3820541"/>
                  <a:pt x="10877305" y="3820072"/>
                  <a:pt x="10883846" y="3819078"/>
                </a:cubicBezTo>
                <a:cubicBezTo>
                  <a:pt x="10959810" y="3806457"/>
                  <a:pt x="11002391" y="3766290"/>
                  <a:pt x="11028044" y="3707064"/>
                </a:cubicBezTo>
                <a:cubicBezTo>
                  <a:pt x="11035080" y="3690830"/>
                  <a:pt x="11040176" y="3678319"/>
                  <a:pt x="11045761" y="3664830"/>
                </a:cubicBezTo>
                <a:lnTo>
                  <a:pt x="11229259" y="3227455"/>
                </a:lnTo>
                <a:cubicBezTo>
                  <a:pt x="11232091" y="3220668"/>
                  <a:pt x="11228885" y="3212870"/>
                  <a:pt x="11222098" y="3210039"/>
                </a:cubicBezTo>
                <a:cubicBezTo>
                  <a:pt x="11220473" y="3209361"/>
                  <a:pt x="11218730" y="3209012"/>
                  <a:pt x="11216969" y="3209012"/>
                </a:cubicBezTo>
                <a:close/>
                <a:moveTo>
                  <a:pt x="9811429" y="3202118"/>
                </a:moveTo>
                <a:cubicBezTo>
                  <a:pt x="9779298" y="3202128"/>
                  <a:pt x="9750910" y="3207482"/>
                  <a:pt x="9726267" y="3218178"/>
                </a:cubicBezTo>
                <a:cubicBezTo>
                  <a:pt x="9701624" y="3228875"/>
                  <a:pt x="9682692" y="3243505"/>
                  <a:pt x="9669471" y="3262069"/>
                </a:cubicBezTo>
                <a:cubicBezTo>
                  <a:pt x="9656536" y="3279841"/>
                  <a:pt x="9649596" y="3301270"/>
                  <a:pt x="9649656" y="3323251"/>
                </a:cubicBezTo>
                <a:cubicBezTo>
                  <a:pt x="9649656" y="3350692"/>
                  <a:pt x="9656913" y="3372826"/>
                  <a:pt x="9671428" y="3389655"/>
                </a:cubicBezTo>
                <a:cubicBezTo>
                  <a:pt x="9685354" y="3406059"/>
                  <a:pt x="9703013" y="3418881"/>
                  <a:pt x="9722923" y="3427045"/>
                </a:cubicBezTo>
                <a:cubicBezTo>
                  <a:pt x="9742780" y="3435249"/>
                  <a:pt x="9768485" y="3443663"/>
                  <a:pt x="9800039" y="3452288"/>
                </a:cubicBezTo>
                <a:cubicBezTo>
                  <a:pt x="9832591" y="3461480"/>
                  <a:pt x="9856372" y="3469895"/>
                  <a:pt x="9871381" y="3477530"/>
                </a:cubicBezTo>
                <a:cubicBezTo>
                  <a:pt x="9886389" y="3485166"/>
                  <a:pt x="9893894" y="3496873"/>
                  <a:pt x="9893894" y="3512649"/>
                </a:cubicBezTo>
                <a:cubicBezTo>
                  <a:pt x="9893894" y="3527427"/>
                  <a:pt x="9887157" y="3539522"/>
                  <a:pt x="9873684" y="3548936"/>
                </a:cubicBezTo>
                <a:cubicBezTo>
                  <a:pt x="9860211" y="3558349"/>
                  <a:pt x="9841252" y="3563056"/>
                  <a:pt x="9816809" y="3563056"/>
                </a:cubicBezTo>
                <a:cubicBezTo>
                  <a:pt x="9793418" y="3563076"/>
                  <a:pt x="9773960" y="3557092"/>
                  <a:pt x="9758436" y="3545102"/>
                </a:cubicBezTo>
                <a:cubicBezTo>
                  <a:pt x="9745857" y="3535467"/>
                  <a:pt x="9737879" y="3523898"/>
                  <a:pt x="9734503" y="3510393"/>
                </a:cubicBezTo>
                <a:cubicBezTo>
                  <a:pt x="9733009" y="3504578"/>
                  <a:pt x="9727759" y="3500517"/>
                  <a:pt x="9721755" y="3500533"/>
                </a:cubicBezTo>
                <a:lnTo>
                  <a:pt x="9657592" y="3500533"/>
                </a:lnTo>
                <a:cubicBezTo>
                  <a:pt x="9656902" y="3500534"/>
                  <a:pt x="9656214" y="3500590"/>
                  <a:pt x="9655534" y="3500697"/>
                </a:cubicBezTo>
                <a:cubicBezTo>
                  <a:pt x="9648201" y="3501856"/>
                  <a:pt x="9643195" y="3508740"/>
                  <a:pt x="9644355" y="3516073"/>
                </a:cubicBezTo>
                <a:cubicBezTo>
                  <a:pt x="9647543" y="3535505"/>
                  <a:pt x="9655386" y="3553877"/>
                  <a:pt x="9667215" y="3569619"/>
                </a:cubicBezTo>
                <a:cubicBezTo>
                  <a:pt x="9682455" y="3590275"/>
                  <a:pt x="9703175" y="3606579"/>
                  <a:pt x="9729375" y="3618526"/>
                </a:cubicBezTo>
                <a:cubicBezTo>
                  <a:pt x="9755585" y="3630474"/>
                  <a:pt x="9785209" y="3636448"/>
                  <a:pt x="9818245" y="3636448"/>
                </a:cubicBezTo>
                <a:cubicBezTo>
                  <a:pt x="9850892" y="3636512"/>
                  <a:pt x="9879290" y="3631174"/>
                  <a:pt x="9903439" y="3620435"/>
                </a:cubicBezTo>
                <a:cubicBezTo>
                  <a:pt x="9927588" y="3609696"/>
                  <a:pt x="9946262" y="3594940"/>
                  <a:pt x="9959462" y="3576166"/>
                </a:cubicBezTo>
                <a:cubicBezTo>
                  <a:pt x="9972676" y="3557417"/>
                  <a:pt x="9979622" y="3534970"/>
                  <a:pt x="9979309" y="3512034"/>
                </a:cubicBezTo>
                <a:cubicBezTo>
                  <a:pt x="9978846" y="3485088"/>
                  <a:pt x="9971483" y="3463458"/>
                  <a:pt x="9957221" y="3447145"/>
                </a:cubicBezTo>
                <a:cubicBezTo>
                  <a:pt x="9943320" y="3431135"/>
                  <a:pt x="9925974" y="3418481"/>
                  <a:pt x="9906484" y="3410133"/>
                </a:cubicBezTo>
                <a:cubicBezTo>
                  <a:pt x="9886857" y="3401729"/>
                  <a:pt x="9861794" y="3393467"/>
                  <a:pt x="9831292" y="3385348"/>
                </a:cubicBezTo>
                <a:cubicBezTo>
                  <a:pt x="9808395" y="3378742"/>
                  <a:pt x="9791093" y="3373263"/>
                  <a:pt x="9779387" y="3368908"/>
                </a:cubicBezTo>
                <a:cubicBezTo>
                  <a:pt x="9768779" y="3365157"/>
                  <a:pt x="9759000" y="3359381"/>
                  <a:pt x="9750595" y="3351901"/>
                </a:cubicBezTo>
                <a:cubicBezTo>
                  <a:pt x="9742833" y="3345109"/>
                  <a:pt x="9738103" y="3335500"/>
                  <a:pt x="9737453" y="3325207"/>
                </a:cubicBezTo>
                <a:cubicBezTo>
                  <a:pt x="9736717" y="3309799"/>
                  <a:pt x="9742806" y="3297556"/>
                  <a:pt x="9755722" y="3288479"/>
                </a:cubicBezTo>
                <a:cubicBezTo>
                  <a:pt x="9767944" y="3279834"/>
                  <a:pt x="9785498" y="3275511"/>
                  <a:pt x="9808385" y="3275511"/>
                </a:cubicBezTo>
                <a:cubicBezTo>
                  <a:pt x="9831860" y="3275500"/>
                  <a:pt x="9850434" y="3281090"/>
                  <a:pt x="9864108" y="3292281"/>
                </a:cubicBezTo>
                <a:cubicBezTo>
                  <a:pt x="9875036" y="3301028"/>
                  <a:pt x="9882591" y="3313295"/>
                  <a:pt x="9885485" y="3326990"/>
                </a:cubicBezTo>
                <a:cubicBezTo>
                  <a:pt x="9886839" y="3332996"/>
                  <a:pt x="9892186" y="3337254"/>
                  <a:pt x="9898343" y="3337229"/>
                </a:cubicBezTo>
                <a:lnTo>
                  <a:pt x="9959367" y="3337229"/>
                </a:lnTo>
                <a:cubicBezTo>
                  <a:pt x="9959962" y="3337228"/>
                  <a:pt x="9960555" y="3337188"/>
                  <a:pt x="9961145" y="3337108"/>
                </a:cubicBezTo>
                <a:cubicBezTo>
                  <a:pt x="9968484" y="3336114"/>
                  <a:pt x="9973628" y="3329360"/>
                  <a:pt x="9972635" y="3322020"/>
                </a:cubicBezTo>
                <a:cubicBezTo>
                  <a:pt x="9967870" y="3287427"/>
                  <a:pt x="9952683" y="3259555"/>
                  <a:pt x="9927072" y="3238404"/>
                </a:cubicBezTo>
                <a:cubicBezTo>
                  <a:pt x="9897812" y="3214213"/>
                  <a:pt x="9859264" y="3202118"/>
                  <a:pt x="9811429" y="3202118"/>
                </a:cubicBezTo>
                <a:close/>
                <a:moveTo>
                  <a:pt x="10596727" y="3202054"/>
                </a:moveTo>
                <a:cubicBezTo>
                  <a:pt x="10572445" y="3201931"/>
                  <a:pt x="10548404" y="3206874"/>
                  <a:pt x="10526142" y="3216569"/>
                </a:cubicBezTo>
                <a:cubicBezTo>
                  <a:pt x="10503981" y="3226245"/>
                  <a:pt x="10485790" y="3239734"/>
                  <a:pt x="10471571" y="3257036"/>
                </a:cubicBezTo>
                <a:lnTo>
                  <a:pt x="10471571" y="3222327"/>
                </a:lnTo>
                <a:cubicBezTo>
                  <a:pt x="10471571" y="3222322"/>
                  <a:pt x="10471571" y="3222317"/>
                  <a:pt x="10471571" y="3222311"/>
                </a:cubicBezTo>
                <a:cubicBezTo>
                  <a:pt x="10471561" y="3214966"/>
                  <a:pt x="10465601" y="3209019"/>
                  <a:pt x="10458255" y="3209027"/>
                </a:cubicBezTo>
                <a:lnTo>
                  <a:pt x="10397846" y="3209027"/>
                </a:lnTo>
                <a:cubicBezTo>
                  <a:pt x="10397842" y="3209027"/>
                  <a:pt x="10397835" y="3209027"/>
                  <a:pt x="10397831" y="3209027"/>
                </a:cubicBezTo>
                <a:cubicBezTo>
                  <a:pt x="10390485" y="3209027"/>
                  <a:pt x="10384531" y="3214982"/>
                  <a:pt x="10384531" y="3222327"/>
                </a:cubicBezTo>
                <a:lnTo>
                  <a:pt x="10384531" y="3616270"/>
                </a:lnTo>
                <a:cubicBezTo>
                  <a:pt x="10384531" y="3616274"/>
                  <a:pt x="10384531" y="3616281"/>
                  <a:pt x="10384531" y="3616285"/>
                </a:cubicBezTo>
                <a:cubicBezTo>
                  <a:pt x="10384540" y="3623631"/>
                  <a:pt x="10390501" y="3629579"/>
                  <a:pt x="10397846" y="3629569"/>
                </a:cubicBezTo>
                <a:lnTo>
                  <a:pt x="10458255" y="3629569"/>
                </a:lnTo>
                <a:cubicBezTo>
                  <a:pt x="10465601" y="3629579"/>
                  <a:pt x="10471561" y="3623631"/>
                  <a:pt x="10471571" y="3616285"/>
                </a:cubicBezTo>
                <a:lnTo>
                  <a:pt x="10471571" y="3394497"/>
                </a:lnTo>
                <a:cubicBezTo>
                  <a:pt x="10471582" y="3356886"/>
                  <a:pt x="10481116" y="3328025"/>
                  <a:pt x="10500174" y="3307915"/>
                </a:cubicBezTo>
                <a:cubicBezTo>
                  <a:pt x="10519232" y="3287805"/>
                  <a:pt x="10545063" y="3277750"/>
                  <a:pt x="10577668" y="3277750"/>
                </a:cubicBezTo>
                <a:cubicBezTo>
                  <a:pt x="10610242" y="3277729"/>
                  <a:pt x="10635936" y="3287763"/>
                  <a:pt x="10654753" y="3307852"/>
                </a:cubicBezTo>
                <a:cubicBezTo>
                  <a:pt x="10673570" y="3327941"/>
                  <a:pt x="10682978" y="3356823"/>
                  <a:pt x="10682978" y="3394497"/>
                </a:cubicBezTo>
                <a:lnTo>
                  <a:pt x="10682978" y="3616270"/>
                </a:lnTo>
                <a:cubicBezTo>
                  <a:pt x="10682978" y="3616274"/>
                  <a:pt x="10682978" y="3616281"/>
                  <a:pt x="10682978" y="3616285"/>
                </a:cubicBezTo>
                <a:cubicBezTo>
                  <a:pt x="10682987" y="3623631"/>
                  <a:pt x="10688947" y="3629579"/>
                  <a:pt x="10696293" y="3629569"/>
                </a:cubicBezTo>
                <a:lnTo>
                  <a:pt x="10755960" y="3629569"/>
                </a:lnTo>
                <a:cubicBezTo>
                  <a:pt x="10755971" y="3629569"/>
                  <a:pt x="10755981" y="3629569"/>
                  <a:pt x="10755992" y="3629569"/>
                </a:cubicBezTo>
                <a:cubicBezTo>
                  <a:pt x="10763328" y="3629569"/>
                  <a:pt x="10769276" y="3623621"/>
                  <a:pt x="10769276" y="3616285"/>
                </a:cubicBezTo>
                <a:lnTo>
                  <a:pt x="10769276" y="3381529"/>
                </a:lnTo>
                <a:cubicBezTo>
                  <a:pt x="10769370" y="3343360"/>
                  <a:pt x="10762007" y="3310787"/>
                  <a:pt x="10747188" y="3283809"/>
                </a:cubicBezTo>
                <a:cubicBezTo>
                  <a:pt x="10732369" y="3256831"/>
                  <a:pt x="10711860" y="3236479"/>
                  <a:pt x="10685659" y="3222753"/>
                </a:cubicBezTo>
                <a:cubicBezTo>
                  <a:pt x="10659459" y="3208996"/>
                  <a:pt x="10629815" y="3202096"/>
                  <a:pt x="10596727" y="3202054"/>
                </a:cubicBezTo>
                <a:close/>
                <a:moveTo>
                  <a:pt x="10282670" y="3189339"/>
                </a:moveTo>
                <a:cubicBezTo>
                  <a:pt x="10252287" y="3189339"/>
                  <a:pt x="10227657" y="3213969"/>
                  <a:pt x="10227657" y="3244352"/>
                </a:cubicBezTo>
                <a:cubicBezTo>
                  <a:pt x="10227657" y="3274735"/>
                  <a:pt x="10252287" y="3299365"/>
                  <a:pt x="10282670" y="3299365"/>
                </a:cubicBezTo>
                <a:cubicBezTo>
                  <a:pt x="10313053" y="3299365"/>
                  <a:pt x="10337683" y="3274735"/>
                  <a:pt x="10337683" y="3244352"/>
                </a:cubicBezTo>
                <a:cubicBezTo>
                  <a:pt x="10337683" y="3213969"/>
                  <a:pt x="10313053" y="3189339"/>
                  <a:pt x="10282670" y="3189339"/>
                </a:cubicBezTo>
                <a:close/>
                <a:moveTo>
                  <a:pt x="10110097" y="3104444"/>
                </a:moveTo>
                <a:cubicBezTo>
                  <a:pt x="10102752" y="3104453"/>
                  <a:pt x="10096804" y="3110414"/>
                  <a:pt x="10096813" y="3117759"/>
                </a:cubicBezTo>
                <a:lnTo>
                  <a:pt x="10096813" y="3195712"/>
                </a:lnTo>
                <a:cubicBezTo>
                  <a:pt x="10096813" y="3203066"/>
                  <a:pt x="10090851" y="3209027"/>
                  <a:pt x="10083498" y="3209027"/>
                </a:cubicBezTo>
                <a:lnTo>
                  <a:pt x="10031040" y="3209027"/>
                </a:lnTo>
                <a:cubicBezTo>
                  <a:pt x="10031036" y="3209027"/>
                  <a:pt x="10031029" y="3209027"/>
                  <a:pt x="10031025" y="3209027"/>
                </a:cubicBezTo>
                <a:cubicBezTo>
                  <a:pt x="10023679" y="3209027"/>
                  <a:pt x="10017725" y="3214982"/>
                  <a:pt x="10017725" y="3222327"/>
                </a:cubicBezTo>
                <a:lnTo>
                  <a:pt x="10017725" y="3266707"/>
                </a:lnTo>
                <a:cubicBezTo>
                  <a:pt x="10017742" y="3274048"/>
                  <a:pt x="10023700" y="3279990"/>
                  <a:pt x="10031040" y="3279990"/>
                </a:cubicBezTo>
                <a:lnTo>
                  <a:pt x="10083498" y="3279990"/>
                </a:lnTo>
                <a:cubicBezTo>
                  <a:pt x="10090851" y="3279990"/>
                  <a:pt x="10096813" y="3285952"/>
                  <a:pt x="10096813" y="3293306"/>
                </a:cubicBezTo>
                <a:lnTo>
                  <a:pt x="10096813" y="3512822"/>
                </a:lnTo>
                <a:cubicBezTo>
                  <a:pt x="10096802" y="3554030"/>
                  <a:pt x="10107226" y="3583796"/>
                  <a:pt x="10128083" y="3602118"/>
                </a:cubicBezTo>
                <a:cubicBezTo>
                  <a:pt x="10148939" y="3620439"/>
                  <a:pt x="10178962" y="3629601"/>
                  <a:pt x="10218151" y="3629601"/>
                </a:cubicBezTo>
                <a:lnTo>
                  <a:pt x="10273590" y="3629601"/>
                </a:lnTo>
                <a:cubicBezTo>
                  <a:pt x="10273595" y="3629601"/>
                  <a:pt x="10273601" y="3629601"/>
                  <a:pt x="10273606" y="3629601"/>
                </a:cubicBezTo>
                <a:cubicBezTo>
                  <a:pt x="10280952" y="3629601"/>
                  <a:pt x="10286906" y="3623646"/>
                  <a:pt x="10286906" y="3616301"/>
                </a:cubicBezTo>
                <a:lnTo>
                  <a:pt x="10286906" y="3570391"/>
                </a:lnTo>
                <a:cubicBezTo>
                  <a:pt x="10286906" y="3570386"/>
                  <a:pt x="10286906" y="3570380"/>
                  <a:pt x="10286906" y="3570375"/>
                </a:cubicBezTo>
                <a:cubicBezTo>
                  <a:pt x="10286896" y="3563029"/>
                  <a:pt x="10280936" y="3557082"/>
                  <a:pt x="10273590" y="3557091"/>
                </a:cubicBezTo>
                <a:lnTo>
                  <a:pt x="10233486" y="3557091"/>
                </a:lnTo>
                <a:cubicBezTo>
                  <a:pt x="10215595" y="3557091"/>
                  <a:pt x="10203006" y="3553699"/>
                  <a:pt x="10195622" y="3546805"/>
                </a:cubicBezTo>
                <a:cubicBezTo>
                  <a:pt x="10188239" y="3539910"/>
                  <a:pt x="10184579" y="3528599"/>
                  <a:pt x="10184579" y="3512822"/>
                </a:cubicBezTo>
                <a:lnTo>
                  <a:pt x="10184579" y="3117759"/>
                </a:lnTo>
                <a:cubicBezTo>
                  <a:pt x="10184579" y="3110406"/>
                  <a:pt x="10178617" y="3104444"/>
                  <a:pt x="10171263" y="3104444"/>
                </a:cubicBezTo>
                <a:lnTo>
                  <a:pt x="10110113" y="3104444"/>
                </a:lnTo>
                <a:cubicBezTo>
                  <a:pt x="10110108" y="3104444"/>
                  <a:pt x="10110102" y="3104444"/>
                  <a:pt x="10110097" y="3104444"/>
                </a:cubicBezTo>
                <a:close/>
                <a:moveTo>
                  <a:pt x="9493861" y="3104444"/>
                </a:moveTo>
                <a:cubicBezTo>
                  <a:pt x="9486560" y="3104444"/>
                  <a:pt x="9480641" y="3110363"/>
                  <a:pt x="9480641" y="3117665"/>
                </a:cubicBezTo>
                <a:lnTo>
                  <a:pt x="9480641" y="3240328"/>
                </a:lnTo>
                <a:cubicBezTo>
                  <a:pt x="9474742" y="3236172"/>
                  <a:pt x="9468622" y="3232338"/>
                  <a:pt x="9462308" y="3228843"/>
                </a:cubicBezTo>
                <a:cubicBezTo>
                  <a:pt x="9429703" y="3210962"/>
                  <a:pt x="9393322" y="3202049"/>
                  <a:pt x="9353166" y="3202101"/>
                </a:cubicBezTo>
                <a:cubicBezTo>
                  <a:pt x="9313009" y="3202154"/>
                  <a:pt x="9276617" y="3211068"/>
                  <a:pt x="9243991" y="3228843"/>
                </a:cubicBezTo>
                <a:cubicBezTo>
                  <a:pt x="9211597" y="3246486"/>
                  <a:pt x="9184868" y="3272952"/>
                  <a:pt x="9166907" y="3305170"/>
                </a:cubicBezTo>
                <a:cubicBezTo>
                  <a:pt x="9148101" y="3338248"/>
                  <a:pt x="9138698" y="3376165"/>
                  <a:pt x="9138698" y="3418919"/>
                </a:cubicBezTo>
                <a:cubicBezTo>
                  <a:pt x="9138698" y="3462179"/>
                  <a:pt x="9147860" y="3500216"/>
                  <a:pt x="9166181" y="3533032"/>
                </a:cubicBezTo>
                <a:cubicBezTo>
                  <a:pt x="9183696" y="3565076"/>
                  <a:pt x="9209887" y="3591535"/>
                  <a:pt x="9241751" y="3609375"/>
                </a:cubicBezTo>
                <a:cubicBezTo>
                  <a:pt x="9273789" y="3627423"/>
                  <a:pt x="9309658" y="3636448"/>
                  <a:pt x="9349363" y="3636448"/>
                </a:cubicBezTo>
                <a:cubicBezTo>
                  <a:pt x="9389562" y="3636448"/>
                  <a:pt x="9426326" y="3627423"/>
                  <a:pt x="9459658" y="3609375"/>
                </a:cubicBezTo>
                <a:cubicBezTo>
                  <a:pt x="9492978" y="3591295"/>
                  <a:pt x="9520082" y="3566163"/>
                  <a:pt x="9538667" y="3532653"/>
                </a:cubicBezTo>
                <a:cubicBezTo>
                  <a:pt x="9562821" y="3489125"/>
                  <a:pt x="9567665" y="3449431"/>
                  <a:pt x="9567665" y="3380724"/>
                </a:cubicBezTo>
                <a:lnTo>
                  <a:pt x="9567665" y="3117665"/>
                </a:lnTo>
                <a:cubicBezTo>
                  <a:pt x="9567665" y="3110363"/>
                  <a:pt x="9561745" y="3104444"/>
                  <a:pt x="9554444" y="3104444"/>
                </a:cubicBezTo>
                <a:close/>
                <a:moveTo>
                  <a:pt x="1412487" y="864356"/>
                </a:moveTo>
                <a:lnTo>
                  <a:pt x="1412487" y="5990756"/>
                </a:lnTo>
                <a:lnTo>
                  <a:pt x="1538487" y="5990756"/>
                </a:lnTo>
                <a:lnTo>
                  <a:pt x="1538487" y="864356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dark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38BAF498-A710-4AAA-9AF7-1FA5D1B3A456}" type="datetime1">
              <a:rPr lang="en-GB" smtClean="0"/>
              <a:pPr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Speaker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7298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0535AB10-5016-4BBE-B319-91BC6F875FE6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D372CC3D-7E59-450A-B93F-92B0F4C49C61}"/>
              </a:ext>
            </a:extLst>
          </p:cNvPr>
          <p:cNvSpPr/>
          <p:nvPr userDrawn="1"/>
        </p:nvSpPr>
        <p:spPr>
          <a:xfrm rot="5400000" flipV="1">
            <a:off x="439200" y="3364556"/>
            <a:ext cx="5126400" cy="126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1AC54771-CBF5-4FBF-A739-CD4ED231F6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7" y="6199199"/>
            <a:ext cx="901603" cy="3086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2B3B4A0-C375-41A6-AA76-9E9EE3A79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74800"/>
            <a:ext cx="2073600" cy="5115600"/>
          </a:xfrm>
        </p:spPr>
        <p:txBody>
          <a:bodyPr/>
          <a:lstStyle>
            <a:lvl1pPr>
              <a:lnSpc>
                <a:spcPct val="90000"/>
              </a:lnSpc>
              <a:defRPr sz="4000"/>
            </a:lvl1pPr>
          </a:lstStyle>
          <a:p>
            <a:r>
              <a:rPr lang="en-GB" dirty="0"/>
              <a:t>Click to add Agenda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99200" y="874800"/>
            <a:ext cx="8262000" cy="511560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3pPr>
            <a:lvl4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>
                <a:latin typeface="+mn-lt"/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>
                <a:latin typeface="+mn-lt"/>
              </a:defRPr>
            </a:lvl9pPr>
          </a:lstStyle>
          <a:p>
            <a:pPr lvl="0"/>
            <a:r>
              <a:rPr lang="en-GB" noProof="0" dirty="0"/>
              <a:t>Click to add agenda point                                                        Enter &amp; TAB for next text level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DF4EB-E8CD-4FE3-9BB6-9D7DA462D5A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99343-84CB-4E3E-846B-B907699FB7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5FCB2F-4FFF-4E3C-94D2-25EBC95B53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2190459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774232FE-6B21-4D3C-8891-6A33800C6D20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D372CC3D-7E59-450A-B93F-92B0F4C49C61}"/>
              </a:ext>
            </a:extLst>
          </p:cNvPr>
          <p:cNvSpPr/>
          <p:nvPr userDrawn="1"/>
        </p:nvSpPr>
        <p:spPr bwMode="white">
          <a:xfrm rot="5400000" flipV="1">
            <a:off x="439200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1AC54771-CBF5-4FBF-A739-CD4ED231F6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2B3B4A0-C375-41A6-AA76-9E9EE3A79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2000" y="874800"/>
            <a:ext cx="2073600" cy="5115600"/>
          </a:xfrm>
        </p:spPr>
        <p:txBody>
          <a:bodyPr/>
          <a:lstStyle>
            <a:lvl1pPr>
              <a:lnSpc>
                <a:spcPct val="90000"/>
              </a:lnSpc>
              <a:defRPr sz="4000"/>
            </a:lvl1pPr>
          </a:lstStyle>
          <a:p>
            <a:r>
              <a:rPr lang="en-GB" dirty="0"/>
              <a:t>Click to add Agenda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3499200" y="874800"/>
            <a:ext cx="8262000" cy="511560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3pPr>
            <a:lvl4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9pPr>
          </a:lstStyle>
          <a:p>
            <a:pPr lvl="0"/>
            <a:r>
              <a:rPr lang="en-GB" noProof="0" dirty="0"/>
              <a:t>Click to add agenda point                                                        Enter &amp; TAB for next text level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DF4EB-E8CD-4FE3-9BB6-9D7DA462D5A7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99343-84CB-4E3E-846B-B907699FB7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5FCB2F-4FFF-4E3C-94D2-25EBC95B53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3917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A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552D84-A027-418B-B489-16EF46A08E86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89C57B-F8F6-40E2-833E-C9320F7E1A33}"/>
              </a:ext>
            </a:extLst>
          </p:cNvPr>
          <p:cNvSpPr/>
          <p:nvPr userDrawn="1"/>
        </p:nvSpPr>
        <p:spPr bwMode="white">
          <a:xfrm rot="16200000" flipV="1">
            <a:off x="-1088912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FB615E5-EF3E-4EBF-AA9B-470031CB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1944778"/>
            <a:ext cx="7833600" cy="3109002"/>
          </a:xfrm>
        </p:spPr>
        <p:txBody>
          <a:bodyPr anchor="t" anchorCtr="0"/>
          <a:lstStyle>
            <a:lvl1pPr algn="l">
              <a:defRPr sz="8000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726350"/>
            <a:ext cx="78336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1pPr>
            <a:lvl2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2pPr>
            <a:lvl3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3pPr>
            <a:lvl4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4pPr>
            <a:lvl5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5pPr>
            <a:lvl6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6pPr>
            <a:lvl7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7pPr>
            <a:lvl8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8pPr>
            <a:lvl9pPr marL="0" indent="0" algn="l">
              <a:buFont typeface="Dstny Body" panose="02000603000000020004" pitchFamily="2" charset="0"/>
              <a:buChar char="​"/>
              <a:tabLst/>
              <a:defRPr sz="8000" b="1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#01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F21-26AE-46C9-A9BF-E3C2D25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ACE3-9C9E-48B3-8EB8-2D71E81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DB5A3-15DC-4831-8A0C-FB090E04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18564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B">
    <p:bg>
      <p:bgPr>
        <a:gradFill>
          <a:gsLst>
            <a:gs pos="0">
              <a:srgbClr val="1BA9B5"/>
            </a:gs>
            <a:gs pos="95000">
              <a:srgbClr val="005C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4666D3D-F50F-4B1A-92E6-DD373687D7F6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0A89C57B-F8F6-40E2-833E-C9320F7E1A33}"/>
              </a:ext>
            </a:extLst>
          </p:cNvPr>
          <p:cNvSpPr/>
          <p:nvPr userDrawn="1"/>
        </p:nvSpPr>
        <p:spPr>
          <a:xfrm rot="16200000" flipV="1">
            <a:off x="-1088912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FB615E5-EF3E-4EBF-AA9B-470031CB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1944778"/>
            <a:ext cx="7833600" cy="3109002"/>
          </a:xfrm>
        </p:spPr>
        <p:txBody>
          <a:bodyPr anchor="t" anchorCtr="0"/>
          <a:lstStyle>
            <a:lvl1pPr algn="l">
              <a:defRPr sz="8000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726350"/>
            <a:ext cx="78336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1pPr>
            <a:lvl2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2pPr>
            <a:lvl3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3pPr>
            <a:lvl4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4pPr>
            <a:lvl5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5pPr>
            <a:lvl6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6pPr>
            <a:lvl7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7pPr>
            <a:lvl8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8pPr>
            <a:lvl9pPr marL="0" indent="0" algn="l">
              <a:buFont typeface="Dstny Body" panose="02000603000000020004" pitchFamily="2" charset="0"/>
              <a:buChar char="​"/>
              <a:tabLst/>
              <a:defRPr sz="8000" b="1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#01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F21-26AE-46C9-A9BF-E3C2D25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ACE3-9C9E-48B3-8EB8-2D71E81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DB5A3-15DC-4831-8A0C-FB090E04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56519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C">
    <p:bg>
      <p:bgPr>
        <a:gradFill>
          <a:gsLst>
            <a:gs pos="0">
              <a:srgbClr val="B41284"/>
            </a:gs>
            <a:gs pos="95000">
              <a:srgbClr val="7E0A5C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E7966683-9609-42DF-8F42-B189A0907425}"/>
              </a:ext>
            </a:extLst>
          </p:cNvPr>
          <p:cNvSpPr/>
          <p:nvPr userDrawn="1"/>
        </p:nvSpPr>
        <p:spPr bwMode="ltGray">
          <a:xfrm>
            <a:off x="0" y="0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B41284"/>
              </a:gs>
              <a:gs pos="95000">
                <a:srgbClr val="7E0A5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0A89C57B-F8F6-40E2-833E-C9320F7E1A33}"/>
              </a:ext>
            </a:extLst>
          </p:cNvPr>
          <p:cNvSpPr/>
          <p:nvPr userDrawn="1"/>
        </p:nvSpPr>
        <p:spPr bwMode="white">
          <a:xfrm rot="16200000" flipV="1">
            <a:off x="-1088912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FB615E5-EF3E-4EBF-AA9B-470031CB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1944778"/>
            <a:ext cx="7833600" cy="3109002"/>
          </a:xfrm>
        </p:spPr>
        <p:txBody>
          <a:bodyPr anchor="t" anchorCtr="0"/>
          <a:lstStyle>
            <a:lvl1pPr algn="l">
              <a:defRPr sz="8000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726350"/>
            <a:ext cx="78336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1pPr>
            <a:lvl2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2pPr>
            <a:lvl3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3pPr>
            <a:lvl4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4pPr>
            <a:lvl5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5pPr>
            <a:lvl6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6pPr>
            <a:lvl7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7pPr>
            <a:lvl8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8pPr>
            <a:lvl9pPr marL="0" indent="0" algn="l">
              <a:buFont typeface="Dstny Body" panose="02000603000000020004" pitchFamily="2" charset="0"/>
              <a:buChar char="​"/>
              <a:tabLst/>
              <a:defRPr sz="8000" b="1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#01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F21-26AE-46C9-A9BF-E3C2D25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ACE3-9C9E-48B3-8EB8-2D71E81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DB5A3-15DC-4831-8A0C-FB090E04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7437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10" name="Text Placeholder notes">
            <a:extLst>
              <a:ext uri="{FF2B5EF4-FFF2-40B4-BE49-F238E27FC236}">
                <a16:creationId xmlns:a16="http://schemas.microsoft.com/office/drawing/2014/main" id="{2ECCE410-98B4-4E55-9790-F3441EFAE5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4"/>
            <a:ext cx="113256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5F8FA-83AA-40A7-A81F-145B0272EF9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D0141-A742-40EA-90CE-E9F3A4CC6BB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8AB24-1A29-4E44-8B8A-66ED307E211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6928163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25600" cy="900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54468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10800" y="1728000"/>
            <a:ext cx="54468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4"/>
            <a:ext cx="113256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F2C668-6CA5-4EC4-8388-0522EFC2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063847-D404-43FB-A35E-3A2C2D19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055970-4E18-4BF2-95B2-99125A34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4808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+ yellow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488" y="864000"/>
            <a:ext cx="2379600" cy="51228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69882-44DF-43EA-B961-38F81A409D3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C94F4B9-B8BA-4AE0-8D3D-703A5A189F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80E129-1495-4152-885A-950F083E6B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2771DE-7B31-480C-9091-703575BD6824}"/>
              </a:ext>
            </a:extLst>
          </p:cNvPr>
          <p:cNvSpPr/>
          <p:nvPr userDrawn="1"/>
        </p:nvSpPr>
        <p:spPr>
          <a:xfrm rot="5400000" flipV="1">
            <a:off x="-2068401" y="3364556"/>
            <a:ext cx="5126400" cy="126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</p:spTree>
    <p:extLst>
      <p:ext uri="{BB962C8B-B14F-4D97-AF65-F5344CB8AC3E}">
        <p14:creationId xmlns:p14="http://schemas.microsoft.com/office/powerpoint/2010/main" val="301190079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de/narrow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25600" cy="900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83880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Enter &amp; TAB for next text level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799200" y="1728000"/>
            <a:ext cx="19584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Enter &amp; TAB for next text level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4"/>
            <a:ext cx="83880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F2C668-6CA5-4EC4-8388-0522EFC2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063847-D404-43FB-A35E-3A2C2D19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055970-4E18-4BF2-95B2-99125A34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841556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de/narrow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1FDAB580-EBC3-48F5-B8EE-1FE5D2B70DD9}"/>
              </a:ext>
            </a:extLst>
          </p:cNvPr>
          <p:cNvSpPr/>
          <p:nvPr userDrawn="1"/>
        </p:nvSpPr>
        <p:spPr>
          <a:xfrm rot="16200000" flipV="1">
            <a:off x="6751750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64000"/>
            <a:ext cx="7840800" cy="860025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2160000"/>
            <a:ext cx="7840800" cy="3830399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Enter &amp; TAB for next text level                            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799200" y="2160000"/>
            <a:ext cx="1958400" cy="3830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Enter &amp; TAB for next text level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4"/>
            <a:ext cx="78408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F2C668-6CA5-4EC4-8388-0522EFC2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063847-D404-43FB-A35E-3A2C2D19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055970-4E18-4BF2-95B2-99125A34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8330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58">
          <p15:clr>
            <a:srgbClr val="F26B43"/>
          </p15:clr>
        </p15:guide>
      </p15:sldGuideLst>
    </p:ext>
  </p:extLs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bubb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AC13B577-33FC-41C3-A044-B1AB49795B7C}"/>
              </a:ext>
            </a:extLst>
          </p:cNvPr>
          <p:cNvSpPr/>
          <p:nvPr userDrawn="1"/>
        </p:nvSpPr>
        <p:spPr>
          <a:xfrm>
            <a:off x="9154803" y="3184161"/>
            <a:ext cx="2605397" cy="2605398"/>
          </a:xfrm>
          <a:prstGeom prst="ellipse">
            <a:avLst/>
          </a:prstGeom>
          <a:gradFill>
            <a:gsLst>
              <a:gs pos="0">
                <a:srgbClr val="1BA9B5"/>
              </a:gs>
              <a:gs pos="95000">
                <a:srgbClr val="005C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E26AE9B-C683-4A05-AA6B-3B45DCEE383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313203" y="864000"/>
            <a:ext cx="4512551" cy="4536000"/>
          </a:xfrm>
          <a:custGeom>
            <a:avLst/>
            <a:gdLst>
              <a:gd name="connsiteX0" fmla="*/ 2268000 w 4512551"/>
              <a:gd name="connsiteY0" fmla="*/ 0 h 4536000"/>
              <a:gd name="connsiteX1" fmla="*/ 3871718 w 4512551"/>
              <a:gd name="connsiteY1" fmla="*/ 664282 h 4536000"/>
              <a:gd name="connsiteX2" fmla="*/ 3961197 w 4512551"/>
              <a:gd name="connsiteY2" fmla="*/ 762733 h 4536000"/>
              <a:gd name="connsiteX3" fmla="*/ 3923678 w 4512551"/>
              <a:gd name="connsiteY3" fmla="*/ 776465 h 4536000"/>
              <a:gd name="connsiteX4" fmla="*/ 3343043 w 4512551"/>
              <a:gd name="connsiteY4" fmla="*/ 1652441 h 4536000"/>
              <a:gd name="connsiteX5" fmla="*/ 4293728 w 4512551"/>
              <a:gd name="connsiteY5" fmla="*/ 2603127 h 4536000"/>
              <a:gd name="connsiteX6" fmla="*/ 4485324 w 4512551"/>
              <a:gd name="connsiteY6" fmla="*/ 2583813 h 4536000"/>
              <a:gd name="connsiteX7" fmla="*/ 4512551 w 4512551"/>
              <a:gd name="connsiteY7" fmla="*/ 2576812 h 4536000"/>
              <a:gd name="connsiteX8" fmla="*/ 4489922 w 4512551"/>
              <a:gd name="connsiteY8" fmla="*/ 2725081 h 4536000"/>
              <a:gd name="connsiteX9" fmla="*/ 2268000 w 4512551"/>
              <a:gd name="connsiteY9" fmla="*/ 4536000 h 4536000"/>
              <a:gd name="connsiteX10" fmla="*/ 0 w 4512551"/>
              <a:gd name="connsiteY10" fmla="*/ 2268000 h 4536000"/>
              <a:gd name="connsiteX11" fmla="*/ 2268000 w 4512551"/>
              <a:gd name="connsiteY11" fmla="*/ 0 h 45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2551" h="4536000">
                <a:moveTo>
                  <a:pt x="2268000" y="0"/>
                </a:moveTo>
                <a:cubicBezTo>
                  <a:pt x="2894291" y="0"/>
                  <a:pt x="3461291" y="253855"/>
                  <a:pt x="3871718" y="664282"/>
                </a:cubicBezTo>
                <a:lnTo>
                  <a:pt x="3961197" y="762733"/>
                </a:lnTo>
                <a:lnTo>
                  <a:pt x="3923678" y="776465"/>
                </a:lnTo>
                <a:cubicBezTo>
                  <a:pt x="3582463" y="920787"/>
                  <a:pt x="3343043" y="1258654"/>
                  <a:pt x="3343043" y="1652441"/>
                </a:cubicBezTo>
                <a:cubicBezTo>
                  <a:pt x="3343043" y="2177490"/>
                  <a:pt x="3768679" y="2603127"/>
                  <a:pt x="4293728" y="2603127"/>
                </a:cubicBezTo>
                <a:cubicBezTo>
                  <a:pt x="4359359" y="2603127"/>
                  <a:pt x="4423437" y="2596477"/>
                  <a:pt x="4485324" y="2583813"/>
                </a:cubicBezTo>
                <a:lnTo>
                  <a:pt x="4512551" y="2576812"/>
                </a:lnTo>
                <a:lnTo>
                  <a:pt x="4489922" y="2725081"/>
                </a:lnTo>
                <a:cubicBezTo>
                  <a:pt x="4278440" y="3758571"/>
                  <a:pt x="3364009" y="4536000"/>
                  <a:pt x="2268000" y="4536000"/>
                </a:cubicBezTo>
                <a:cubicBezTo>
                  <a:pt x="1015418" y="4536000"/>
                  <a:pt x="0" y="3520582"/>
                  <a:pt x="0" y="2268000"/>
                </a:cubicBezTo>
                <a:cubicBezTo>
                  <a:pt x="0" y="1015418"/>
                  <a:pt x="1015418" y="0"/>
                  <a:pt x="2268000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Click to add picture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F6788EB-A878-43E9-AB71-C7C060167280}"/>
              </a:ext>
            </a:extLst>
          </p:cNvPr>
          <p:cNvSpPr/>
          <p:nvPr userDrawn="1"/>
        </p:nvSpPr>
        <p:spPr>
          <a:xfrm>
            <a:off x="9656245" y="1565755"/>
            <a:ext cx="1901370" cy="1901371"/>
          </a:xfrm>
          <a:prstGeom prst="ellipse">
            <a:avLst/>
          </a:prstGeom>
          <a:gradFill>
            <a:gsLst>
              <a:gs pos="25000">
                <a:srgbClr val="FE9305"/>
              </a:gs>
              <a:gs pos="100000">
                <a:srgbClr val="FFE655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488" y="864000"/>
            <a:ext cx="4899312" cy="900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79488" y="2160000"/>
            <a:ext cx="4899025" cy="3830400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0" name="Text Placeholder notes">
            <a:extLst>
              <a:ext uri="{FF2B5EF4-FFF2-40B4-BE49-F238E27FC236}">
                <a16:creationId xmlns:a16="http://schemas.microsoft.com/office/drawing/2014/main" id="{2ECCE410-98B4-4E55-9790-F3441EFAE5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9488" y="5991224"/>
            <a:ext cx="48996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7A938A-B486-4C94-B6F0-99F816ADA33D}"/>
              </a:ext>
            </a:extLst>
          </p:cNvPr>
          <p:cNvSpPr/>
          <p:nvPr userDrawn="1"/>
        </p:nvSpPr>
        <p:spPr>
          <a:xfrm rot="16200000" flipV="1">
            <a:off x="-2068400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69882-44DF-43EA-B961-38F81A409D3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C94F4B9-B8BA-4AE0-8D3D-703A5A189F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80E129-1495-4152-885A-950F083E6B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7688031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2B04844-272C-4389-AC4D-0926F177548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600" y="864000"/>
            <a:ext cx="5173200" cy="5126400"/>
          </a:xfrm>
          <a:solidFill>
            <a:schemeClr val="bg2">
              <a:lumMod val="7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Click to add picture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1FDAB580-EBC3-48F5-B8EE-1FE5D2B70DD9}"/>
              </a:ext>
            </a:extLst>
          </p:cNvPr>
          <p:cNvSpPr/>
          <p:nvPr userDrawn="1"/>
        </p:nvSpPr>
        <p:spPr>
          <a:xfrm rot="16200000" flipV="1">
            <a:off x="3531600" y="3364200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4400" y="863999"/>
            <a:ext cx="5172625" cy="860026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84400" y="2160000"/>
            <a:ext cx="5173200" cy="3830399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4400" y="5991224"/>
            <a:ext cx="51804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93765-CE2C-40DF-A07F-38F61BBB42E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AE797-4FC1-4511-8181-FEA09BFEF7C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7B1EA-FFDB-44FE-9A80-5626E53F815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3836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58">
          <p15:clr>
            <a:srgbClr val="F26B43"/>
          </p15:clr>
        </p15:guide>
      </p15:sldGuideLst>
    </p:ext>
  </p:extLs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2B04844-272C-4389-AC4D-0926F177548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600" y="864000"/>
            <a:ext cx="7830000" cy="5126400"/>
          </a:xfrm>
          <a:solidFill>
            <a:schemeClr val="bg2">
              <a:lumMod val="7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Click to add picture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1FDAB580-EBC3-48F5-B8EE-1FE5D2B70DD9}"/>
              </a:ext>
            </a:extLst>
          </p:cNvPr>
          <p:cNvSpPr/>
          <p:nvPr userDrawn="1"/>
        </p:nvSpPr>
        <p:spPr>
          <a:xfrm rot="16200000" flipV="1">
            <a:off x="6192000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4000" y="1368000"/>
            <a:ext cx="2509200" cy="41688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252000" y="864000"/>
            <a:ext cx="2505600" cy="5126399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52000" y="5991224"/>
            <a:ext cx="25056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39369-DFE2-4509-AEB5-C21FB645638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3103C-01F7-4802-B93F-A5AF643FFDE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A0EBB-DBF9-4086-B365-2D0662B21F1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5501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58">
          <p15:clr>
            <a:srgbClr val="F26B43"/>
          </p15:clr>
        </p15:guide>
      </p15:sldGuideLst>
    </p:ext>
  </p:extLs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ackground">
            <a:extLst>
              <a:ext uri="{FF2B5EF4-FFF2-40B4-BE49-F238E27FC236}">
                <a16:creationId xmlns:a16="http://schemas.microsoft.com/office/drawing/2014/main" id="{F1D09505-09FC-487B-8929-B777E84E1BB6}"/>
              </a:ext>
            </a:extLst>
          </p:cNvPr>
          <p:cNvSpPr/>
          <p:nvPr userDrawn="1"/>
        </p:nvSpPr>
        <p:spPr>
          <a:xfrm>
            <a:off x="0" y="0"/>
            <a:ext cx="3136490" cy="6858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10732458" y="5991225"/>
            <a:ext cx="1097592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1319872" y="6213914"/>
            <a:ext cx="60070" cy="834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07CD6B4-09CD-40D3-BFB2-70EAF73B36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10949429 w 12193200"/>
              <a:gd name="connsiteY0" fmla="*/ 6274031 h 6861600"/>
              <a:gd name="connsiteX1" fmla="*/ 10976402 w 12193200"/>
              <a:gd name="connsiteY1" fmla="*/ 6280953 h 6861600"/>
              <a:gd name="connsiteX2" fmla="*/ 10996453 w 12193200"/>
              <a:gd name="connsiteY2" fmla="*/ 6301487 h 6861600"/>
              <a:gd name="connsiteX3" fmla="*/ 11004014 w 12193200"/>
              <a:gd name="connsiteY3" fmla="*/ 6334872 h 6861600"/>
              <a:gd name="connsiteX4" fmla="*/ 10996120 w 12193200"/>
              <a:gd name="connsiteY4" fmla="*/ 6368427 h 6861600"/>
              <a:gd name="connsiteX5" fmla="*/ 10975559 w 12193200"/>
              <a:gd name="connsiteY5" fmla="*/ 6389151 h 6861600"/>
              <a:gd name="connsiteX6" fmla="*/ 10948422 w 12193200"/>
              <a:gd name="connsiteY6" fmla="*/ 6396060 h 6861600"/>
              <a:gd name="connsiteX7" fmla="*/ 10910754 w 12193200"/>
              <a:gd name="connsiteY7" fmla="*/ 6380101 h 6861600"/>
              <a:gd name="connsiteX8" fmla="*/ 10895795 w 12193200"/>
              <a:gd name="connsiteY8" fmla="*/ 6334872 h 6861600"/>
              <a:gd name="connsiteX9" fmla="*/ 10903023 w 12193200"/>
              <a:gd name="connsiteY9" fmla="*/ 6301487 h 6861600"/>
              <a:gd name="connsiteX10" fmla="*/ 10922612 w 12193200"/>
              <a:gd name="connsiteY10" fmla="*/ 6280926 h 6861600"/>
              <a:gd name="connsiteX11" fmla="*/ 10949429 w 12193200"/>
              <a:gd name="connsiteY11" fmla="*/ 6274031 h 6861600"/>
              <a:gd name="connsiteX12" fmla="*/ 11727068 w 12193200"/>
              <a:gd name="connsiteY12" fmla="*/ 6244407 h 6861600"/>
              <a:gd name="connsiteX13" fmla="*/ 11721710 w 12193200"/>
              <a:gd name="connsiteY13" fmla="*/ 6248092 h 6861600"/>
              <a:gd name="connsiteX14" fmla="*/ 11670163 w 12193200"/>
              <a:gd name="connsiteY14" fmla="*/ 6382577 h 6861600"/>
              <a:gd name="connsiteX15" fmla="*/ 11620528 w 12193200"/>
              <a:gd name="connsiteY15" fmla="*/ 6248194 h 6861600"/>
              <a:gd name="connsiteX16" fmla="*/ 11615150 w 12193200"/>
              <a:gd name="connsiteY16" fmla="*/ 6244441 h 6861600"/>
              <a:gd name="connsiteX17" fmla="*/ 11585851 w 12193200"/>
              <a:gd name="connsiteY17" fmla="*/ 6244441 h 6861600"/>
              <a:gd name="connsiteX18" fmla="*/ 11580145 w 12193200"/>
              <a:gd name="connsiteY18" fmla="*/ 6250212 h 6861600"/>
              <a:gd name="connsiteX19" fmla="*/ 11580541 w 12193200"/>
              <a:gd name="connsiteY19" fmla="*/ 6252274 h 6861600"/>
              <a:gd name="connsiteX20" fmla="*/ 11648922 w 12193200"/>
              <a:gd name="connsiteY20" fmla="*/ 6425658 h 6861600"/>
              <a:gd name="connsiteX21" fmla="*/ 11646366 w 12193200"/>
              <a:gd name="connsiteY21" fmla="*/ 6434266 h 6861600"/>
              <a:gd name="connsiteX22" fmla="*/ 11600517 w 12193200"/>
              <a:gd name="connsiteY22" fmla="*/ 6471527 h 6861600"/>
              <a:gd name="connsiteX23" fmla="*/ 11595282 w 12193200"/>
              <a:gd name="connsiteY23" fmla="*/ 6477734 h 6861600"/>
              <a:gd name="connsiteX24" fmla="*/ 11595003 w 12193200"/>
              <a:gd name="connsiteY24" fmla="*/ 6501933 h 6861600"/>
              <a:gd name="connsiteX25" fmla="*/ 11601238 w 12193200"/>
              <a:gd name="connsiteY25" fmla="*/ 6507937 h 6861600"/>
              <a:gd name="connsiteX26" fmla="*/ 11609758 w 12193200"/>
              <a:gd name="connsiteY26" fmla="*/ 6507332 h 6861600"/>
              <a:gd name="connsiteX27" fmla="*/ 11671904 w 12193200"/>
              <a:gd name="connsiteY27" fmla="*/ 6459057 h 6861600"/>
              <a:gd name="connsiteX28" fmla="*/ 11679540 w 12193200"/>
              <a:gd name="connsiteY28" fmla="*/ 6440855 h 6861600"/>
              <a:gd name="connsiteX29" fmla="*/ 11758623 w 12193200"/>
              <a:gd name="connsiteY29" fmla="*/ 6252355 h 6861600"/>
              <a:gd name="connsiteX30" fmla="*/ 11755537 w 12193200"/>
              <a:gd name="connsiteY30" fmla="*/ 6244849 h 6861600"/>
              <a:gd name="connsiteX31" fmla="*/ 11753327 w 12193200"/>
              <a:gd name="connsiteY31" fmla="*/ 6244407 h 6861600"/>
              <a:gd name="connsiteX32" fmla="*/ 11147569 w 12193200"/>
              <a:gd name="connsiteY32" fmla="*/ 6241435 h 6861600"/>
              <a:gd name="connsiteX33" fmla="*/ 11110866 w 12193200"/>
              <a:gd name="connsiteY33" fmla="*/ 6248357 h 6861600"/>
              <a:gd name="connsiteX34" fmla="*/ 11086389 w 12193200"/>
              <a:gd name="connsiteY34" fmla="*/ 6267273 h 6861600"/>
              <a:gd name="connsiteX35" fmla="*/ 11077849 w 12193200"/>
              <a:gd name="connsiteY35" fmla="*/ 6293641 h 6861600"/>
              <a:gd name="connsiteX36" fmla="*/ 11087232 w 12193200"/>
              <a:gd name="connsiteY36" fmla="*/ 6322259 h 6861600"/>
              <a:gd name="connsiteX37" fmla="*/ 11109425 w 12193200"/>
              <a:gd name="connsiteY37" fmla="*/ 6338374 h 6861600"/>
              <a:gd name="connsiteX38" fmla="*/ 11142660 w 12193200"/>
              <a:gd name="connsiteY38" fmla="*/ 6349253 h 6861600"/>
              <a:gd name="connsiteX39" fmla="*/ 11173407 w 12193200"/>
              <a:gd name="connsiteY39" fmla="*/ 6360132 h 6861600"/>
              <a:gd name="connsiteX40" fmla="*/ 11183110 w 12193200"/>
              <a:gd name="connsiteY40" fmla="*/ 6375267 h 6861600"/>
              <a:gd name="connsiteX41" fmla="*/ 11174400 w 12193200"/>
              <a:gd name="connsiteY41" fmla="*/ 6390906 h 6861600"/>
              <a:gd name="connsiteX42" fmla="*/ 11149888 w 12193200"/>
              <a:gd name="connsiteY42" fmla="*/ 6396991 h 6861600"/>
              <a:gd name="connsiteX43" fmla="*/ 11124730 w 12193200"/>
              <a:gd name="connsiteY43" fmla="*/ 6389253 h 6861600"/>
              <a:gd name="connsiteX44" fmla="*/ 11114416 w 12193200"/>
              <a:gd name="connsiteY44" fmla="*/ 6374295 h 6861600"/>
              <a:gd name="connsiteX45" fmla="*/ 11108922 w 12193200"/>
              <a:gd name="connsiteY45" fmla="*/ 6370045 h 6861600"/>
              <a:gd name="connsiteX46" fmla="*/ 11081269 w 12193200"/>
              <a:gd name="connsiteY46" fmla="*/ 6370045 h 6861600"/>
              <a:gd name="connsiteX47" fmla="*/ 11080382 w 12193200"/>
              <a:gd name="connsiteY47" fmla="*/ 6370116 h 6861600"/>
              <a:gd name="connsiteX48" fmla="*/ 11075564 w 12193200"/>
              <a:gd name="connsiteY48" fmla="*/ 6376743 h 6861600"/>
              <a:gd name="connsiteX49" fmla="*/ 11085416 w 12193200"/>
              <a:gd name="connsiteY49" fmla="*/ 6399820 h 6861600"/>
              <a:gd name="connsiteX50" fmla="*/ 11112206 w 12193200"/>
              <a:gd name="connsiteY50" fmla="*/ 6420898 h 6861600"/>
              <a:gd name="connsiteX51" fmla="*/ 11150507 w 12193200"/>
              <a:gd name="connsiteY51" fmla="*/ 6428622 h 6861600"/>
              <a:gd name="connsiteX52" fmla="*/ 11187223 w 12193200"/>
              <a:gd name="connsiteY52" fmla="*/ 6421721 h 6861600"/>
              <a:gd name="connsiteX53" fmla="*/ 11211368 w 12193200"/>
              <a:gd name="connsiteY53" fmla="*/ 6402641 h 6861600"/>
              <a:gd name="connsiteX54" fmla="*/ 11219922 w 12193200"/>
              <a:gd name="connsiteY54" fmla="*/ 6375002 h 6861600"/>
              <a:gd name="connsiteX55" fmla="*/ 11210402 w 12193200"/>
              <a:gd name="connsiteY55" fmla="*/ 6347036 h 6861600"/>
              <a:gd name="connsiteX56" fmla="*/ 11188536 w 12193200"/>
              <a:gd name="connsiteY56" fmla="*/ 6331085 h 6861600"/>
              <a:gd name="connsiteX57" fmla="*/ 11156130 w 12193200"/>
              <a:gd name="connsiteY57" fmla="*/ 6320403 h 6861600"/>
              <a:gd name="connsiteX58" fmla="*/ 11133760 w 12193200"/>
              <a:gd name="connsiteY58" fmla="*/ 6313318 h 6861600"/>
              <a:gd name="connsiteX59" fmla="*/ 11121351 w 12193200"/>
              <a:gd name="connsiteY59" fmla="*/ 6305988 h 6861600"/>
              <a:gd name="connsiteX60" fmla="*/ 11115687 w 12193200"/>
              <a:gd name="connsiteY60" fmla="*/ 6294484 h 6861600"/>
              <a:gd name="connsiteX61" fmla="*/ 11123561 w 12193200"/>
              <a:gd name="connsiteY61" fmla="*/ 6278655 h 6861600"/>
              <a:gd name="connsiteX62" fmla="*/ 11146257 w 12193200"/>
              <a:gd name="connsiteY62" fmla="*/ 6273066 h 6861600"/>
              <a:gd name="connsiteX63" fmla="*/ 11170273 w 12193200"/>
              <a:gd name="connsiteY63" fmla="*/ 6280293 h 6861600"/>
              <a:gd name="connsiteX64" fmla="*/ 11179486 w 12193200"/>
              <a:gd name="connsiteY64" fmla="*/ 6295252 h 6861600"/>
              <a:gd name="connsiteX65" fmla="*/ 11185027 w 12193200"/>
              <a:gd name="connsiteY65" fmla="*/ 6299665 h 6861600"/>
              <a:gd name="connsiteX66" fmla="*/ 11211327 w 12193200"/>
              <a:gd name="connsiteY66" fmla="*/ 6299665 h 6861600"/>
              <a:gd name="connsiteX67" fmla="*/ 11212093 w 12193200"/>
              <a:gd name="connsiteY67" fmla="*/ 6299613 h 6861600"/>
              <a:gd name="connsiteX68" fmla="*/ 11217045 w 12193200"/>
              <a:gd name="connsiteY68" fmla="*/ 6293110 h 6861600"/>
              <a:gd name="connsiteX69" fmla="*/ 11197409 w 12193200"/>
              <a:gd name="connsiteY69" fmla="*/ 6257073 h 6861600"/>
              <a:gd name="connsiteX70" fmla="*/ 11147569 w 12193200"/>
              <a:gd name="connsiteY70" fmla="*/ 6241435 h 6861600"/>
              <a:gd name="connsiteX71" fmla="*/ 11486016 w 12193200"/>
              <a:gd name="connsiteY71" fmla="*/ 6241408 h 6861600"/>
              <a:gd name="connsiteX72" fmla="*/ 11455595 w 12193200"/>
              <a:gd name="connsiteY72" fmla="*/ 6247663 h 6861600"/>
              <a:gd name="connsiteX73" fmla="*/ 11432076 w 12193200"/>
              <a:gd name="connsiteY73" fmla="*/ 6265104 h 6861600"/>
              <a:gd name="connsiteX74" fmla="*/ 11432076 w 12193200"/>
              <a:gd name="connsiteY74" fmla="*/ 6250145 h 6861600"/>
              <a:gd name="connsiteX75" fmla="*/ 11432076 w 12193200"/>
              <a:gd name="connsiteY75" fmla="*/ 6250138 h 6861600"/>
              <a:gd name="connsiteX76" fmla="*/ 11426338 w 12193200"/>
              <a:gd name="connsiteY76" fmla="*/ 6244413 h 6861600"/>
              <a:gd name="connsiteX77" fmla="*/ 11400303 w 12193200"/>
              <a:gd name="connsiteY77" fmla="*/ 6244413 h 6861600"/>
              <a:gd name="connsiteX78" fmla="*/ 11400296 w 12193200"/>
              <a:gd name="connsiteY78" fmla="*/ 6244413 h 6861600"/>
              <a:gd name="connsiteX79" fmla="*/ 11394564 w 12193200"/>
              <a:gd name="connsiteY79" fmla="*/ 6250145 h 6861600"/>
              <a:gd name="connsiteX80" fmla="*/ 11394564 w 12193200"/>
              <a:gd name="connsiteY80" fmla="*/ 6419926 h 6861600"/>
              <a:gd name="connsiteX81" fmla="*/ 11394564 w 12193200"/>
              <a:gd name="connsiteY81" fmla="*/ 6419932 h 6861600"/>
              <a:gd name="connsiteX82" fmla="*/ 11400303 w 12193200"/>
              <a:gd name="connsiteY82" fmla="*/ 6425658 h 6861600"/>
              <a:gd name="connsiteX83" fmla="*/ 11426338 w 12193200"/>
              <a:gd name="connsiteY83" fmla="*/ 6425658 h 6861600"/>
              <a:gd name="connsiteX84" fmla="*/ 11432076 w 12193200"/>
              <a:gd name="connsiteY84" fmla="*/ 6419932 h 6861600"/>
              <a:gd name="connsiteX85" fmla="*/ 11432076 w 12193200"/>
              <a:gd name="connsiteY85" fmla="*/ 6324347 h 6861600"/>
              <a:gd name="connsiteX86" fmla="*/ 11444403 w 12193200"/>
              <a:gd name="connsiteY86" fmla="*/ 6287032 h 6861600"/>
              <a:gd name="connsiteX87" fmla="*/ 11477802 w 12193200"/>
              <a:gd name="connsiteY87" fmla="*/ 6274031 h 6861600"/>
              <a:gd name="connsiteX88" fmla="*/ 11511024 w 12193200"/>
              <a:gd name="connsiteY88" fmla="*/ 6287004 h 6861600"/>
              <a:gd name="connsiteX89" fmla="*/ 11523188 w 12193200"/>
              <a:gd name="connsiteY89" fmla="*/ 6324347 h 6861600"/>
              <a:gd name="connsiteX90" fmla="*/ 11523188 w 12193200"/>
              <a:gd name="connsiteY90" fmla="*/ 6419926 h 6861600"/>
              <a:gd name="connsiteX91" fmla="*/ 11523188 w 12193200"/>
              <a:gd name="connsiteY91" fmla="*/ 6419932 h 6861600"/>
              <a:gd name="connsiteX92" fmla="*/ 11528927 w 12193200"/>
              <a:gd name="connsiteY92" fmla="*/ 6425658 h 6861600"/>
              <a:gd name="connsiteX93" fmla="*/ 11554642 w 12193200"/>
              <a:gd name="connsiteY93" fmla="*/ 6425658 h 6861600"/>
              <a:gd name="connsiteX94" fmla="*/ 11554655 w 12193200"/>
              <a:gd name="connsiteY94" fmla="*/ 6425658 h 6861600"/>
              <a:gd name="connsiteX95" fmla="*/ 11560381 w 12193200"/>
              <a:gd name="connsiteY95" fmla="*/ 6419932 h 6861600"/>
              <a:gd name="connsiteX96" fmla="*/ 11560381 w 12193200"/>
              <a:gd name="connsiteY96" fmla="*/ 6318758 h 6861600"/>
              <a:gd name="connsiteX97" fmla="*/ 11550861 w 12193200"/>
              <a:gd name="connsiteY97" fmla="*/ 6276642 h 6861600"/>
              <a:gd name="connsiteX98" fmla="*/ 11524344 w 12193200"/>
              <a:gd name="connsiteY98" fmla="*/ 6250329 h 6861600"/>
              <a:gd name="connsiteX99" fmla="*/ 11486016 w 12193200"/>
              <a:gd name="connsiteY99" fmla="*/ 6241408 h 6861600"/>
              <a:gd name="connsiteX100" fmla="*/ 11350417 w 12193200"/>
              <a:gd name="connsiteY100" fmla="*/ 6235847 h 6861600"/>
              <a:gd name="connsiteX101" fmla="*/ 11326708 w 12193200"/>
              <a:gd name="connsiteY101" fmla="*/ 6259556 h 6861600"/>
              <a:gd name="connsiteX102" fmla="*/ 11350417 w 12193200"/>
              <a:gd name="connsiteY102" fmla="*/ 6283266 h 6861600"/>
              <a:gd name="connsiteX103" fmla="*/ 11374127 w 12193200"/>
              <a:gd name="connsiteY103" fmla="*/ 6259556 h 6861600"/>
              <a:gd name="connsiteX104" fmla="*/ 11350417 w 12193200"/>
              <a:gd name="connsiteY104" fmla="*/ 6235847 h 6861600"/>
              <a:gd name="connsiteX105" fmla="*/ 11276288 w 12193200"/>
              <a:gd name="connsiteY105" fmla="*/ 6199340 h 6861600"/>
              <a:gd name="connsiteX106" fmla="*/ 11270563 w 12193200"/>
              <a:gd name="connsiteY106" fmla="*/ 6205079 h 6861600"/>
              <a:gd name="connsiteX107" fmla="*/ 11270563 w 12193200"/>
              <a:gd name="connsiteY107" fmla="*/ 6238674 h 6861600"/>
              <a:gd name="connsiteX108" fmla="*/ 11264825 w 12193200"/>
              <a:gd name="connsiteY108" fmla="*/ 6244413 h 6861600"/>
              <a:gd name="connsiteX109" fmla="*/ 11242217 w 12193200"/>
              <a:gd name="connsiteY109" fmla="*/ 6244413 h 6861600"/>
              <a:gd name="connsiteX110" fmla="*/ 11242210 w 12193200"/>
              <a:gd name="connsiteY110" fmla="*/ 6244413 h 6861600"/>
              <a:gd name="connsiteX111" fmla="*/ 11236478 w 12193200"/>
              <a:gd name="connsiteY111" fmla="*/ 6250145 h 6861600"/>
              <a:gd name="connsiteX112" fmla="*/ 11236478 w 12193200"/>
              <a:gd name="connsiteY112" fmla="*/ 6269272 h 6861600"/>
              <a:gd name="connsiteX113" fmla="*/ 11242217 w 12193200"/>
              <a:gd name="connsiteY113" fmla="*/ 6274997 h 6861600"/>
              <a:gd name="connsiteX114" fmla="*/ 11264825 w 12193200"/>
              <a:gd name="connsiteY114" fmla="*/ 6274997 h 6861600"/>
              <a:gd name="connsiteX115" fmla="*/ 11270563 w 12193200"/>
              <a:gd name="connsiteY115" fmla="*/ 6280735 h 6861600"/>
              <a:gd name="connsiteX116" fmla="*/ 11270563 w 12193200"/>
              <a:gd name="connsiteY116" fmla="*/ 6375342 h 6861600"/>
              <a:gd name="connsiteX117" fmla="*/ 11284040 w 12193200"/>
              <a:gd name="connsiteY117" fmla="*/ 6413826 h 6861600"/>
              <a:gd name="connsiteX118" fmla="*/ 11322857 w 12193200"/>
              <a:gd name="connsiteY118" fmla="*/ 6425671 h 6861600"/>
              <a:gd name="connsiteX119" fmla="*/ 11346750 w 12193200"/>
              <a:gd name="connsiteY119" fmla="*/ 6425671 h 6861600"/>
              <a:gd name="connsiteX120" fmla="*/ 11346757 w 12193200"/>
              <a:gd name="connsiteY120" fmla="*/ 6425671 h 6861600"/>
              <a:gd name="connsiteX121" fmla="*/ 11352489 w 12193200"/>
              <a:gd name="connsiteY121" fmla="*/ 6419939 h 6861600"/>
              <a:gd name="connsiteX122" fmla="*/ 11352489 w 12193200"/>
              <a:gd name="connsiteY122" fmla="*/ 6400153 h 6861600"/>
              <a:gd name="connsiteX123" fmla="*/ 11352489 w 12193200"/>
              <a:gd name="connsiteY123" fmla="*/ 6400146 h 6861600"/>
              <a:gd name="connsiteX124" fmla="*/ 11346750 w 12193200"/>
              <a:gd name="connsiteY124" fmla="*/ 6394421 h 6861600"/>
              <a:gd name="connsiteX125" fmla="*/ 11329466 w 12193200"/>
              <a:gd name="connsiteY125" fmla="*/ 6394421 h 6861600"/>
              <a:gd name="connsiteX126" fmla="*/ 11313148 w 12193200"/>
              <a:gd name="connsiteY126" fmla="*/ 6389988 h 6861600"/>
              <a:gd name="connsiteX127" fmla="*/ 11308388 w 12193200"/>
              <a:gd name="connsiteY127" fmla="*/ 6375342 h 6861600"/>
              <a:gd name="connsiteX128" fmla="*/ 11308388 w 12193200"/>
              <a:gd name="connsiteY128" fmla="*/ 6205079 h 6861600"/>
              <a:gd name="connsiteX129" fmla="*/ 11302650 w 12193200"/>
              <a:gd name="connsiteY129" fmla="*/ 6199340 h 6861600"/>
              <a:gd name="connsiteX130" fmla="*/ 11276295 w 12193200"/>
              <a:gd name="connsiteY130" fmla="*/ 6199340 h 6861600"/>
              <a:gd name="connsiteX131" fmla="*/ 11276288 w 12193200"/>
              <a:gd name="connsiteY131" fmla="*/ 6199340 h 6861600"/>
              <a:gd name="connsiteX132" fmla="*/ 11010705 w 12193200"/>
              <a:gd name="connsiteY132" fmla="*/ 6199340 h 6861600"/>
              <a:gd name="connsiteX133" fmla="*/ 11005007 w 12193200"/>
              <a:gd name="connsiteY133" fmla="*/ 6205038 h 6861600"/>
              <a:gd name="connsiteX134" fmla="*/ 11005007 w 12193200"/>
              <a:gd name="connsiteY134" fmla="*/ 6257903 h 6861600"/>
              <a:gd name="connsiteX135" fmla="*/ 10997106 w 12193200"/>
              <a:gd name="connsiteY135" fmla="*/ 6252953 h 6861600"/>
              <a:gd name="connsiteX136" fmla="*/ 10950068 w 12193200"/>
              <a:gd name="connsiteY136" fmla="*/ 6241428 h 6861600"/>
              <a:gd name="connsiteX137" fmla="*/ 10903016 w 12193200"/>
              <a:gd name="connsiteY137" fmla="*/ 6252953 h 6861600"/>
              <a:gd name="connsiteX138" fmla="*/ 10869794 w 12193200"/>
              <a:gd name="connsiteY138" fmla="*/ 6285848 h 6861600"/>
              <a:gd name="connsiteX139" fmla="*/ 10857637 w 12193200"/>
              <a:gd name="connsiteY139" fmla="*/ 6334872 h 6861600"/>
              <a:gd name="connsiteX140" fmla="*/ 10869482 w 12193200"/>
              <a:gd name="connsiteY140" fmla="*/ 6384052 h 6861600"/>
              <a:gd name="connsiteX141" fmla="*/ 10902051 w 12193200"/>
              <a:gd name="connsiteY141" fmla="*/ 6416954 h 6861600"/>
              <a:gd name="connsiteX142" fmla="*/ 10948429 w 12193200"/>
              <a:gd name="connsiteY142" fmla="*/ 6428622 h 6861600"/>
              <a:gd name="connsiteX143" fmla="*/ 10995964 w 12193200"/>
              <a:gd name="connsiteY143" fmla="*/ 6416954 h 6861600"/>
              <a:gd name="connsiteX144" fmla="*/ 11030015 w 12193200"/>
              <a:gd name="connsiteY144" fmla="*/ 6383889 h 6861600"/>
              <a:gd name="connsiteX145" fmla="*/ 11042512 w 12193200"/>
              <a:gd name="connsiteY145" fmla="*/ 6318411 h 6861600"/>
              <a:gd name="connsiteX146" fmla="*/ 11042512 w 12193200"/>
              <a:gd name="connsiteY146" fmla="*/ 6205038 h 6861600"/>
              <a:gd name="connsiteX147" fmla="*/ 11036814 w 12193200"/>
              <a:gd name="connsiteY147" fmla="*/ 6199340 h 6861600"/>
              <a:gd name="connsiteX148" fmla="*/ 433000 w 12193200"/>
              <a:gd name="connsiteY148" fmla="*/ 864356 h 6861600"/>
              <a:gd name="connsiteX149" fmla="*/ 433000 w 12193200"/>
              <a:gd name="connsiteY149" fmla="*/ 5990756 h 6861600"/>
              <a:gd name="connsiteX150" fmla="*/ 559000 w 12193200"/>
              <a:gd name="connsiteY150" fmla="*/ 5990756 h 6861600"/>
              <a:gd name="connsiteX151" fmla="*/ 559000 w 12193200"/>
              <a:gd name="connsiteY151" fmla="*/ 864356 h 6861600"/>
              <a:gd name="connsiteX152" fmla="*/ 0 w 12193200"/>
              <a:gd name="connsiteY152" fmla="*/ 0 h 6861600"/>
              <a:gd name="connsiteX153" fmla="*/ 12193200 w 12193200"/>
              <a:gd name="connsiteY153" fmla="*/ 0 h 6861600"/>
              <a:gd name="connsiteX154" fmla="*/ 12193200 w 12193200"/>
              <a:gd name="connsiteY154" fmla="*/ 6861600 h 6861600"/>
              <a:gd name="connsiteX155" fmla="*/ 0 w 12193200"/>
              <a:gd name="connsiteY155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2193200" h="6861600">
                <a:moveTo>
                  <a:pt x="10949429" y="6274031"/>
                </a:moveTo>
                <a:cubicBezTo>
                  <a:pt x="10958866" y="6273979"/>
                  <a:pt x="10968156" y="6276363"/>
                  <a:pt x="10976402" y="6280953"/>
                </a:cubicBezTo>
                <a:cubicBezTo>
                  <a:pt x="10984711" y="6285540"/>
                  <a:pt x="10991394" y="6292385"/>
                  <a:pt x="10996453" y="6301487"/>
                </a:cubicBezTo>
                <a:cubicBezTo>
                  <a:pt x="11001512" y="6310589"/>
                  <a:pt x="11004032" y="6321717"/>
                  <a:pt x="11004014" y="6334872"/>
                </a:cubicBezTo>
                <a:cubicBezTo>
                  <a:pt x="11004014" y="6348031"/>
                  <a:pt x="11001383" y="6359216"/>
                  <a:pt x="10996120" y="6368427"/>
                </a:cubicBezTo>
                <a:cubicBezTo>
                  <a:pt x="10990857" y="6377642"/>
                  <a:pt x="10984004" y="6384550"/>
                  <a:pt x="10975559" y="6389151"/>
                </a:cubicBezTo>
                <a:cubicBezTo>
                  <a:pt x="10967247" y="6393722"/>
                  <a:pt x="10957907" y="6396100"/>
                  <a:pt x="10948422" y="6396060"/>
                </a:cubicBezTo>
                <a:cubicBezTo>
                  <a:pt x="10933287" y="6396060"/>
                  <a:pt x="10920731" y="6390740"/>
                  <a:pt x="10910754" y="6380101"/>
                </a:cubicBezTo>
                <a:cubicBezTo>
                  <a:pt x="10900777" y="6369462"/>
                  <a:pt x="10895790" y="6354386"/>
                  <a:pt x="10895795" y="6334872"/>
                </a:cubicBezTo>
                <a:cubicBezTo>
                  <a:pt x="10895795" y="6321727"/>
                  <a:pt x="10898204" y="6310598"/>
                  <a:pt x="10903023" y="6301487"/>
                </a:cubicBezTo>
                <a:cubicBezTo>
                  <a:pt x="10907842" y="6292376"/>
                  <a:pt x="10914371" y="6285522"/>
                  <a:pt x="10922612" y="6280926"/>
                </a:cubicBezTo>
                <a:cubicBezTo>
                  <a:pt x="10930796" y="6276326"/>
                  <a:pt x="10940041" y="6273949"/>
                  <a:pt x="10949429" y="6274031"/>
                </a:cubicBezTo>
                <a:close/>
                <a:moveTo>
                  <a:pt x="11727068" y="6244407"/>
                </a:moveTo>
                <a:cubicBezTo>
                  <a:pt x="11724690" y="6244407"/>
                  <a:pt x="11722560" y="6245873"/>
                  <a:pt x="11721710" y="6248092"/>
                </a:cubicBezTo>
                <a:lnTo>
                  <a:pt x="11670163" y="6382577"/>
                </a:lnTo>
                <a:lnTo>
                  <a:pt x="11620528" y="6248194"/>
                </a:lnTo>
                <a:cubicBezTo>
                  <a:pt x="11619697" y="6245941"/>
                  <a:pt x="11617551" y="6244443"/>
                  <a:pt x="11615150" y="6244441"/>
                </a:cubicBezTo>
                <a:lnTo>
                  <a:pt x="11585851" y="6244441"/>
                </a:lnTo>
                <a:cubicBezTo>
                  <a:pt x="11582682" y="6244459"/>
                  <a:pt x="11580127" y="6247043"/>
                  <a:pt x="11580145" y="6250212"/>
                </a:cubicBezTo>
                <a:cubicBezTo>
                  <a:pt x="11580149" y="6250918"/>
                  <a:pt x="11580283" y="6251617"/>
                  <a:pt x="11580541" y="6252274"/>
                </a:cubicBezTo>
                <a:lnTo>
                  <a:pt x="11648922" y="6425658"/>
                </a:lnTo>
                <a:cubicBezTo>
                  <a:pt x="11648361" y="6428606"/>
                  <a:pt x="11647504" y="6431490"/>
                  <a:pt x="11646366" y="6434266"/>
                </a:cubicBezTo>
                <a:cubicBezTo>
                  <a:pt x="11638438" y="6454086"/>
                  <a:pt x="11623928" y="6468854"/>
                  <a:pt x="11600517" y="6471527"/>
                </a:cubicBezTo>
                <a:cubicBezTo>
                  <a:pt x="11597453" y="6471973"/>
                  <a:pt x="11595205" y="6474639"/>
                  <a:pt x="11595282" y="6477734"/>
                </a:cubicBezTo>
                <a:cubicBezTo>
                  <a:pt x="11595282" y="6480230"/>
                  <a:pt x="11595003" y="6497697"/>
                  <a:pt x="11595003" y="6501933"/>
                </a:cubicBezTo>
                <a:cubicBezTo>
                  <a:pt x="11595003" y="6506170"/>
                  <a:pt x="11597213" y="6507937"/>
                  <a:pt x="11601238" y="6507937"/>
                </a:cubicBezTo>
                <a:cubicBezTo>
                  <a:pt x="11604090" y="6507963"/>
                  <a:pt x="11606939" y="6507761"/>
                  <a:pt x="11609758" y="6507332"/>
                </a:cubicBezTo>
                <a:cubicBezTo>
                  <a:pt x="11642497" y="6501893"/>
                  <a:pt x="11660848" y="6484581"/>
                  <a:pt x="11671904" y="6459057"/>
                </a:cubicBezTo>
                <a:cubicBezTo>
                  <a:pt x="11674937" y="6452060"/>
                  <a:pt x="11677133" y="6446668"/>
                  <a:pt x="11679540" y="6440855"/>
                </a:cubicBezTo>
                <a:lnTo>
                  <a:pt x="11758623" y="6252355"/>
                </a:lnTo>
                <a:cubicBezTo>
                  <a:pt x="11759844" y="6249430"/>
                  <a:pt x="11758462" y="6246070"/>
                  <a:pt x="11755537" y="6244849"/>
                </a:cubicBezTo>
                <a:cubicBezTo>
                  <a:pt x="11754837" y="6244557"/>
                  <a:pt x="11754086" y="6244407"/>
                  <a:pt x="11753327" y="6244407"/>
                </a:cubicBezTo>
                <a:close/>
                <a:moveTo>
                  <a:pt x="11147569" y="6241435"/>
                </a:moveTo>
                <a:cubicBezTo>
                  <a:pt x="11133721" y="6241439"/>
                  <a:pt x="11121487" y="6243747"/>
                  <a:pt x="11110866" y="6248357"/>
                </a:cubicBezTo>
                <a:cubicBezTo>
                  <a:pt x="11100246" y="6252967"/>
                  <a:pt x="11092086" y="6259272"/>
                  <a:pt x="11086389" y="6267273"/>
                </a:cubicBezTo>
                <a:cubicBezTo>
                  <a:pt x="11080814" y="6274932"/>
                  <a:pt x="11077823" y="6284167"/>
                  <a:pt x="11077849" y="6293641"/>
                </a:cubicBezTo>
                <a:cubicBezTo>
                  <a:pt x="11077849" y="6305467"/>
                  <a:pt x="11080976" y="6315006"/>
                  <a:pt x="11087232" y="6322259"/>
                </a:cubicBezTo>
                <a:cubicBezTo>
                  <a:pt x="11093234" y="6329329"/>
                  <a:pt x="11100844" y="6334855"/>
                  <a:pt x="11109425" y="6338374"/>
                </a:cubicBezTo>
                <a:cubicBezTo>
                  <a:pt x="11117983" y="6341909"/>
                  <a:pt x="11129061" y="6345536"/>
                  <a:pt x="11142660" y="6349253"/>
                </a:cubicBezTo>
                <a:cubicBezTo>
                  <a:pt x="11156690" y="6353214"/>
                  <a:pt x="11166939" y="6356841"/>
                  <a:pt x="11173407" y="6360132"/>
                </a:cubicBezTo>
                <a:cubicBezTo>
                  <a:pt x="11179876" y="6363423"/>
                  <a:pt x="11183110" y="6368468"/>
                  <a:pt x="11183110" y="6375267"/>
                </a:cubicBezTo>
                <a:cubicBezTo>
                  <a:pt x="11183110" y="6381636"/>
                  <a:pt x="11180206" y="6386849"/>
                  <a:pt x="11174400" y="6390906"/>
                </a:cubicBezTo>
                <a:cubicBezTo>
                  <a:pt x="11168593" y="6394963"/>
                  <a:pt x="11160422" y="6396991"/>
                  <a:pt x="11149888" y="6396991"/>
                </a:cubicBezTo>
                <a:cubicBezTo>
                  <a:pt x="11139807" y="6397000"/>
                  <a:pt x="11131421" y="6394421"/>
                  <a:pt x="11124730" y="6389253"/>
                </a:cubicBezTo>
                <a:cubicBezTo>
                  <a:pt x="11119309" y="6385101"/>
                  <a:pt x="11115871" y="6380115"/>
                  <a:pt x="11114416" y="6374295"/>
                </a:cubicBezTo>
                <a:cubicBezTo>
                  <a:pt x="11113772" y="6371789"/>
                  <a:pt x="11111509" y="6370038"/>
                  <a:pt x="11108922" y="6370045"/>
                </a:cubicBezTo>
                <a:lnTo>
                  <a:pt x="11081269" y="6370045"/>
                </a:lnTo>
                <a:cubicBezTo>
                  <a:pt x="11080971" y="6370046"/>
                  <a:pt x="11080675" y="6370070"/>
                  <a:pt x="11080382" y="6370116"/>
                </a:cubicBezTo>
                <a:cubicBezTo>
                  <a:pt x="11077222" y="6370616"/>
                  <a:pt x="11075064" y="6373582"/>
                  <a:pt x="11075564" y="6376743"/>
                </a:cubicBezTo>
                <a:cubicBezTo>
                  <a:pt x="11076938" y="6385117"/>
                  <a:pt x="11080318" y="6393035"/>
                  <a:pt x="11085416" y="6399820"/>
                </a:cubicBezTo>
                <a:cubicBezTo>
                  <a:pt x="11091984" y="6408722"/>
                  <a:pt x="11100914" y="6415749"/>
                  <a:pt x="11112206" y="6420898"/>
                </a:cubicBezTo>
                <a:cubicBezTo>
                  <a:pt x="11123502" y="6426047"/>
                  <a:pt x="11136269" y="6428622"/>
                  <a:pt x="11150507" y="6428622"/>
                </a:cubicBezTo>
                <a:cubicBezTo>
                  <a:pt x="11164577" y="6428649"/>
                  <a:pt x="11176816" y="6426349"/>
                  <a:pt x="11187223" y="6421721"/>
                </a:cubicBezTo>
                <a:cubicBezTo>
                  <a:pt x="11197631" y="6417092"/>
                  <a:pt x="11205679" y="6410733"/>
                  <a:pt x="11211368" y="6402641"/>
                </a:cubicBezTo>
                <a:cubicBezTo>
                  <a:pt x="11217063" y="6394561"/>
                  <a:pt x="11220057" y="6384887"/>
                  <a:pt x="11219922" y="6375002"/>
                </a:cubicBezTo>
                <a:cubicBezTo>
                  <a:pt x="11219722" y="6363389"/>
                  <a:pt x="11216549" y="6354067"/>
                  <a:pt x="11210402" y="6347036"/>
                </a:cubicBezTo>
                <a:cubicBezTo>
                  <a:pt x="11204411" y="6340136"/>
                  <a:pt x="11196935" y="6334683"/>
                  <a:pt x="11188536" y="6331085"/>
                </a:cubicBezTo>
                <a:cubicBezTo>
                  <a:pt x="11180077" y="6327463"/>
                  <a:pt x="11169275" y="6323902"/>
                  <a:pt x="11156130" y="6320403"/>
                </a:cubicBezTo>
                <a:cubicBezTo>
                  <a:pt x="11146262" y="6317556"/>
                  <a:pt x="11138805" y="6315195"/>
                  <a:pt x="11133760" y="6313318"/>
                </a:cubicBezTo>
                <a:cubicBezTo>
                  <a:pt x="11129188" y="6311701"/>
                  <a:pt x="11124974" y="6309212"/>
                  <a:pt x="11121351" y="6305988"/>
                </a:cubicBezTo>
                <a:cubicBezTo>
                  <a:pt x="11118006" y="6303061"/>
                  <a:pt x="11115967" y="6298920"/>
                  <a:pt x="11115687" y="6294484"/>
                </a:cubicBezTo>
                <a:cubicBezTo>
                  <a:pt x="11115370" y="6287843"/>
                  <a:pt x="11117994" y="6282567"/>
                  <a:pt x="11123561" y="6278655"/>
                </a:cubicBezTo>
                <a:cubicBezTo>
                  <a:pt x="11128828" y="6274929"/>
                  <a:pt x="11136393" y="6273066"/>
                  <a:pt x="11146257" y="6273066"/>
                </a:cubicBezTo>
                <a:cubicBezTo>
                  <a:pt x="11156375" y="6273061"/>
                  <a:pt x="11164380" y="6275470"/>
                  <a:pt x="11170273" y="6280293"/>
                </a:cubicBezTo>
                <a:cubicBezTo>
                  <a:pt x="11174982" y="6284063"/>
                  <a:pt x="11178238" y="6289350"/>
                  <a:pt x="11179486" y="6295252"/>
                </a:cubicBezTo>
                <a:cubicBezTo>
                  <a:pt x="11180069" y="6297841"/>
                  <a:pt x="11182374" y="6299676"/>
                  <a:pt x="11185027" y="6299665"/>
                </a:cubicBezTo>
                <a:lnTo>
                  <a:pt x="11211327" y="6299665"/>
                </a:lnTo>
                <a:cubicBezTo>
                  <a:pt x="11211583" y="6299664"/>
                  <a:pt x="11211839" y="6299647"/>
                  <a:pt x="11212093" y="6299613"/>
                </a:cubicBezTo>
                <a:cubicBezTo>
                  <a:pt x="11215256" y="6299184"/>
                  <a:pt x="11217474" y="6296273"/>
                  <a:pt x="11217045" y="6293110"/>
                </a:cubicBezTo>
                <a:cubicBezTo>
                  <a:pt x="11214992" y="6278201"/>
                  <a:pt x="11208447" y="6266189"/>
                  <a:pt x="11197409" y="6257073"/>
                </a:cubicBezTo>
                <a:cubicBezTo>
                  <a:pt x="11184798" y="6246648"/>
                  <a:pt x="11168185" y="6241435"/>
                  <a:pt x="11147569" y="6241435"/>
                </a:cubicBezTo>
                <a:close/>
                <a:moveTo>
                  <a:pt x="11486016" y="6241408"/>
                </a:moveTo>
                <a:cubicBezTo>
                  <a:pt x="11475551" y="6241355"/>
                  <a:pt x="11465190" y="6243485"/>
                  <a:pt x="11455595" y="6247663"/>
                </a:cubicBezTo>
                <a:cubicBezTo>
                  <a:pt x="11446044" y="6251834"/>
                  <a:pt x="11438204" y="6257647"/>
                  <a:pt x="11432076" y="6265104"/>
                </a:cubicBezTo>
                <a:lnTo>
                  <a:pt x="11432076" y="6250145"/>
                </a:lnTo>
                <a:cubicBezTo>
                  <a:pt x="11432076" y="6250143"/>
                  <a:pt x="11432076" y="6250140"/>
                  <a:pt x="11432076" y="6250138"/>
                </a:cubicBezTo>
                <a:cubicBezTo>
                  <a:pt x="11432072" y="6246973"/>
                  <a:pt x="11429503" y="6244409"/>
                  <a:pt x="11426338" y="6244413"/>
                </a:cubicBezTo>
                <a:lnTo>
                  <a:pt x="11400303" y="6244413"/>
                </a:lnTo>
                <a:cubicBezTo>
                  <a:pt x="11400301" y="6244413"/>
                  <a:pt x="11400298" y="6244413"/>
                  <a:pt x="11400296" y="6244413"/>
                </a:cubicBezTo>
                <a:cubicBezTo>
                  <a:pt x="11397130" y="6244413"/>
                  <a:pt x="11394564" y="6246979"/>
                  <a:pt x="11394564" y="6250145"/>
                </a:cubicBezTo>
                <a:lnTo>
                  <a:pt x="11394564" y="6419926"/>
                </a:lnTo>
                <a:cubicBezTo>
                  <a:pt x="11394564" y="6419928"/>
                  <a:pt x="11394564" y="6419930"/>
                  <a:pt x="11394564" y="6419932"/>
                </a:cubicBezTo>
                <a:cubicBezTo>
                  <a:pt x="11394568" y="6423098"/>
                  <a:pt x="11397137" y="6425662"/>
                  <a:pt x="11400303" y="6425658"/>
                </a:cubicBezTo>
                <a:lnTo>
                  <a:pt x="11426338" y="6425658"/>
                </a:lnTo>
                <a:cubicBezTo>
                  <a:pt x="11429503" y="6425662"/>
                  <a:pt x="11432072" y="6423098"/>
                  <a:pt x="11432076" y="6419932"/>
                </a:cubicBezTo>
                <a:lnTo>
                  <a:pt x="11432076" y="6324347"/>
                </a:lnTo>
                <a:cubicBezTo>
                  <a:pt x="11432081" y="6308137"/>
                  <a:pt x="11436190" y="6295699"/>
                  <a:pt x="11444403" y="6287032"/>
                </a:cubicBezTo>
                <a:cubicBezTo>
                  <a:pt x="11452617" y="6278365"/>
                  <a:pt x="11463750" y="6274031"/>
                  <a:pt x="11477802" y="6274031"/>
                </a:cubicBezTo>
                <a:cubicBezTo>
                  <a:pt x="11491841" y="6274022"/>
                  <a:pt x="11502914" y="6278347"/>
                  <a:pt x="11511024" y="6287004"/>
                </a:cubicBezTo>
                <a:cubicBezTo>
                  <a:pt x="11519133" y="6295662"/>
                  <a:pt x="11523188" y="6308110"/>
                  <a:pt x="11523188" y="6324347"/>
                </a:cubicBezTo>
                <a:lnTo>
                  <a:pt x="11523188" y="6419926"/>
                </a:lnTo>
                <a:cubicBezTo>
                  <a:pt x="11523188" y="6419928"/>
                  <a:pt x="11523188" y="6419930"/>
                  <a:pt x="11523188" y="6419932"/>
                </a:cubicBezTo>
                <a:cubicBezTo>
                  <a:pt x="11523192" y="6423098"/>
                  <a:pt x="11525761" y="6425662"/>
                  <a:pt x="11528927" y="6425658"/>
                </a:cubicBezTo>
                <a:lnTo>
                  <a:pt x="11554642" y="6425658"/>
                </a:lnTo>
                <a:cubicBezTo>
                  <a:pt x="11554647" y="6425658"/>
                  <a:pt x="11554651" y="6425658"/>
                  <a:pt x="11554655" y="6425658"/>
                </a:cubicBezTo>
                <a:cubicBezTo>
                  <a:pt x="11557817" y="6425658"/>
                  <a:pt x="11560381" y="6423094"/>
                  <a:pt x="11560381" y="6419932"/>
                </a:cubicBezTo>
                <a:lnTo>
                  <a:pt x="11560381" y="6318758"/>
                </a:lnTo>
                <a:cubicBezTo>
                  <a:pt x="11560421" y="6302308"/>
                  <a:pt x="11557248" y="6288269"/>
                  <a:pt x="11550861" y="6276642"/>
                </a:cubicBezTo>
                <a:cubicBezTo>
                  <a:pt x="11544475" y="6265015"/>
                  <a:pt x="11535636" y="6256244"/>
                  <a:pt x="11524344" y="6250329"/>
                </a:cubicBezTo>
                <a:cubicBezTo>
                  <a:pt x="11513052" y="6244400"/>
                  <a:pt x="11500276" y="6241426"/>
                  <a:pt x="11486016" y="6241408"/>
                </a:cubicBezTo>
                <a:close/>
                <a:moveTo>
                  <a:pt x="11350417" y="6235847"/>
                </a:moveTo>
                <a:cubicBezTo>
                  <a:pt x="11337323" y="6235847"/>
                  <a:pt x="11326708" y="6246462"/>
                  <a:pt x="11326708" y="6259556"/>
                </a:cubicBezTo>
                <a:cubicBezTo>
                  <a:pt x="11326708" y="6272651"/>
                  <a:pt x="11337323" y="6283266"/>
                  <a:pt x="11350417" y="6283266"/>
                </a:cubicBezTo>
                <a:cubicBezTo>
                  <a:pt x="11363512" y="6283266"/>
                  <a:pt x="11374127" y="6272651"/>
                  <a:pt x="11374127" y="6259556"/>
                </a:cubicBezTo>
                <a:cubicBezTo>
                  <a:pt x="11374127" y="6246462"/>
                  <a:pt x="11363512" y="6235847"/>
                  <a:pt x="11350417" y="6235847"/>
                </a:cubicBezTo>
                <a:close/>
                <a:moveTo>
                  <a:pt x="11276288" y="6199340"/>
                </a:moveTo>
                <a:cubicBezTo>
                  <a:pt x="11273123" y="6199344"/>
                  <a:pt x="11270559" y="6201913"/>
                  <a:pt x="11270563" y="6205079"/>
                </a:cubicBezTo>
                <a:lnTo>
                  <a:pt x="11270563" y="6238674"/>
                </a:lnTo>
                <a:cubicBezTo>
                  <a:pt x="11270563" y="6241844"/>
                  <a:pt x="11267994" y="6244413"/>
                  <a:pt x="11264825" y="6244413"/>
                </a:cubicBezTo>
                <a:lnTo>
                  <a:pt x="11242217" y="6244413"/>
                </a:lnTo>
                <a:cubicBezTo>
                  <a:pt x="11242215" y="6244413"/>
                  <a:pt x="11242212" y="6244413"/>
                  <a:pt x="11242210" y="6244413"/>
                </a:cubicBezTo>
                <a:cubicBezTo>
                  <a:pt x="11239044" y="6244413"/>
                  <a:pt x="11236478" y="6246979"/>
                  <a:pt x="11236478" y="6250145"/>
                </a:cubicBezTo>
                <a:lnTo>
                  <a:pt x="11236478" y="6269272"/>
                </a:lnTo>
                <a:cubicBezTo>
                  <a:pt x="11236485" y="6272436"/>
                  <a:pt x="11239053" y="6274997"/>
                  <a:pt x="11242217" y="6274997"/>
                </a:cubicBezTo>
                <a:lnTo>
                  <a:pt x="11264825" y="6274997"/>
                </a:lnTo>
                <a:cubicBezTo>
                  <a:pt x="11267994" y="6274997"/>
                  <a:pt x="11270563" y="6277566"/>
                  <a:pt x="11270563" y="6280735"/>
                </a:cubicBezTo>
                <a:lnTo>
                  <a:pt x="11270563" y="6375342"/>
                </a:lnTo>
                <a:cubicBezTo>
                  <a:pt x="11270559" y="6393102"/>
                  <a:pt x="11275051" y="6405930"/>
                  <a:pt x="11284040" y="6413826"/>
                </a:cubicBezTo>
                <a:cubicBezTo>
                  <a:pt x="11293028" y="6421723"/>
                  <a:pt x="11305968" y="6425671"/>
                  <a:pt x="11322857" y="6425671"/>
                </a:cubicBezTo>
                <a:lnTo>
                  <a:pt x="11346750" y="6425671"/>
                </a:lnTo>
                <a:cubicBezTo>
                  <a:pt x="11346752" y="6425671"/>
                  <a:pt x="11346755" y="6425671"/>
                  <a:pt x="11346757" y="6425671"/>
                </a:cubicBezTo>
                <a:cubicBezTo>
                  <a:pt x="11349923" y="6425671"/>
                  <a:pt x="11352489" y="6423105"/>
                  <a:pt x="11352489" y="6419939"/>
                </a:cubicBezTo>
                <a:lnTo>
                  <a:pt x="11352489" y="6400153"/>
                </a:lnTo>
                <a:cubicBezTo>
                  <a:pt x="11352489" y="6400151"/>
                  <a:pt x="11352489" y="6400148"/>
                  <a:pt x="11352489" y="6400146"/>
                </a:cubicBezTo>
                <a:cubicBezTo>
                  <a:pt x="11352485" y="6396980"/>
                  <a:pt x="11349916" y="6394417"/>
                  <a:pt x="11346750" y="6394421"/>
                </a:cubicBezTo>
                <a:lnTo>
                  <a:pt x="11329466" y="6394421"/>
                </a:lnTo>
                <a:cubicBezTo>
                  <a:pt x="11321756" y="6394421"/>
                  <a:pt x="11316330" y="6392959"/>
                  <a:pt x="11313148" y="6389988"/>
                </a:cubicBezTo>
                <a:cubicBezTo>
                  <a:pt x="11309966" y="6387016"/>
                  <a:pt x="11308388" y="6382141"/>
                  <a:pt x="11308388" y="6375342"/>
                </a:cubicBezTo>
                <a:lnTo>
                  <a:pt x="11308388" y="6205079"/>
                </a:lnTo>
                <a:cubicBezTo>
                  <a:pt x="11308388" y="6201909"/>
                  <a:pt x="11305819" y="6199340"/>
                  <a:pt x="11302650" y="6199340"/>
                </a:cubicBezTo>
                <a:lnTo>
                  <a:pt x="11276295" y="6199340"/>
                </a:lnTo>
                <a:cubicBezTo>
                  <a:pt x="11276293" y="6199340"/>
                  <a:pt x="11276290" y="6199340"/>
                  <a:pt x="11276288" y="6199340"/>
                </a:cubicBezTo>
                <a:close/>
                <a:moveTo>
                  <a:pt x="11010705" y="6199340"/>
                </a:moveTo>
                <a:cubicBezTo>
                  <a:pt x="11007558" y="6199340"/>
                  <a:pt x="11005007" y="6201891"/>
                  <a:pt x="11005007" y="6205038"/>
                </a:cubicBezTo>
                <a:lnTo>
                  <a:pt x="11005007" y="6257903"/>
                </a:lnTo>
                <a:cubicBezTo>
                  <a:pt x="11002465" y="6256112"/>
                  <a:pt x="10999827" y="6254459"/>
                  <a:pt x="10997106" y="6252953"/>
                </a:cubicBezTo>
                <a:cubicBezTo>
                  <a:pt x="10983054" y="6245247"/>
                  <a:pt x="10967374" y="6241405"/>
                  <a:pt x="10950068" y="6241428"/>
                </a:cubicBezTo>
                <a:cubicBezTo>
                  <a:pt x="10932761" y="6241451"/>
                  <a:pt x="10917077" y="6245292"/>
                  <a:pt x="10903016" y="6252953"/>
                </a:cubicBezTo>
                <a:cubicBezTo>
                  <a:pt x="10889055" y="6260557"/>
                  <a:pt x="10877535" y="6271963"/>
                  <a:pt x="10869794" y="6285848"/>
                </a:cubicBezTo>
                <a:cubicBezTo>
                  <a:pt x="10861689" y="6300104"/>
                  <a:pt x="10857637" y="6316446"/>
                  <a:pt x="10857637" y="6334872"/>
                </a:cubicBezTo>
                <a:cubicBezTo>
                  <a:pt x="10857637" y="6353516"/>
                  <a:pt x="10861585" y="6369909"/>
                  <a:pt x="10869482" y="6384052"/>
                </a:cubicBezTo>
                <a:cubicBezTo>
                  <a:pt x="10877030" y="6397862"/>
                  <a:pt x="10888318" y="6409265"/>
                  <a:pt x="10902051" y="6416954"/>
                </a:cubicBezTo>
                <a:cubicBezTo>
                  <a:pt x="10915858" y="6424733"/>
                  <a:pt x="10931317" y="6428622"/>
                  <a:pt x="10948429" y="6428622"/>
                </a:cubicBezTo>
                <a:cubicBezTo>
                  <a:pt x="10965754" y="6428622"/>
                  <a:pt x="10981599" y="6424733"/>
                  <a:pt x="10995964" y="6416954"/>
                </a:cubicBezTo>
                <a:cubicBezTo>
                  <a:pt x="11010324" y="6409162"/>
                  <a:pt x="11022005" y="6398331"/>
                  <a:pt x="11030015" y="6383889"/>
                </a:cubicBezTo>
                <a:cubicBezTo>
                  <a:pt x="11040425" y="6365129"/>
                  <a:pt x="11042512" y="6348022"/>
                  <a:pt x="11042512" y="6318411"/>
                </a:cubicBezTo>
                <a:lnTo>
                  <a:pt x="11042512" y="6205038"/>
                </a:lnTo>
                <a:cubicBezTo>
                  <a:pt x="11042512" y="6201891"/>
                  <a:pt x="11039961" y="6199340"/>
                  <a:pt x="11036814" y="6199340"/>
                </a:cubicBezTo>
                <a:close/>
                <a:moveTo>
                  <a:pt x="433000" y="864356"/>
                </a:moveTo>
                <a:lnTo>
                  <a:pt x="433000" y="5990756"/>
                </a:lnTo>
                <a:lnTo>
                  <a:pt x="559000" y="5990756"/>
                </a:lnTo>
                <a:lnTo>
                  <a:pt x="559000" y="864356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990000" y="864000"/>
            <a:ext cx="2930400" cy="5126400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DA8A14E-DC03-49C9-92CA-121CFBEC32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9799200" y="864000"/>
            <a:ext cx="1954800" cy="5126400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3pPr>
            <a:lvl4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 cap="none" baseline="0">
                <a:solidFill>
                  <a:schemeClr val="bg1"/>
                </a:solidFill>
              </a:defRPr>
            </a:lvl4pPr>
            <a:lvl5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6pPr>
            <a:lvl7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7pPr>
            <a:lvl8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8pPr>
            <a:lvl9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F36C25B-EFDD-4B87-A607-B8183191C162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5FBD6A-F375-4520-BDB0-BF87DF76281E}" type="datetime1">
              <a:rPr lang="en-GB" smtClean="0"/>
              <a:pPr/>
              <a:t>15/11/2023</a:t>
            </a:fld>
            <a:endParaRPr lang="en-GB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5A5089DE-3A5D-4836-9D47-6BDBF8FAAE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0B90375-CCC9-436F-8691-66054ECC60F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1298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Three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">
            <a:extLst>
              <a:ext uri="{FF2B5EF4-FFF2-40B4-BE49-F238E27FC236}">
                <a16:creationId xmlns:a16="http://schemas.microsoft.com/office/drawing/2014/main" id="{F03AC526-60AF-400B-958A-EFA1393D6F3A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64000"/>
            <a:ext cx="2505600" cy="2347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20400" y="864000"/>
            <a:ext cx="4892400" cy="51264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252000" y="864000"/>
            <a:ext cx="2505600" cy="51264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Enter &amp; TAB for next text level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7600" y="5991225"/>
            <a:ext cx="4892400" cy="138113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CA41F9-B3AB-4ABF-9E7C-D0B105A19F6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D7391-3B33-41C9-8269-95E34C967C0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4685DB-542A-4253-8885-33548C2CDA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6946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26">
          <p15:clr>
            <a:srgbClr val="F26B43"/>
          </p15:clr>
        </p15:guide>
        <p15:guide id="2" orient="horz" pos="2291">
          <p15:clr>
            <a:srgbClr val="F26B43"/>
          </p15:clr>
        </p15:guide>
      </p15:sldGuideLst>
    </p:ext>
  </p:extLs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PORT Three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64000"/>
            <a:ext cx="2505600" cy="2347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20400" y="864000"/>
            <a:ext cx="4892400" cy="51264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252000" y="864000"/>
            <a:ext cx="2505600" cy="51264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Enter &amp; TAB for next text level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7600" y="5991225"/>
            <a:ext cx="4892400" cy="138113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CA41F9-B3AB-4ABF-9E7C-D0B105A19F6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D7391-3B33-41C9-8269-95E34C967C0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4685DB-542A-4253-8885-33548C2CDA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019206-D26D-A6D4-CDB7-B9DF89AE1CF2}"/>
              </a:ext>
            </a:extLst>
          </p:cNvPr>
          <p:cNvSpPr/>
          <p:nvPr userDrawn="1"/>
        </p:nvSpPr>
        <p:spPr>
          <a:xfrm rot="5400000" flipV="1">
            <a:off x="931178" y="3364556"/>
            <a:ext cx="5126400" cy="126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</p:spTree>
    <p:extLst>
      <p:ext uri="{BB962C8B-B14F-4D97-AF65-F5344CB8AC3E}">
        <p14:creationId xmlns:p14="http://schemas.microsoft.com/office/powerpoint/2010/main" val="3330042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26">
          <p15:clr>
            <a:srgbClr val="F26B43"/>
          </p15:clr>
        </p15:guide>
        <p15:guide id="2" orient="horz" pos="2291">
          <p15:clr>
            <a:srgbClr val="F26B43"/>
          </p15:clr>
        </p15:guide>
      </p15:sldGuideLst>
    </p:ext>
  </p:extLs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Three content B">
    <p:bg>
      <p:bgPr>
        <a:gradFill>
          <a:gsLst>
            <a:gs pos="0">
              <a:srgbClr val="1BA9B5"/>
            </a:gs>
            <a:gs pos="95000">
              <a:srgbClr val="005C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A720CB42-81A1-4A6B-977A-543E442C7704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4F0B8F97-F01E-49B6-99DD-0C487D2382B4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4F400C32-FBDE-424B-B4C5-B20E6FA9EC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60801" y="6299695"/>
            <a:ext cx="496797" cy="1700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2000" y="864000"/>
            <a:ext cx="2505600" cy="2347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43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white">
          <a:xfrm>
            <a:off x="3920400" y="864000"/>
            <a:ext cx="4892400" cy="51264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white">
          <a:xfrm>
            <a:off x="9252000" y="864000"/>
            <a:ext cx="2505600" cy="51264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3927600" y="5991225"/>
            <a:ext cx="4892400" cy="138113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CA41F9-B3AB-4ABF-9E7C-D0B105A19F62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D7391-3B33-41C9-8269-95E34C967C0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4685DB-542A-4253-8885-33548C2CDA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1959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026">
          <p15:clr>
            <a:srgbClr val="F26B43"/>
          </p15:clr>
        </p15:guide>
        <p15:guide id="2" orient="horz" pos="2291">
          <p15:clr>
            <a:srgbClr val="F26B43"/>
          </p15:clr>
        </p15:guide>
      </p15:sldGuideLst>
    </p:ext>
  </p:extLs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Five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">
            <a:extLst>
              <a:ext uri="{FF2B5EF4-FFF2-40B4-BE49-F238E27FC236}">
                <a16:creationId xmlns:a16="http://schemas.microsoft.com/office/drawing/2014/main" id="{F03AC526-60AF-400B-958A-EFA1393D6F3A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64000"/>
            <a:ext cx="2505600" cy="2347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20400" y="864000"/>
            <a:ext cx="48924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920400" y="3643200"/>
            <a:ext cx="48924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68EC61-8561-4994-8A68-09675655FE3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252000" y="8640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80BF4E0-B153-411A-B8D8-A592C7C565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25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7600" y="5991225"/>
            <a:ext cx="4892400" cy="138113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CA41F9-B3AB-4ABF-9E7C-D0B105A19F6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D7391-3B33-41C9-8269-95E34C967C0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4685DB-542A-4253-8885-33548C2CDA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2084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26">
          <p15:clr>
            <a:srgbClr val="F26B43"/>
          </p15:clr>
        </p15:guide>
        <p15:guide id="2" orient="horz" pos="2291">
          <p15:clr>
            <a:srgbClr val="F26B43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D909-49D5-40E7-8A46-904F42180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C0A9EFC-3109-4832-A2D0-040116D0E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003F3C-0DDB-4FC6-8F72-B9D15ACDC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F93830-339F-4EED-BE32-3338BB1E2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0888644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Five content B">
    <p:bg>
      <p:bgPr>
        <a:gradFill>
          <a:gsLst>
            <a:gs pos="0">
              <a:srgbClr val="1BA9B5"/>
            </a:gs>
            <a:gs pos="95000">
              <a:srgbClr val="005C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FD1B9649-FA38-462A-A772-F439A69356A5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4" name="Rectangle">
            <a:extLst>
              <a:ext uri="{FF2B5EF4-FFF2-40B4-BE49-F238E27FC236}">
                <a16:creationId xmlns:a16="http://schemas.microsoft.com/office/drawing/2014/main" id="{F03AC526-60AF-400B-958A-EFA1393D6F3A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5A5521B7-1186-4CA9-A8D4-6E07481414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60801" y="6299695"/>
            <a:ext cx="496797" cy="1700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2000" y="864000"/>
            <a:ext cx="2505600" cy="2347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43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white">
          <a:xfrm>
            <a:off x="3920400" y="864000"/>
            <a:ext cx="48924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white">
          <a:xfrm>
            <a:off x="3920400" y="3643200"/>
            <a:ext cx="48924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68EC61-8561-4994-8A68-09675655FE3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white">
          <a:xfrm>
            <a:off x="9252000" y="8640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80BF4E0-B153-411A-B8D8-A592C7C565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white">
          <a:xfrm>
            <a:off x="925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3927600" y="5991224"/>
            <a:ext cx="4892400" cy="138113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b="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964F4D-7160-4DB8-900F-F3B7AB805741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F8B77D-D382-42D8-95C1-0C47695CBD9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1259E83-889E-4E1B-BEA6-D8459EDC58F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3920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026">
          <p15:clr>
            <a:srgbClr val="F26B43"/>
          </p15:clr>
        </p15:guide>
        <p15:guide id="2" orient="horz" pos="2291">
          <p15:clr>
            <a:srgbClr val="F26B43"/>
          </p15:clr>
        </p15:guide>
      </p15:sldGuideLst>
    </p:ext>
  </p:extLs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, Title and Text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10732458" y="5991225"/>
            <a:ext cx="1097592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1319872" y="6213914"/>
            <a:ext cx="60070" cy="834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0661E8-4F26-4A53-B447-6F2633036C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10949429 w 12193200"/>
              <a:gd name="connsiteY0" fmla="*/ 6274031 h 6861600"/>
              <a:gd name="connsiteX1" fmla="*/ 10976402 w 12193200"/>
              <a:gd name="connsiteY1" fmla="*/ 6280953 h 6861600"/>
              <a:gd name="connsiteX2" fmla="*/ 10996453 w 12193200"/>
              <a:gd name="connsiteY2" fmla="*/ 6301487 h 6861600"/>
              <a:gd name="connsiteX3" fmla="*/ 11004014 w 12193200"/>
              <a:gd name="connsiteY3" fmla="*/ 6334872 h 6861600"/>
              <a:gd name="connsiteX4" fmla="*/ 10996120 w 12193200"/>
              <a:gd name="connsiteY4" fmla="*/ 6368427 h 6861600"/>
              <a:gd name="connsiteX5" fmla="*/ 10975559 w 12193200"/>
              <a:gd name="connsiteY5" fmla="*/ 6389151 h 6861600"/>
              <a:gd name="connsiteX6" fmla="*/ 10948422 w 12193200"/>
              <a:gd name="connsiteY6" fmla="*/ 6396060 h 6861600"/>
              <a:gd name="connsiteX7" fmla="*/ 10910754 w 12193200"/>
              <a:gd name="connsiteY7" fmla="*/ 6380101 h 6861600"/>
              <a:gd name="connsiteX8" fmla="*/ 10895795 w 12193200"/>
              <a:gd name="connsiteY8" fmla="*/ 6334872 h 6861600"/>
              <a:gd name="connsiteX9" fmla="*/ 10903023 w 12193200"/>
              <a:gd name="connsiteY9" fmla="*/ 6301487 h 6861600"/>
              <a:gd name="connsiteX10" fmla="*/ 10922612 w 12193200"/>
              <a:gd name="connsiteY10" fmla="*/ 6280926 h 6861600"/>
              <a:gd name="connsiteX11" fmla="*/ 10949429 w 12193200"/>
              <a:gd name="connsiteY11" fmla="*/ 6274031 h 6861600"/>
              <a:gd name="connsiteX12" fmla="*/ 11727068 w 12193200"/>
              <a:gd name="connsiteY12" fmla="*/ 6244407 h 6861600"/>
              <a:gd name="connsiteX13" fmla="*/ 11721710 w 12193200"/>
              <a:gd name="connsiteY13" fmla="*/ 6248092 h 6861600"/>
              <a:gd name="connsiteX14" fmla="*/ 11670163 w 12193200"/>
              <a:gd name="connsiteY14" fmla="*/ 6382577 h 6861600"/>
              <a:gd name="connsiteX15" fmla="*/ 11620528 w 12193200"/>
              <a:gd name="connsiteY15" fmla="*/ 6248194 h 6861600"/>
              <a:gd name="connsiteX16" fmla="*/ 11615150 w 12193200"/>
              <a:gd name="connsiteY16" fmla="*/ 6244441 h 6861600"/>
              <a:gd name="connsiteX17" fmla="*/ 11585851 w 12193200"/>
              <a:gd name="connsiteY17" fmla="*/ 6244441 h 6861600"/>
              <a:gd name="connsiteX18" fmla="*/ 11580145 w 12193200"/>
              <a:gd name="connsiteY18" fmla="*/ 6250212 h 6861600"/>
              <a:gd name="connsiteX19" fmla="*/ 11580541 w 12193200"/>
              <a:gd name="connsiteY19" fmla="*/ 6252274 h 6861600"/>
              <a:gd name="connsiteX20" fmla="*/ 11648922 w 12193200"/>
              <a:gd name="connsiteY20" fmla="*/ 6425658 h 6861600"/>
              <a:gd name="connsiteX21" fmla="*/ 11646366 w 12193200"/>
              <a:gd name="connsiteY21" fmla="*/ 6434266 h 6861600"/>
              <a:gd name="connsiteX22" fmla="*/ 11600517 w 12193200"/>
              <a:gd name="connsiteY22" fmla="*/ 6471527 h 6861600"/>
              <a:gd name="connsiteX23" fmla="*/ 11595282 w 12193200"/>
              <a:gd name="connsiteY23" fmla="*/ 6477734 h 6861600"/>
              <a:gd name="connsiteX24" fmla="*/ 11595003 w 12193200"/>
              <a:gd name="connsiteY24" fmla="*/ 6501933 h 6861600"/>
              <a:gd name="connsiteX25" fmla="*/ 11601238 w 12193200"/>
              <a:gd name="connsiteY25" fmla="*/ 6507937 h 6861600"/>
              <a:gd name="connsiteX26" fmla="*/ 11609758 w 12193200"/>
              <a:gd name="connsiteY26" fmla="*/ 6507332 h 6861600"/>
              <a:gd name="connsiteX27" fmla="*/ 11671904 w 12193200"/>
              <a:gd name="connsiteY27" fmla="*/ 6459057 h 6861600"/>
              <a:gd name="connsiteX28" fmla="*/ 11679540 w 12193200"/>
              <a:gd name="connsiteY28" fmla="*/ 6440855 h 6861600"/>
              <a:gd name="connsiteX29" fmla="*/ 11758623 w 12193200"/>
              <a:gd name="connsiteY29" fmla="*/ 6252355 h 6861600"/>
              <a:gd name="connsiteX30" fmla="*/ 11755537 w 12193200"/>
              <a:gd name="connsiteY30" fmla="*/ 6244849 h 6861600"/>
              <a:gd name="connsiteX31" fmla="*/ 11753327 w 12193200"/>
              <a:gd name="connsiteY31" fmla="*/ 6244407 h 6861600"/>
              <a:gd name="connsiteX32" fmla="*/ 11147569 w 12193200"/>
              <a:gd name="connsiteY32" fmla="*/ 6241435 h 6861600"/>
              <a:gd name="connsiteX33" fmla="*/ 11110866 w 12193200"/>
              <a:gd name="connsiteY33" fmla="*/ 6248357 h 6861600"/>
              <a:gd name="connsiteX34" fmla="*/ 11086389 w 12193200"/>
              <a:gd name="connsiteY34" fmla="*/ 6267273 h 6861600"/>
              <a:gd name="connsiteX35" fmla="*/ 11077849 w 12193200"/>
              <a:gd name="connsiteY35" fmla="*/ 6293641 h 6861600"/>
              <a:gd name="connsiteX36" fmla="*/ 11087232 w 12193200"/>
              <a:gd name="connsiteY36" fmla="*/ 6322259 h 6861600"/>
              <a:gd name="connsiteX37" fmla="*/ 11109425 w 12193200"/>
              <a:gd name="connsiteY37" fmla="*/ 6338374 h 6861600"/>
              <a:gd name="connsiteX38" fmla="*/ 11142660 w 12193200"/>
              <a:gd name="connsiteY38" fmla="*/ 6349253 h 6861600"/>
              <a:gd name="connsiteX39" fmla="*/ 11173407 w 12193200"/>
              <a:gd name="connsiteY39" fmla="*/ 6360132 h 6861600"/>
              <a:gd name="connsiteX40" fmla="*/ 11183110 w 12193200"/>
              <a:gd name="connsiteY40" fmla="*/ 6375267 h 6861600"/>
              <a:gd name="connsiteX41" fmla="*/ 11174400 w 12193200"/>
              <a:gd name="connsiteY41" fmla="*/ 6390906 h 6861600"/>
              <a:gd name="connsiteX42" fmla="*/ 11149888 w 12193200"/>
              <a:gd name="connsiteY42" fmla="*/ 6396991 h 6861600"/>
              <a:gd name="connsiteX43" fmla="*/ 11124730 w 12193200"/>
              <a:gd name="connsiteY43" fmla="*/ 6389253 h 6861600"/>
              <a:gd name="connsiteX44" fmla="*/ 11114416 w 12193200"/>
              <a:gd name="connsiteY44" fmla="*/ 6374295 h 6861600"/>
              <a:gd name="connsiteX45" fmla="*/ 11108922 w 12193200"/>
              <a:gd name="connsiteY45" fmla="*/ 6370045 h 6861600"/>
              <a:gd name="connsiteX46" fmla="*/ 11081269 w 12193200"/>
              <a:gd name="connsiteY46" fmla="*/ 6370045 h 6861600"/>
              <a:gd name="connsiteX47" fmla="*/ 11080382 w 12193200"/>
              <a:gd name="connsiteY47" fmla="*/ 6370116 h 6861600"/>
              <a:gd name="connsiteX48" fmla="*/ 11075564 w 12193200"/>
              <a:gd name="connsiteY48" fmla="*/ 6376743 h 6861600"/>
              <a:gd name="connsiteX49" fmla="*/ 11085416 w 12193200"/>
              <a:gd name="connsiteY49" fmla="*/ 6399820 h 6861600"/>
              <a:gd name="connsiteX50" fmla="*/ 11112206 w 12193200"/>
              <a:gd name="connsiteY50" fmla="*/ 6420898 h 6861600"/>
              <a:gd name="connsiteX51" fmla="*/ 11150507 w 12193200"/>
              <a:gd name="connsiteY51" fmla="*/ 6428622 h 6861600"/>
              <a:gd name="connsiteX52" fmla="*/ 11187223 w 12193200"/>
              <a:gd name="connsiteY52" fmla="*/ 6421721 h 6861600"/>
              <a:gd name="connsiteX53" fmla="*/ 11211368 w 12193200"/>
              <a:gd name="connsiteY53" fmla="*/ 6402641 h 6861600"/>
              <a:gd name="connsiteX54" fmla="*/ 11219922 w 12193200"/>
              <a:gd name="connsiteY54" fmla="*/ 6375002 h 6861600"/>
              <a:gd name="connsiteX55" fmla="*/ 11210402 w 12193200"/>
              <a:gd name="connsiteY55" fmla="*/ 6347036 h 6861600"/>
              <a:gd name="connsiteX56" fmla="*/ 11188536 w 12193200"/>
              <a:gd name="connsiteY56" fmla="*/ 6331085 h 6861600"/>
              <a:gd name="connsiteX57" fmla="*/ 11156130 w 12193200"/>
              <a:gd name="connsiteY57" fmla="*/ 6320403 h 6861600"/>
              <a:gd name="connsiteX58" fmla="*/ 11133760 w 12193200"/>
              <a:gd name="connsiteY58" fmla="*/ 6313318 h 6861600"/>
              <a:gd name="connsiteX59" fmla="*/ 11121351 w 12193200"/>
              <a:gd name="connsiteY59" fmla="*/ 6305988 h 6861600"/>
              <a:gd name="connsiteX60" fmla="*/ 11115687 w 12193200"/>
              <a:gd name="connsiteY60" fmla="*/ 6294484 h 6861600"/>
              <a:gd name="connsiteX61" fmla="*/ 11123561 w 12193200"/>
              <a:gd name="connsiteY61" fmla="*/ 6278655 h 6861600"/>
              <a:gd name="connsiteX62" fmla="*/ 11146257 w 12193200"/>
              <a:gd name="connsiteY62" fmla="*/ 6273066 h 6861600"/>
              <a:gd name="connsiteX63" fmla="*/ 11170273 w 12193200"/>
              <a:gd name="connsiteY63" fmla="*/ 6280293 h 6861600"/>
              <a:gd name="connsiteX64" fmla="*/ 11179486 w 12193200"/>
              <a:gd name="connsiteY64" fmla="*/ 6295252 h 6861600"/>
              <a:gd name="connsiteX65" fmla="*/ 11185027 w 12193200"/>
              <a:gd name="connsiteY65" fmla="*/ 6299665 h 6861600"/>
              <a:gd name="connsiteX66" fmla="*/ 11211327 w 12193200"/>
              <a:gd name="connsiteY66" fmla="*/ 6299665 h 6861600"/>
              <a:gd name="connsiteX67" fmla="*/ 11212093 w 12193200"/>
              <a:gd name="connsiteY67" fmla="*/ 6299613 h 6861600"/>
              <a:gd name="connsiteX68" fmla="*/ 11217045 w 12193200"/>
              <a:gd name="connsiteY68" fmla="*/ 6293110 h 6861600"/>
              <a:gd name="connsiteX69" fmla="*/ 11197409 w 12193200"/>
              <a:gd name="connsiteY69" fmla="*/ 6257073 h 6861600"/>
              <a:gd name="connsiteX70" fmla="*/ 11147569 w 12193200"/>
              <a:gd name="connsiteY70" fmla="*/ 6241435 h 6861600"/>
              <a:gd name="connsiteX71" fmla="*/ 11486016 w 12193200"/>
              <a:gd name="connsiteY71" fmla="*/ 6241408 h 6861600"/>
              <a:gd name="connsiteX72" fmla="*/ 11455595 w 12193200"/>
              <a:gd name="connsiteY72" fmla="*/ 6247663 h 6861600"/>
              <a:gd name="connsiteX73" fmla="*/ 11432076 w 12193200"/>
              <a:gd name="connsiteY73" fmla="*/ 6265104 h 6861600"/>
              <a:gd name="connsiteX74" fmla="*/ 11432076 w 12193200"/>
              <a:gd name="connsiteY74" fmla="*/ 6250145 h 6861600"/>
              <a:gd name="connsiteX75" fmla="*/ 11432076 w 12193200"/>
              <a:gd name="connsiteY75" fmla="*/ 6250138 h 6861600"/>
              <a:gd name="connsiteX76" fmla="*/ 11426338 w 12193200"/>
              <a:gd name="connsiteY76" fmla="*/ 6244413 h 6861600"/>
              <a:gd name="connsiteX77" fmla="*/ 11400303 w 12193200"/>
              <a:gd name="connsiteY77" fmla="*/ 6244413 h 6861600"/>
              <a:gd name="connsiteX78" fmla="*/ 11400296 w 12193200"/>
              <a:gd name="connsiteY78" fmla="*/ 6244413 h 6861600"/>
              <a:gd name="connsiteX79" fmla="*/ 11394564 w 12193200"/>
              <a:gd name="connsiteY79" fmla="*/ 6250145 h 6861600"/>
              <a:gd name="connsiteX80" fmla="*/ 11394564 w 12193200"/>
              <a:gd name="connsiteY80" fmla="*/ 6419926 h 6861600"/>
              <a:gd name="connsiteX81" fmla="*/ 11394564 w 12193200"/>
              <a:gd name="connsiteY81" fmla="*/ 6419932 h 6861600"/>
              <a:gd name="connsiteX82" fmla="*/ 11400303 w 12193200"/>
              <a:gd name="connsiteY82" fmla="*/ 6425658 h 6861600"/>
              <a:gd name="connsiteX83" fmla="*/ 11426338 w 12193200"/>
              <a:gd name="connsiteY83" fmla="*/ 6425658 h 6861600"/>
              <a:gd name="connsiteX84" fmla="*/ 11432076 w 12193200"/>
              <a:gd name="connsiteY84" fmla="*/ 6419932 h 6861600"/>
              <a:gd name="connsiteX85" fmla="*/ 11432076 w 12193200"/>
              <a:gd name="connsiteY85" fmla="*/ 6324347 h 6861600"/>
              <a:gd name="connsiteX86" fmla="*/ 11444403 w 12193200"/>
              <a:gd name="connsiteY86" fmla="*/ 6287032 h 6861600"/>
              <a:gd name="connsiteX87" fmla="*/ 11477802 w 12193200"/>
              <a:gd name="connsiteY87" fmla="*/ 6274031 h 6861600"/>
              <a:gd name="connsiteX88" fmla="*/ 11511024 w 12193200"/>
              <a:gd name="connsiteY88" fmla="*/ 6287004 h 6861600"/>
              <a:gd name="connsiteX89" fmla="*/ 11523188 w 12193200"/>
              <a:gd name="connsiteY89" fmla="*/ 6324347 h 6861600"/>
              <a:gd name="connsiteX90" fmla="*/ 11523188 w 12193200"/>
              <a:gd name="connsiteY90" fmla="*/ 6419926 h 6861600"/>
              <a:gd name="connsiteX91" fmla="*/ 11523188 w 12193200"/>
              <a:gd name="connsiteY91" fmla="*/ 6419932 h 6861600"/>
              <a:gd name="connsiteX92" fmla="*/ 11528927 w 12193200"/>
              <a:gd name="connsiteY92" fmla="*/ 6425658 h 6861600"/>
              <a:gd name="connsiteX93" fmla="*/ 11554642 w 12193200"/>
              <a:gd name="connsiteY93" fmla="*/ 6425658 h 6861600"/>
              <a:gd name="connsiteX94" fmla="*/ 11554655 w 12193200"/>
              <a:gd name="connsiteY94" fmla="*/ 6425658 h 6861600"/>
              <a:gd name="connsiteX95" fmla="*/ 11560381 w 12193200"/>
              <a:gd name="connsiteY95" fmla="*/ 6419932 h 6861600"/>
              <a:gd name="connsiteX96" fmla="*/ 11560381 w 12193200"/>
              <a:gd name="connsiteY96" fmla="*/ 6318758 h 6861600"/>
              <a:gd name="connsiteX97" fmla="*/ 11550861 w 12193200"/>
              <a:gd name="connsiteY97" fmla="*/ 6276642 h 6861600"/>
              <a:gd name="connsiteX98" fmla="*/ 11524344 w 12193200"/>
              <a:gd name="connsiteY98" fmla="*/ 6250329 h 6861600"/>
              <a:gd name="connsiteX99" fmla="*/ 11486016 w 12193200"/>
              <a:gd name="connsiteY99" fmla="*/ 6241408 h 6861600"/>
              <a:gd name="connsiteX100" fmla="*/ 11350417 w 12193200"/>
              <a:gd name="connsiteY100" fmla="*/ 6235847 h 6861600"/>
              <a:gd name="connsiteX101" fmla="*/ 11326708 w 12193200"/>
              <a:gd name="connsiteY101" fmla="*/ 6259556 h 6861600"/>
              <a:gd name="connsiteX102" fmla="*/ 11350417 w 12193200"/>
              <a:gd name="connsiteY102" fmla="*/ 6283266 h 6861600"/>
              <a:gd name="connsiteX103" fmla="*/ 11374127 w 12193200"/>
              <a:gd name="connsiteY103" fmla="*/ 6259556 h 6861600"/>
              <a:gd name="connsiteX104" fmla="*/ 11350417 w 12193200"/>
              <a:gd name="connsiteY104" fmla="*/ 6235847 h 6861600"/>
              <a:gd name="connsiteX105" fmla="*/ 11276288 w 12193200"/>
              <a:gd name="connsiteY105" fmla="*/ 6199340 h 6861600"/>
              <a:gd name="connsiteX106" fmla="*/ 11270563 w 12193200"/>
              <a:gd name="connsiteY106" fmla="*/ 6205079 h 6861600"/>
              <a:gd name="connsiteX107" fmla="*/ 11270563 w 12193200"/>
              <a:gd name="connsiteY107" fmla="*/ 6238674 h 6861600"/>
              <a:gd name="connsiteX108" fmla="*/ 11264825 w 12193200"/>
              <a:gd name="connsiteY108" fmla="*/ 6244413 h 6861600"/>
              <a:gd name="connsiteX109" fmla="*/ 11242217 w 12193200"/>
              <a:gd name="connsiteY109" fmla="*/ 6244413 h 6861600"/>
              <a:gd name="connsiteX110" fmla="*/ 11242210 w 12193200"/>
              <a:gd name="connsiteY110" fmla="*/ 6244413 h 6861600"/>
              <a:gd name="connsiteX111" fmla="*/ 11236478 w 12193200"/>
              <a:gd name="connsiteY111" fmla="*/ 6250145 h 6861600"/>
              <a:gd name="connsiteX112" fmla="*/ 11236478 w 12193200"/>
              <a:gd name="connsiteY112" fmla="*/ 6269272 h 6861600"/>
              <a:gd name="connsiteX113" fmla="*/ 11242217 w 12193200"/>
              <a:gd name="connsiteY113" fmla="*/ 6274997 h 6861600"/>
              <a:gd name="connsiteX114" fmla="*/ 11264825 w 12193200"/>
              <a:gd name="connsiteY114" fmla="*/ 6274997 h 6861600"/>
              <a:gd name="connsiteX115" fmla="*/ 11270563 w 12193200"/>
              <a:gd name="connsiteY115" fmla="*/ 6280735 h 6861600"/>
              <a:gd name="connsiteX116" fmla="*/ 11270563 w 12193200"/>
              <a:gd name="connsiteY116" fmla="*/ 6375342 h 6861600"/>
              <a:gd name="connsiteX117" fmla="*/ 11284040 w 12193200"/>
              <a:gd name="connsiteY117" fmla="*/ 6413826 h 6861600"/>
              <a:gd name="connsiteX118" fmla="*/ 11322857 w 12193200"/>
              <a:gd name="connsiteY118" fmla="*/ 6425671 h 6861600"/>
              <a:gd name="connsiteX119" fmla="*/ 11346750 w 12193200"/>
              <a:gd name="connsiteY119" fmla="*/ 6425671 h 6861600"/>
              <a:gd name="connsiteX120" fmla="*/ 11346757 w 12193200"/>
              <a:gd name="connsiteY120" fmla="*/ 6425671 h 6861600"/>
              <a:gd name="connsiteX121" fmla="*/ 11352489 w 12193200"/>
              <a:gd name="connsiteY121" fmla="*/ 6419939 h 6861600"/>
              <a:gd name="connsiteX122" fmla="*/ 11352489 w 12193200"/>
              <a:gd name="connsiteY122" fmla="*/ 6400153 h 6861600"/>
              <a:gd name="connsiteX123" fmla="*/ 11352489 w 12193200"/>
              <a:gd name="connsiteY123" fmla="*/ 6400146 h 6861600"/>
              <a:gd name="connsiteX124" fmla="*/ 11346750 w 12193200"/>
              <a:gd name="connsiteY124" fmla="*/ 6394421 h 6861600"/>
              <a:gd name="connsiteX125" fmla="*/ 11329466 w 12193200"/>
              <a:gd name="connsiteY125" fmla="*/ 6394421 h 6861600"/>
              <a:gd name="connsiteX126" fmla="*/ 11313148 w 12193200"/>
              <a:gd name="connsiteY126" fmla="*/ 6389988 h 6861600"/>
              <a:gd name="connsiteX127" fmla="*/ 11308388 w 12193200"/>
              <a:gd name="connsiteY127" fmla="*/ 6375342 h 6861600"/>
              <a:gd name="connsiteX128" fmla="*/ 11308388 w 12193200"/>
              <a:gd name="connsiteY128" fmla="*/ 6205079 h 6861600"/>
              <a:gd name="connsiteX129" fmla="*/ 11302650 w 12193200"/>
              <a:gd name="connsiteY129" fmla="*/ 6199340 h 6861600"/>
              <a:gd name="connsiteX130" fmla="*/ 11276295 w 12193200"/>
              <a:gd name="connsiteY130" fmla="*/ 6199340 h 6861600"/>
              <a:gd name="connsiteX131" fmla="*/ 11276288 w 12193200"/>
              <a:gd name="connsiteY131" fmla="*/ 6199340 h 6861600"/>
              <a:gd name="connsiteX132" fmla="*/ 11010705 w 12193200"/>
              <a:gd name="connsiteY132" fmla="*/ 6199340 h 6861600"/>
              <a:gd name="connsiteX133" fmla="*/ 11005007 w 12193200"/>
              <a:gd name="connsiteY133" fmla="*/ 6205038 h 6861600"/>
              <a:gd name="connsiteX134" fmla="*/ 11005007 w 12193200"/>
              <a:gd name="connsiteY134" fmla="*/ 6257903 h 6861600"/>
              <a:gd name="connsiteX135" fmla="*/ 10997106 w 12193200"/>
              <a:gd name="connsiteY135" fmla="*/ 6252953 h 6861600"/>
              <a:gd name="connsiteX136" fmla="*/ 10950068 w 12193200"/>
              <a:gd name="connsiteY136" fmla="*/ 6241428 h 6861600"/>
              <a:gd name="connsiteX137" fmla="*/ 10903016 w 12193200"/>
              <a:gd name="connsiteY137" fmla="*/ 6252953 h 6861600"/>
              <a:gd name="connsiteX138" fmla="*/ 10869794 w 12193200"/>
              <a:gd name="connsiteY138" fmla="*/ 6285848 h 6861600"/>
              <a:gd name="connsiteX139" fmla="*/ 10857637 w 12193200"/>
              <a:gd name="connsiteY139" fmla="*/ 6334872 h 6861600"/>
              <a:gd name="connsiteX140" fmla="*/ 10869482 w 12193200"/>
              <a:gd name="connsiteY140" fmla="*/ 6384052 h 6861600"/>
              <a:gd name="connsiteX141" fmla="*/ 10902051 w 12193200"/>
              <a:gd name="connsiteY141" fmla="*/ 6416954 h 6861600"/>
              <a:gd name="connsiteX142" fmla="*/ 10948429 w 12193200"/>
              <a:gd name="connsiteY142" fmla="*/ 6428622 h 6861600"/>
              <a:gd name="connsiteX143" fmla="*/ 10995964 w 12193200"/>
              <a:gd name="connsiteY143" fmla="*/ 6416954 h 6861600"/>
              <a:gd name="connsiteX144" fmla="*/ 11030015 w 12193200"/>
              <a:gd name="connsiteY144" fmla="*/ 6383889 h 6861600"/>
              <a:gd name="connsiteX145" fmla="*/ 11042512 w 12193200"/>
              <a:gd name="connsiteY145" fmla="*/ 6318411 h 6861600"/>
              <a:gd name="connsiteX146" fmla="*/ 11042512 w 12193200"/>
              <a:gd name="connsiteY146" fmla="*/ 6205038 h 6861600"/>
              <a:gd name="connsiteX147" fmla="*/ 11036814 w 12193200"/>
              <a:gd name="connsiteY147" fmla="*/ 6199340 h 6861600"/>
              <a:gd name="connsiteX148" fmla="*/ 0 w 12193200"/>
              <a:gd name="connsiteY148" fmla="*/ 0 h 6861600"/>
              <a:gd name="connsiteX149" fmla="*/ 12193200 w 12193200"/>
              <a:gd name="connsiteY149" fmla="*/ 0 h 6861600"/>
              <a:gd name="connsiteX150" fmla="*/ 12193200 w 12193200"/>
              <a:gd name="connsiteY150" fmla="*/ 6861600 h 6861600"/>
              <a:gd name="connsiteX151" fmla="*/ 0 w 12193200"/>
              <a:gd name="connsiteY151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12193200" h="6861600">
                <a:moveTo>
                  <a:pt x="10949429" y="6274031"/>
                </a:moveTo>
                <a:cubicBezTo>
                  <a:pt x="10958866" y="6273979"/>
                  <a:pt x="10968156" y="6276363"/>
                  <a:pt x="10976402" y="6280953"/>
                </a:cubicBezTo>
                <a:cubicBezTo>
                  <a:pt x="10984711" y="6285540"/>
                  <a:pt x="10991394" y="6292385"/>
                  <a:pt x="10996453" y="6301487"/>
                </a:cubicBezTo>
                <a:cubicBezTo>
                  <a:pt x="11001512" y="6310589"/>
                  <a:pt x="11004032" y="6321717"/>
                  <a:pt x="11004014" y="6334872"/>
                </a:cubicBezTo>
                <a:cubicBezTo>
                  <a:pt x="11004014" y="6348031"/>
                  <a:pt x="11001383" y="6359216"/>
                  <a:pt x="10996120" y="6368427"/>
                </a:cubicBezTo>
                <a:cubicBezTo>
                  <a:pt x="10990857" y="6377642"/>
                  <a:pt x="10984004" y="6384550"/>
                  <a:pt x="10975559" y="6389151"/>
                </a:cubicBezTo>
                <a:cubicBezTo>
                  <a:pt x="10967247" y="6393722"/>
                  <a:pt x="10957907" y="6396100"/>
                  <a:pt x="10948422" y="6396060"/>
                </a:cubicBezTo>
                <a:cubicBezTo>
                  <a:pt x="10933287" y="6396060"/>
                  <a:pt x="10920731" y="6390740"/>
                  <a:pt x="10910754" y="6380101"/>
                </a:cubicBezTo>
                <a:cubicBezTo>
                  <a:pt x="10900777" y="6369462"/>
                  <a:pt x="10895790" y="6354386"/>
                  <a:pt x="10895795" y="6334872"/>
                </a:cubicBezTo>
                <a:cubicBezTo>
                  <a:pt x="10895795" y="6321727"/>
                  <a:pt x="10898204" y="6310598"/>
                  <a:pt x="10903023" y="6301487"/>
                </a:cubicBezTo>
                <a:cubicBezTo>
                  <a:pt x="10907842" y="6292376"/>
                  <a:pt x="10914371" y="6285522"/>
                  <a:pt x="10922612" y="6280926"/>
                </a:cubicBezTo>
                <a:cubicBezTo>
                  <a:pt x="10930796" y="6276326"/>
                  <a:pt x="10940041" y="6273949"/>
                  <a:pt x="10949429" y="6274031"/>
                </a:cubicBezTo>
                <a:close/>
                <a:moveTo>
                  <a:pt x="11727068" y="6244407"/>
                </a:moveTo>
                <a:cubicBezTo>
                  <a:pt x="11724690" y="6244407"/>
                  <a:pt x="11722560" y="6245873"/>
                  <a:pt x="11721710" y="6248092"/>
                </a:cubicBezTo>
                <a:lnTo>
                  <a:pt x="11670163" y="6382577"/>
                </a:lnTo>
                <a:lnTo>
                  <a:pt x="11620528" y="6248194"/>
                </a:lnTo>
                <a:cubicBezTo>
                  <a:pt x="11619697" y="6245941"/>
                  <a:pt x="11617551" y="6244443"/>
                  <a:pt x="11615150" y="6244441"/>
                </a:cubicBezTo>
                <a:lnTo>
                  <a:pt x="11585851" y="6244441"/>
                </a:lnTo>
                <a:cubicBezTo>
                  <a:pt x="11582682" y="6244459"/>
                  <a:pt x="11580127" y="6247043"/>
                  <a:pt x="11580145" y="6250212"/>
                </a:cubicBezTo>
                <a:cubicBezTo>
                  <a:pt x="11580149" y="6250918"/>
                  <a:pt x="11580283" y="6251617"/>
                  <a:pt x="11580541" y="6252274"/>
                </a:cubicBezTo>
                <a:lnTo>
                  <a:pt x="11648922" y="6425658"/>
                </a:lnTo>
                <a:cubicBezTo>
                  <a:pt x="11648361" y="6428606"/>
                  <a:pt x="11647504" y="6431490"/>
                  <a:pt x="11646366" y="6434266"/>
                </a:cubicBezTo>
                <a:cubicBezTo>
                  <a:pt x="11638438" y="6454086"/>
                  <a:pt x="11623928" y="6468854"/>
                  <a:pt x="11600517" y="6471527"/>
                </a:cubicBezTo>
                <a:cubicBezTo>
                  <a:pt x="11597453" y="6471973"/>
                  <a:pt x="11595205" y="6474639"/>
                  <a:pt x="11595282" y="6477734"/>
                </a:cubicBezTo>
                <a:cubicBezTo>
                  <a:pt x="11595282" y="6480230"/>
                  <a:pt x="11595003" y="6497697"/>
                  <a:pt x="11595003" y="6501933"/>
                </a:cubicBezTo>
                <a:cubicBezTo>
                  <a:pt x="11595003" y="6506170"/>
                  <a:pt x="11597213" y="6507937"/>
                  <a:pt x="11601238" y="6507937"/>
                </a:cubicBezTo>
                <a:cubicBezTo>
                  <a:pt x="11604090" y="6507963"/>
                  <a:pt x="11606939" y="6507761"/>
                  <a:pt x="11609758" y="6507332"/>
                </a:cubicBezTo>
                <a:cubicBezTo>
                  <a:pt x="11642497" y="6501893"/>
                  <a:pt x="11660848" y="6484581"/>
                  <a:pt x="11671904" y="6459057"/>
                </a:cubicBezTo>
                <a:cubicBezTo>
                  <a:pt x="11674937" y="6452060"/>
                  <a:pt x="11677133" y="6446668"/>
                  <a:pt x="11679540" y="6440855"/>
                </a:cubicBezTo>
                <a:lnTo>
                  <a:pt x="11758623" y="6252355"/>
                </a:lnTo>
                <a:cubicBezTo>
                  <a:pt x="11759844" y="6249430"/>
                  <a:pt x="11758462" y="6246070"/>
                  <a:pt x="11755537" y="6244849"/>
                </a:cubicBezTo>
                <a:cubicBezTo>
                  <a:pt x="11754837" y="6244557"/>
                  <a:pt x="11754086" y="6244407"/>
                  <a:pt x="11753327" y="6244407"/>
                </a:cubicBezTo>
                <a:close/>
                <a:moveTo>
                  <a:pt x="11147569" y="6241435"/>
                </a:moveTo>
                <a:cubicBezTo>
                  <a:pt x="11133721" y="6241439"/>
                  <a:pt x="11121487" y="6243747"/>
                  <a:pt x="11110866" y="6248357"/>
                </a:cubicBezTo>
                <a:cubicBezTo>
                  <a:pt x="11100246" y="6252967"/>
                  <a:pt x="11092086" y="6259272"/>
                  <a:pt x="11086389" y="6267273"/>
                </a:cubicBezTo>
                <a:cubicBezTo>
                  <a:pt x="11080814" y="6274932"/>
                  <a:pt x="11077823" y="6284167"/>
                  <a:pt x="11077849" y="6293641"/>
                </a:cubicBezTo>
                <a:cubicBezTo>
                  <a:pt x="11077849" y="6305467"/>
                  <a:pt x="11080976" y="6315006"/>
                  <a:pt x="11087232" y="6322259"/>
                </a:cubicBezTo>
                <a:cubicBezTo>
                  <a:pt x="11093234" y="6329329"/>
                  <a:pt x="11100844" y="6334855"/>
                  <a:pt x="11109425" y="6338374"/>
                </a:cubicBezTo>
                <a:cubicBezTo>
                  <a:pt x="11117983" y="6341909"/>
                  <a:pt x="11129061" y="6345536"/>
                  <a:pt x="11142660" y="6349253"/>
                </a:cubicBezTo>
                <a:cubicBezTo>
                  <a:pt x="11156690" y="6353214"/>
                  <a:pt x="11166939" y="6356841"/>
                  <a:pt x="11173407" y="6360132"/>
                </a:cubicBezTo>
                <a:cubicBezTo>
                  <a:pt x="11179876" y="6363423"/>
                  <a:pt x="11183110" y="6368468"/>
                  <a:pt x="11183110" y="6375267"/>
                </a:cubicBezTo>
                <a:cubicBezTo>
                  <a:pt x="11183110" y="6381636"/>
                  <a:pt x="11180206" y="6386849"/>
                  <a:pt x="11174400" y="6390906"/>
                </a:cubicBezTo>
                <a:cubicBezTo>
                  <a:pt x="11168593" y="6394963"/>
                  <a:pt x="11160422" y="6396991"/>
                  <a:pt x="11149888" y="6396991"/>
                </a:cubicBezTo>
                <a:cubicBezTo>
                  <a:pt x="11139807" y="6397000"/>
                  <a:pt x="11131421" y="6394421"/>
                  <a:pt x="11124730" y="6389253"/>
                </a:cubicBezTo>
                <a:cubicBezTo>
                  <a:pt x="11119309" y="6385101"/>
                  <a:pt x="11115871" y="6380115"/>
                  <a:pt x="11114416" y="6374295"/>
                </a:cubicBezTo>
                <a:cubicBezTo>
                  <a:pt x="11113772" y="6371789"/>
                  <a:pt x="11111509" y="6370038"/>
                  <a:pt x="11108922" y="6370045"/>
                </a:cubicBezTo>
                <a:lnTo>
                  <a:pt x="11081269" y="6370045"/>
                </a:lnTo>
                <a:cubicBezTo>
                  <a:pt x="11080971" y="6370046"/>
                  <a:pt x="11080675" y="6370070"/>
                  <a:pt x="11080382" y="6370116"/>
                </a:cubicBezTo>
                <a:cubicBezTo>
                  <a:pt x="11077222" y="6370616"/>
                  <a:pt x="11075064" y="6373582"/>
                  <a:pt x="11075564" y="6376743"/>
                </a:cubicBezTo>
                <a:cubicBezTo>
                  <a:pt x="11076938" y="6385117"/>
                  <a:pt x="11080318" y="6393035"/>
                  <a:pt x="11085416" y="6399820"/>
                </a:cubicBezTo>
                <a:cubicBezTo>
                  <a:pt x="11091984" y="6408722"/>
                  <a:pt x="11100914" y="6415749"/>
                  <a:pt x="11112206" y="6420898"/>
                </a:cubicBezTo>
                <a:cubicBezTo>
                  <a:pt x="11123502" y="6426047"/>
                  <a:pt x="11136269" y="6428622"/>
                  <a:pt x="11150507" y="6428622"/>
                </a:cubicBezTo>
                <a:cubicBezTo>
                  <a:pt x="11164577" y="6428649"/>
                  <a:pt x="11176816" y="6426349"/>
                  <a:pt x="11187223" y="6421721"/>
                </a:cubicBezTo>
                <a:cubicBezTo>
                  <a:pt x="11197631" y="6417092"/>
                  <a:pt x="11205679" y="6410733"/>
                  <a:pt x="11211368" y="6402641"/>
                </a:cubicBezTo>
                <a:cubicBezTo>
                  <a:pt x="11217063" y="6394561"/>
                  <a:pt x="11220057" y="6384887"/>
                  <a:pt x="11219922" y="6375002"/>
                </a:cubicBezTo>
                <a:cubicBezTo>
                  <a:pt x="11219722" y="6363389"/>
                  <a:pt x="11216549" y="6354067"/>
                  <a:pt x="11210402" y="6347036"/>
                </a:cubicBezTo>
                <a:cubicBezTo>
                  <a:pt x="11204411" y="6340136"/>
                  <a:pt x="11196935" y="6334683"/>
                  <a:pt x="11188536" y="6331085"/>
                </a:cubicBezTo>
                <a:cubicBezTo>
                  <a:pt x="11180077" y="6327463"/>
                  <a:pt x="11169275" y="6323902"/>
                  <a:pt x="11156130" y="6320403"/>
                </a:cubicBezTo>
                <a:cubicBezTo>
                  <a:pt x="11146262" y="6317556"/>
                  <a:pt x="11138805" y="6315195"/>
                  <a:pt x="11133760" y="6313318"/>
                </a:cubicBezTo>
                <a:cubicBezTo>
                  <a:pt x="11129188" y="6311701"/>
                  <a:pt x="11124974" y="6309212"/>
                  <a:pt x="11121351" y="6305988"/>
                </a:cubicBezTo>
                <a:cubicBezTo>
                  <a:pt x="11118006" y="6303061"/>
                  <a:pt x="11115967" y="6298920"/>
                  <a:pt x="11115687" y="6294484"/>
                </a:cubicBezTo>
                <a:cubicBezTo>
                  <a:pt x="11115370" y="6287843"/>
                  <a:pt x="11117994" y="6282567"/>
                  <a:pt x="11123561" y="6278655"/>
                </a:cubicBezTo>
                <a:cubicBezTo>
                  <a:pt x="11128828" y="6274929"/>
                  <a:pt x="11136393" y="6273066"/>
                  <a:pt x="11146257" y="6273066"/>
                </a:cubicBezTo>
                <a:cubicBezTo>
                  <a:pt x="11156375" y="6273061"/>
                  <a:pt x="11164380" y="6275470"/>
                  <a:pt x="11170273" y="6280293"/>
                </a:cubicBezTo>
                <a:cubicBezTo>
                  <a:pt x="11174982" y="6284063"/>
                  <a:pt x="11178238" y="6289350"/>
                  <a:pt x="11179486" y="6295252"/>
                </a:cubicBezTo>
                <a:cubicBezTo>
                  <a:pt x="11180069" y="6297841"/>
                  <a:pt x="11182374" y="6299676"/>
                  <a:pt x="11185027" y="6299665"/>
                </a:cubicBezTo>
                <a:lnTo>
                  <a:pt x="11211327" y="6299665"/>
                </a:lnTo>
                <a:cubicBezTo>
                  <a:pt x="11211583" y="6299664"/>
                  <a:pt x="11211839" y="6299647"/>
                  <a:pt x="11212093" y="6299613"/>
                </a:cubicBezTo>
                <a:cubicBezTo>
                  <a:pt x="11215256" y="6299184"/>
                  <a:pt x="11217474" y="6296273"/>
                  <a:pt x="11217045" y="6293110"/>
                </a:cubicBezTo>
                <a:cubicBezTo>
                  <a:pt x="11214992" y="6278201"/>
                  <a:pt x="11208447" y="6266189"/>
                  <a:pt x="11197409" y="6257073"/>
                </a:cubicBezTo>
                <a:cubicBezTo>
                  <a:pt x="11184798" y="6246648"/>
                  <a:pt x="11168185" y="6241435"/>
                  <a:pt x="11147569" y="6241435"/>
                </a:cubicBezTo>
                <a:close/>
                <a:moveTo>
                  <a:pt x="11486016" y="6241408"/>
                </a:moveTo>
                <a:cubicBezTo>
                  <a:pt x="11475551" y="6241355"/>
                  <a:pt x="11465190" y="6243485"/>
                  <a:pt x="11455595" y="6247663"/>
                </a:cubicBezTo>
                <a:cubicBezTo>
                  <a:pt x="11446044" y="6251834"/>
                  <a:pt x="11438204" y="6257647"/>
                  <a:pt x="11432076" y="6265104"/>
                </a:cubicBezTo>
                <a:lnTo>
                  <a:pt x="11432076" y="6250145"/>
                </a:lnTo>
                <a:cubicBezTo>
                  <a:pt x="11432076" y="6250143"/>
                  <a:pt x="11432076" y="6250140"/>
                  <a:pt x="11432076" y="6250138"/>
                </a:cubicBezTo>
                <a:cubicBezTo>
                  <a:pt x="11432072" y="6246973"/>
                  <a:pt x="11429503" y="6244409"/>
                  <a:pt x="11426338" y="6244413"/>
                </a:cubicBezTo>
                <a:lnTo>
                  <a:pt x="11400303" y="6244413"/>
                </a:lnTo>
                <a:cubicBezTo>
                  <a:pt x="11400301" y="6244413"/>
                  <a:pt x="11400298" y="6244413"/>
                  <a:pt x="11400296" y="6244413"/>
                </a:cubicBezTo>
                <a:cubicBezTo>
                  <a:pt x="11397130" y="6244413"/>
                  <a:pt x="11394564" y="6246979"/>
                  <a:pt x="11394564" y="6250145"/>
                </a:cubicBezTo>
                <a:lnTo>
                  <a:pt x="11394564" y="6419926"/>
                </a:lnTo>
                <a:cubicBezTo>
                  <a:pt x="11394564" y="6419928"/>
                  <a:pt x="11394564" y="6419930"/>
                  <a:pt x="11394564" y="6419932"/>
                </a:cubicBezTo>
                <a:cubicBezTo>
                  <a:pt x="11394568" y="6423098"/>
                  <a:pt x="11397137" y="6425662"/>
                  <a:pt x="11400303" y="6425658"/>
                </a:cubicBezTo>
                <a:lnTo>
                  <a:pt x="11426338" y="6425658"/>
                </a:lnTo>
                <a:cubicBezTo>
                  <a:pt x="11429503" y="6425662"/>
                  <a:pt x="11432072" y="6423098"/>
                  <a:pt x="11432076" y="6419932"/>
                </a:cubicBezTo>
                <a:lnTo>
                  <a:pt x="11432076" y="6324347"/>
                </a:lnTo>
                <a:cubicBezTo>
                  <a:pt x="11432081" y="6308137"/>
                  <a:pt x="11436190" y="6295699"/>
                  <a:pt x="11444403" y="6287032"/>
                </a:cubicBezTo>
                <a:cubicBezTo>
                  <a:pt x="11452617" y="6278365"/>
                  <a:pt x="11463750" y="6274031"/>
                  <a:pt x="11477802" y="6274031"/>
                </a:cubicBezTo>
                <a:cubicBezTo>
                  <a:pt x="11491841" y="6274022"/>
                  <a:pt x="11502914" y="6278347"/>
                  <a:pt x="11511024" y="6287004"/>
                </a:cubicBezTo>
                <a:cubicBezTo>
                  <a:pt x="11519133" y="6295662"/>
                  <a:pt x="11523188" y="6308110"/>
                  <a:pt x="11523188" y="6324347"/>
                </a:cubicBezTo>
                <a:lnTo>
                  <a:pt x="11523188" y="6419926"/>
                </a:lnTo>
                <a:cubicBezTo>
                  <a:pt x="11523188" y="6419928"/>
                  <a:pt x="11523188" y="6419930"/>
                  <a:pt x="11523188" y="6419932"/>
                </a:cubicBezTo>
                <a:cubicBezTo>
                  <a:pt x="11523192" y="6423098"/>
                  <a:pt x="11525761" y="6425662"/>
                  <a:pt x="11528927" y="6425658"/>
                </a:cubicBezTo>
                <a:lnTo>
                  <a:pt x="11554642" y="6425658"/>
                </a:lnTo>
                <a:cubicBezTo>
                  <a:pt x="11554647" y="6425658"/>
                  <a:pt x="11554651" y="6425658"/>
                  <a:pt x="11554655" y="6425658"/>
                </a:cubicBezTo>
                <a:cubicBezTo>
                  <a:pt x="11557817" y="6425658"/>
                  <a:pt x="11560381" y="6423094"/>
                  <a:pt x="11560381" y="6419932"/>
                </a:cubicBezTo>
                <a:lnTo>
                  <a:pt x="11560381" y="6318758"/>
                </a:lnTo>
                <a:cubicBezTo>
                  <a:pt x="11560421" y="6302308"/>
                  <a:pt x="11557248" y="6288269"/>
                  <a:pt x="11550861" y="6276642"/>
                </a:cubicBezTo>
                <a:cubicBezTo>
                  <a:pt x="11544475" y="6265015"/>
                  <a:pt x="11535636" y="6256244"/>
                  <a:pt x="11524344" y="6250329"/>
                </a:cubicBezTo>
                <a:cubicBezTo>
                  <a:pt x="11513052" y="6244400"/>
                  <a:pt x="11500276" y="6241426"/>
                  <a:pt x="11486016" y="6241408"/>
                </a:cubicBezTo>
                <a:close/>
                <a:moveTo>
                  <a:pt x="11350417" y="6235847"/>
                </a:moveTo>
                <a:cubicBezTo>
                  <a:pt x="11337323" y="6235847"/>
                  <a:pt x="11326708" y="6246462"/>
                  <a:pt x="11326708" y="6259556"/>
                </a:cubicBezTo>
                <a:cubicBezTo>
                  <a:pt x="11326708" y="6272651"/>
                  <a:pt x="11337323" y="6283266"/>
                  <a:pt x="11350417" y="6283266"/>
                </a:cubicBezTo>
                <a:cubicBezTo>
                  <a:pt x="11363512" y="6283266"/>
                  <a:pt x="11374127" y="6272651"/>
                  <a:pt x="11374127" y="6259556"/>
                </a:cubicBezTo>
                <a:cubicBezTo>
                  <a:pt x="11374127" y="6246462"/>
                  <a:pt x="11363512" y="6235847"/>
                  <a:pt x="11350417" y="6235847"/>
                </a:cubicBezTo>
                <a:close/>
                <a:moveTo>
                  <a:pt x="11276288" y="6199340"/>
                </a:moveTo>
                <a:cubicBezTo>
                  <a:pt x="11273123" y="6199344"/>
                  <a:pt x="11270559" y="6201913"/>
                  <a:pt x="11270563" y="6205079"/>
                </a:cubicBezTo>
                <a:lnTo>
                  <a:pt x="11270563" y="6238674"/>
                </a:lnTo>
                <a:cubicBezTo>
                  <a:pt x="11270563" y="6241844"/>
                  <a:pt x="11267994" y="6244413"/>
                  <a:pt x="11264825" y="6244413"/>
                </a:cubicBezTo>
                <a:lnTo>
                  <a:pt x="11242217" y="6244413"/>
                </a:lnTo>
                <a:cubicBezTo>
                  <a:pt x="11242215" y="6244413"/>
                  <a:pt x="11242212" y="6244413"/>
                  <a:pt x="11242210" y="6244413"/>
                </a:cubicBezTo>
                <a:cubicBezTo>
                  <a:pt x="11239044" y="6244413"/>
                  <a:pt x="11236478" y="6246979"/>
                  <a:pt x="11236478" y="6250145"/>
                </a:cubicBezTo>
                <a:lnTo>
                  <a:pt x="11236478" y="6269272"/>
                </a:lnTo>
                <a:cubicBezTo>
                  <a:pt x="11236485" y="6272436"/>
                  <a:pt x="11239053" y="6274997"/>
                  <a:pt x="11242217" y="6274997"/>
                </a:cubicBezTo>
                <a:lnTo>
                  <a:pt x="11264825" y="6274997"/>
                </a:lnTo>
                <a:cubicBezTo>
                  <a:pt x="11267994" y="6274997"/>
                  <a:pt x="11270563" y="6277566"/>
                  <a:pt x="11270563" y="6280735"/>
                </a:cubicBezTo>
                <a:lnTo>
                  <a:pt x="11270563" y="6375342"/>
                </a:lnTo>
                <a:cubicBezTo>
                  <a:pt x="11270559" y="6393102"/>
                  <a:pt x="11275051" y="6405930"/>
                  <a:pt x="11284040" y="6413826"/>
                </a:cubicBezTo>
                <a:cubicBezTo>
                  <a:pt x="11293028" y="6421723"/>
                  <a:pt x="11305968" y="6425671"/>
                  <a:pt x="11322857" y="6425671"/>
                </a:cubicBezTo>
                <a:lnTo>
                  <a:pt x="11346750" y="6425671"/>
                </a:lnTo>
                <a:cubicBezTo>
                  <a:pt x="11346752" y="6425671"/>
                  <a:pt x="11346755" y="6425671"/>
                  <a:pt x="11346757" y="6425671"/>
                </a:cubicBezTo>
                <a:cubicBezTo>
                  <a:pt x="11349923" y="6425671"/>
                  <a:pt x="11352489" y="6423105"/>
                  <a:pt x="11352489" y="6419939"/>
                </a:cubicBezTo>
                <a:lnTo>
                  <a:pt x="11352489" y="6400153"/>
                </a:lnTo>
                <a:cubicBezTo>
                  <a:pt x="11352489" y="6400151"/>
                  <a:pt x="11352489" y="6400148"/>
                  <a:pt x="11352489" y="6400146"/>
                </a:cubicBezTo>
                <a:cubicBezTo>
                  <a:pt x="11352485" y="6396980"/>
                  <a:pt x="11349916" y="6394417"/>
                  <a:pt x="11346750" y="6394421"/>
                </a:cubicBezTo>
                <a:lnTo>
                  <a:pt x="11329466" y="6394421"/>
                </a:lnTo>
                <a:cubicBezTo>
                  <a:pt x="11321756" y="6394421"/>
                  <a:pt x="11316330" y="6392959"/>
                  <a:pt x="11313148" y="6389988"/>
                </a:cubicBezTo>
                <a:cubicBezTo>
                  <a:pt x="11309966" y="6387016"/>
                  <a:pt x="11308388" y="6382141"/>
                  <a:pt x="11308388" y="6375342"/>
                </a:cubicBezTo>
                <a:lnTo>
                  <a:pt x="11308388" y="6205079"/>
                </a:lnTo>
                <a:cubicBezTo>
                  <a:pt x="11308388" y="6201909"/>
                  <a:pt x="11305819" y="6199340"/>
                  <a:pt x="11302650" y="6199340"/>
                </a:cubicBezTo>
                <a:lnTo>
                  <a:pt x="11276295" y="6199340"/>
                </a:lnTo>
                <a:cubicBezTo>
                  <a:pt x="11276293" y="6199340"/>
                  <a:pt x="11276290" y="6199340"/>
                  <a:pt x="11276288" y="6199340"/>
                </a:cubicBezTo>
                <a:close/>
                <a:moveTo>
                  <a:pt x="11010705" y="6199340"/>
                </a:moveTo>
                <a:cubicBezTo>
                  <a:pt x="11007558" y="6199340"/>
                  <a:pt x="11005007" y="6201891"/>
                  <a:pt x="11005007" y="6205038"/>
                </a:cubicBezTo>
                <a:lnTo>
                  <a:pt x="11005007" y="6257903"/>
                </a:lnTo>
                <a:cubicBezTo>
                  <a:pt x="11002465" y="6256112"/>
                  <a:pt x="10999827" y="6254459"/>
                  <a:pt x="10997106" y="6252953"/>
                </a:cubicBezTo>
                <a:cubicBezTo>
                  <a:pt x="10983054" y="6245247"/>
                  <a:pt x="10967374" y="6241405"/>
                  <a:pt x="10950068" y="6241428"/>
                </a:cubicBezTo>
                <a:cubicBezTo>
                  <a:pt x="10932761" y="6241451"/>
                  <a:pt x="10917077" y="6245292"/>
                  <a:pt x="10903016" y="6252953"/>
                </a:cubicBezTo>
                <a:cubicBezTo>
                  <a:pt x="10889055" y="6260557"/>
                  <a:pt x="10877535" y="6271963"/>
                  <a:pt x="10869794" y="6285848"/>
                </a:cubicBezTo>
                <a:cubicBezTo>
                  <a:pt x="10861689" y="6300104"/>
                  <a:pt x="10857637" y="6316446"/>
                  <a:pt x="10857637" y="6334872"/>
                </a:cubicBezTo>
                <a:cubicBezTo>
                  <a:pt x="10857637" y="6353516"/>
                  <a:pt x="10861585" y="6369909"/>
                  <a:pt x="10869482" y="6384052"/>
                </a:cubicBezTo>
                <a:cubicBezTo>
                  <a:pt x="10877030" y="6397862"/>
                  <a:pt x="10888318" y="6409265"/>
                  <a:pt x="10902051" y="6416954"/>
                </a:cubicBezTo>
                <a:cubicBezTo>
                  <a:pt x="10915858" y="6424733"/>
                  <a:pt x="10931317" y="6428622"/>
                  <a:pt x="10948429" y="6428622"/>
                </a:cubicBezTo>
                <a:cubicBezTo>
                  <a:pt x="10965754" y="6428622"/>
                  <a:pt x="10981599" y="6424733"/>
                  <a:pt x="10995964" y="6416954"/>
                </a:cubicBezTo>
                <a:cubicBezTo>
                  <a:pt x="11010324" y="6409162"/>
                  <a:pt x="11022005" y="6398331"/>
                  <a:pt x="11030015" y="6383889"/>
                </a:cubicBezTo>
                <a:cubicBezTo>
                  <a:pt x="11040425" y="6365129"/>
                  <a:pt x="11042512" y="6348022"/>
                  <a:pt x="11042512" y="6318411"/>
                </a:cubicBezTo>
                <a:lnTo>
                  <a:pt x="11042512" y="6205038"/>
                </a:lnTo>
                <a:cubicBezTo>
                  <a:pt x="11042512" y="6201891"/>
                  <a:pt x="11039961" y="6199340"/>
                  <a:pt x="11036814" y="6199340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0" y="864000"/>
            <a:ext cx="5036400" cy="5126400"/>
          </a:xfrm>
        </p:spPr>
        <p:txBody>
          <a:bodyPr anchor="t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F36C25B-EFDD-4B87-A607-B8183191C162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5FBD6A-F375-4520-BDB0-BF87DF76281E}" type="datetime1">
              <a:rPr lang="en-GB" smtClean="0"/>
              <a:pPr/>
              <a:t>15/11/2023</a:t>
            </a:fld>
            <a:endParaRPr lang="en-GB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5A5089DE-3A5D-4836-9D47-6BDBF8FAAE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0B90375-CCC9-436F-8691-66054ECC60F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8527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, Title and Tex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10732458" y="5991225"/>
            <a:ext cx="1097592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1319872" y="6213914"/>
            <a:ext cx="60070" cy="834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0661E8-4F26-4A53-B447-6F2633036C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10949429 w 12193200"/>
              <a:gd name="connsiteY0" fmla="*/ 6274031 h 6861600"/>
              <a:gd name="connsiteX1" fmla="*/ 10976402 w 12193200"/>
              <a:gd name="connsiteY1" fmla="*/ 6280953 h 6861600"/>
              <a:gd name="connsiteX2" fmla="*/ 10996453 w 12193200"/>
              <a:gd name="connsiteY2" fmla="*/ 6301487 h 6861600"/>
              <a:gd name="connsiteX3" fmla="*/ 11004014 w 12193200"/>
              <a:gd name="connsiteY3" fmla="*/ 6334872 h 6861600"/>
              <a:gd name="connsiteX4" fmla="*/ 10996120 w 12193200"/>
              <a:gd name="connsiteY4" fmla="*/ 6368427 h 6861600"/>
              <a:gd name="connsiteX5" fmla="*/ 10975559 w 12193200"/>
              <a:gd name="connsiteY5" fmla="*/ 6389151 h 6861600"/>
              <a:gd name="connsiteX6" fmla="*/ 10948422 w 12193200"/>
              <a:gd name="connsiteY6" fmla="*/ 6396060 h 6861600"/>
              <a:gd name="connsiteX7" fmla="*/ 10910754 w 12193200"/>
              <a:gd name="connsiteY7" fmla="*/ 6380101 h 6861600"/>
              <a:gd name="connsiteX8" fmla="*/ 10895795 w 12193200"/>
              <a:gd name="connsiteY8" fmla="*/ 6334872 h 6861600"/>
              <a:gd name="connsiteX9" fmla="*/ 10903023 w 12193200"/>
              <a:gd name="connsiteY9" fmla="*/ 6301487 h 6861600"/>
              <a:gd name="connsiteX10" fmla="*/ 10922612 w 12193200"/>
              <a:gd name="connsiteY10" fmla="*/ 6280926 h 6861600"/>
              <a:gd name="connsiteX11" fmla="*/ 10949429 w 12193200"/>
              <a:gd name="connsiteY11" fmla="*/ 6274031 h 6861600"/>
              <a:gd name="connsiteX12" fmla="*/ 11727068 w 12193200"/>
              <a:gd name="connsiteY12" fmla="*/ 6244407 h 6861600"/>
              <a:gd name="connsiteX13" fmla="*/ 11721710 w 12193200"/>
              <a:gd name="connsiteY13" fmla="*/ 6248092 h 6861600"/>
              <a:gd name="connsiteX14" fmla="*/ 11670163 w 12193200"/>
              <a:gd name="connsiteY14" fmla="*/ 6382577 h 6861600"/>
              <a:gd name="connsiteX15" fmla="*/ 11620528 w 12193200"/>
              <a:gd name="connsiteY15" fmla="*/ 6248194 h 6861600"/>
              <a:gd name="connsiteX16" fmla="*/ 11615150 w 12193200"/>
              <a:gd name="connsiteY16" fmla="*/ 6244441 h 6861600"/>
              <a:gd name="connsiteX17" fmla="*/ 11585851 w 12193200"/>
              <a:gd name="connsiteY17" fmla="*/ 6244441 h 6861600"/>
              <a:gd name="connsiteX18" fmla="*/ 11580145 w 12193200"/>
              <a:gd name="connsiteY18" fmla="*/ 6250212 h 6861600"/>
              <a:gd name="connsiteX19" fmla="*/ 11580541 w 12193200"/>
              <a:gd name="connsiteY19" fmla="*/ 6252274 h 6861600"/>
              <a:gd name="connsiteX20" fmla="*/ 11648922 w 12193200"/>
              <a:gd name="connsiteY20" fmla="*/ 6425658 h 6861600"/>
              <a:gd name="connsiteX21" fmla="*/ 11646366 w 12193200"/>
              <a:gd name="connsiteY21" fmla="*/ 6434266 h 6861600"/>
              <a:gd name="connsiteX22" fmla="*/ 11600517 w 12193200"/>
              <a:gd name="connsiteY22" fmla="*/ 6471527 h 6861600"/>
              <a:gd name="connsiteX23" fmla="*/ 11595282 w 12193200"/>
              <a:gd name="connsiteY23" fmla="*/ 6477734 h 6861600"/>
              <a:gd name="connsiteX24" fmla="*/ 11595003 w 12193200"/>
              <a:gd name="connsiteY24" fmla="*/ 6501933 h 6861600"/>
              <a:gd name="connsiteX25" fmla="*/ 11601238 w 12193200"/>
              <a:gd name="connsiteY25" fmla="*/ 6507937 h 6861600"/>
              <a:gd name="connsiteX26" fmla="*/ 11609758 w 12193200"/>
              <a:gd name="connsiteY26" fmla="*/ 6507332 h 6861600"/>
              <a:gd name="connsiteX27" fmla="*/ 11671904 w 12193200"/>
              <a:gd name="connsiteY27" fmla="*/ 6459057 h 6861600"/>
              <a:gd name="connsiteX28" fmla="*/ 11679540 w 12193200"/>
              <a:gd name="connsiteY28" fmla="*/ 6440855 h 6861600"/>
              <a:gd name="connsiteX29" fmla="*/ 11758623 w 12193200"/>
              <a:gd name="connsiteY29" fmla="*/ 6252355 h 6861600"/>
              <a:gd name="connsiteX30" fmla="*/ 11755537 w 12193200"/>
              <a:gd name="connsiteY30" fmla="*/ 6244849 h 6861600"/>
              <a:gd name="connsiteX31" fmla="*/ 11753327 w 12193200"/>
              <a:gd name="connsiteY31" fmla="*/ 6244407 h 6861600"/>
              <a:gd name="connsiteX32" fmla="*/ 11147569 w 12193200"/>
              <a:gd name="connsiteY32" fmla="*/ 6241435 h 6861600"/>
              <a:gd name="connsiteX33" fmla="*/ 11110866 w 12193200"/>
              <a:gd name="connsiteY33" fmla="*/ 6248357 h 6861600"/>
              <a:gd name="connsiteX34" fmla="*/ 11086389 w 12193200"/>
              <a:gd name="connsiteY34" fmla="*/ 6267273 h 6861600"/>
              <a:gd name="connsiteX35" fmla="*/ 11077849 w 12193200"/>
              <a:gd name="connsiteY35" fmla="*/ 6293641 h 6861600"/>
              <a:gd name="connsiteX36" fmla="*/ 11087232 w 12193200"/>
              <a:gd name="connsiteY36" fmla="*/ 6322259 h 6861600"/>
              <a:gd name="connsiteX37" fmla="*/ 11109425 w 12193200"/>
              <a:gd name="connsiteY37" fmla="*/ 6338374 h 6861600"/>
              <a:gd name="connsiteX38" fmla="*/ 11142660 w 12193200"/>
              <a:gd name="connsiteY38" fmla="*/ 6349253 h 6861600"/>
              <a:gd name="connsiteX39" fmla="*/ 11173407 w 12193200"/>
              <a:gd name="connsiteY39" fmla="*/ 6360132 h 6861600"/>
              <a:gd name="connsiteX40" fmla="*/ 11183110 w 12193200"/>
              <a:gd name="connsiteY40" fmla="*/ 6375267 h 6861600"/>
              <a:gd name="connsiteX41" fmla="*/ 11174400 w 12193200"/>
              <a:gd name="connsiteY41" fmla="*/ 6390906 h 6861600"/>
              <a:gd name="connsiteX42" fmla="*/ 11149888 w 12193200"/>
              <a:gd name="connsiteY42" fmla="*/ 6396991 h 6861600"/>
              <a:gd name="connsiteX43" fmla="*/ 11124730 w 12193200"/>
              <a:gd name="connsiteY43" fmla="*/ 6389253 h 6861600"/>
              <a:gd name="connsiteX44" fmla="*/ 11114416 w 12193200"/>
              <a:gd name="connsiteY44" fmla="*/ 6374295 h 6861600"/>
              <a:gd name="connsiteX45" fmla="*/ 11108922 w 12193200"/>
              <a:gd name="connsiteY45" fmla="*/ 6370045 h 6861600"/>
              <a:gd name="connsiteX46" fmla="*/ 11081269 w 12193200"/>
              <a:gd name="connsiteY46" fmla="*/ 6370045 h 6861600"/>
              <a:gd name="connsiteX47" fmla="*/ 11080382 w 12193200"/>
              <a:gd name="connsiteY47" fmla="*/ 6370116 h 6861600"/>
              <a:gd name="connsiteX48" fmla="*/ 11075564 w 12193200"/>
              <a:gd name="connsiteY48" fmla="*/ 6376743 h 6861600"/>
              <a:gd name="connsiteX49" fmla="*/ 11085416 w 12193200"/>
              <a:gd name="connsiteY49" fmla="*/ 6399820 h 6861600"/>
              <a:gd name="connsiteX50" fmla="*/ 11112206 w 12193200"/>
              <a:gd name="connsiteY50" fmla="*/ 6420898 h 6861600"/>
              <a:gd name="connsiteX51" fmla="*/ 11150507 w 12193200"/>
              <a:gd name="connsiteY51" fmla="*/ 6428622 h 6861600"/>
              <a:gd name="connsiteX52" fmla="*/ 11187223 w 12193200"/>
              <a:gd name="connsiteY52" fmla="*/ 6421721 h 6861600"/>
              <a:gd name="connsiteX53" fmla="*/ 11211368 w 12193200"/>
              <a:gd name="connsiteY53" fmla="*/ 6402641 h 6861600"/>
              <a:gd name="connsiteX54" fmla="*/ 11219922 w 12193200"/>
              <a:gd name="connsiteY54" fmla="*/ 6375002 h 6861600"/>
              <a:gd name="connsiteX55" fmla="*/ 11210402 w 12193200"/>
              <a:gd name="connsiteY55" fmla="*/ 6347036 h 6861600"/>
              <a:gd name="connsiteX56" fmla="*/ 11188536 w 12193200"/>
              <a:gd name="connsiteY56" fmla="*/ 6331085 h 6861600"/>
              <a:gd name="connsiteX57" fmla="*/ 11156130 w 12193200"/>
              <a:gd name="connsiteY57" fmla="*/ 6320403 h 6861600"/>
              <a:gd name="connsiteX58" fmla="*/ 11133760 w 12193200"/>
              <a:gd name="connsiteY58" fmla="*/ 6313318 h 6861600"/>
              <a:gd name="connsiteX59" fmla="*/ 11121351 w 12193200"/>
              <a:gd name="connsiteY59" fmla="*/ 6305988 h 6861600"/>
              <a:gd name="connsiteX60" fmla="*/ 11115687 w 12193200"/>
              <a:gd name="connsiteY60" fmla="*/ 6294484 h 6861600"/>
              <a:gd name="connsiteX61" fmla="*/ 11123561 w 12193200"/>
              <a:gd name="connsiteY61" fmla="*/ 6278655 h 6861600"/>
              <a:gd name="connsiteX62" fmla="*/ 11146257 w 12193200"/>
              <a:gd name="connsiteY62" fmla="*/ 6273066 h 6861600"/>
              <a:gd name="connsiteX63" fmla="*/ 11170273 w 12193200"/>
              <a:gd name="connsiteY63" fmla="*/ 6280293 h 6861600"/>
              <a:gd name="connsiteX64" fmla="*/ 11179486 w 12193200"/>
              <a:gd name="connsiteY64" fmla="*/ 6295252 h 6861600"/>
              <a:gd name="connsiteX65" fmla="*/ 11185027 w 12193200"/>
              <a:gd name="connsiteY65" fmla="*/ 6299665 h 6861600"/>
              <a:gd name="connsiteX66" fmla="*/ 11211327 w 12193200"/>
              <a:gd name="connsiteY66" fmla="*/ 6299665 h 6861600"/>
              <a:gd name="connsiteX67" fmla="*/ 11212093 w 12193200"/>
              <a:gd name="connsiteY67" fmla="*/ 6299613 h 6861600"/>
              <a:gd name="connsiteX68" fmla="*/ 11217045 w 12193200"/>
              <a:gd name="connsiteY68" fmla="*/ 6293110 h 6861600"/>
              <a:gd name="connsiteX69" fmla="*/ 11197409 w 12193200"/>
              <a:gd name="connsiteY69" fmla="*/ 6257073 h 6861600"/>
              <a:gd name="connsiteX70" fmla="*/ 11147569 w 12193200"/>
              <a:gd name="connsiteY70" fmla="*/ 6241435 h 6861600"/>
              <a:gd name="connsiteX71" fmla="*/ 11486016 w 12193200"/>
              <a:gd name="connsiteY71" fmla="*/ 6241408 h 6861600"/>
              <a:gd name="connsiteX72" fmla="*/ 11455595 w 12193200"/>
              <a:gd name="connsiteY72" fmla="*/ 6247663 h 6861600"/>
              <a:gd name="connsiteX73" fmla="*/ 11432076 w 12193200"/>
              <a:gd name="connsiteY73" fmla="*/ 6265104 h 6861600"/>
              <a:gd name="connsiteX74" fmla="*/ 11432076 w 12193200"/>
              <a:gd name="connsiteY74" fmla="*/ 6250145 h 6861600"/>
              <a:gd name="connsiteX75" fmla="*/ 11432076 w 12193200"/>
              <a:gd name="connsiteY75" fmla="*/ 6250138 h 6861600"/>
              <a:gd name="connsiteX76" fmla="*/ 11426338 w 12193200"/>
              <a:gd name="connsiteY76" fmla="*/ 6244413 h 6861600"/>
              <a:gd name="connsiteX77" fmla="*/ 11400303 w 12193200"/>
              <a:gd name="connsiteY77" fmla="*/ 6244413 h 6861600"/>
              <a:gd name="connsiteX78" fmla="*/ 11400296 w 12193200"/>
              <a:gd name="connsiteY78" fmla="*/ 6244413 h 6861600"/>
              <a:gd name="connsiteX79" fmla="*/ 11394564 w 12193200"/>
              <a:gd name="connsiteY79" fmla="*/ 6250145 h 6861600"/>
              <a:gd name="connsiteX80" fmla="*/ 11394564 w 12193200"/>
              <a:gd name="connsiteY80" fmla="*/ 6419926 h 6861600"/>
              <a:gd name="connsiteX81" fmla="*/ 11394564 w 12193200"/>
              <a:gd name="connsiteY81" fmla="*/ 6419932 h 6861600"/>
              <a:gd name="connsiteX82" fmla="*/ 11400303 w 12193200"/>
              <a:gd name="connsiteY82" fmla="*/ 6425658 h 6861600"/>
              <a:gd name="connsiteX83" fmla="*/ 11426338 w 12193200"/>
              <a:gd name="connsiteY83" fmla="*/ 6425658 h 6861600"/>
              <a:gd name="connsiteX84" fmla="*/ 11432076 w 12193200"/>
              <a:gd name="connsiteY84" fmla="*/ 6419932 h 6861600"/>
              <a:gd name="connsiteX85" fmla="*/ 11432076 w 12193200"/>
              <a:gd name="connsiteY85" fmla="*/ 6324347 h 6861600"/>
              <a:gd name="connsiteX86" fmla="*/ 11444403 w 12193200"/>
              <a:gd name="connsiteY86" fmla="*/ 6287032 h 6861600"/>
              <a:gd name="connsiteX87" fmla="*/ 11477802 w 12193200"/>
              <a:gd name="connsiteY87" fmla="*/ 6274031 h 6861600"/>
              <a:gd name="connsiteX88" fmla="*/ 11511024 w 12193200"/>
              <a:gd name="connsiteY88" fmla="*/ 6287004 h 6861600"/>
              <a:gd name="connsiteX89" fmla="*/ 11523188 w 12193200"/>
              <a:gd name="connsiteY89" fmla="*/ 6324347 h 6861600"/>
              <a:gd name="connsiteX90" fmla="*/ 11523188 w 12193200"/>
              <a:gd name="connsiteY90" fmla="*/ 6419926 h 6861600"/>
              <a:gd name="connsiteX91" fmla="*/ 11523188 w 12193200"/>
              <a:gd name="connsiteY91" fmla="*/ 6419932 h 6861600"/>
              <a:gd name="connsiteX92" fmla="*/ 11528927 w 12193200"/>
              <a:gd name="connsiteY92" fmla="*/ 6425658 h 6861600"/>
              <a:gd name="connsiteX93" fmla="*/ 11554642 w 12193200"/>
              <a:gd name="connsiteY93" fmla="*/ 6425658 h 6861600"/>
              <a:gd name="connsiteX94" fmla="*/ 11554655 w 12193200"/>
              <a:gd name="connsiteY94" fmla="*/ 6425658 h 6861600"/>
              <a:gd name="connsiteX95" fmla="*/ 11560381 w 12193200"/>
              <a:gd name="connsiteY95" fmla="*/ 6419932 h 6861600"/>
              <a:gd name="connsiteX96" fmla="*/ 11560381 w 12193200"/>
              <a:gd name="connsiteY96" fmla="*/ 6318758 h 6861600"/>
              <a:gd name="connsiteX97" fmla="*/ 11550861 w 12193200"/>
              <a:gd name="connsiteY97" fmla="*/ 6276642 h 6861600"/>
              <a:gd name="connsiteX98" fmla="*/ 11524344 w 12193200"/>
              <a:gd name="connsiteY98" fmla="*/ 6250329 h 6861600"/>
              <a:gd name="connsiteX99" fmla="*/ 11486016 w 12193200"/>
              <a:gd name="connsiteY99" fmla="*/ 6241408 h 6861600"/>
              <a:gd name="connsiteX100" fmla="*/ 11350417 w 12193200"/>
              <a:gd name="connsiteY100" fmla="*/ 6235847 h 6861600"/>
              <a:gd name="connsiteX101" fmla="*/ 11326708 w 12193200"/>
              <a:gd name="connsiteY101" fmla="*/ 6259556 h 6861600"/>
              <a:gd name="connsiteX102" fmla="*/ 11350417 w 12193200"/>
              <a:gd name="connsiteY102" fmla="*/ 6283266 h 6861600"/>
              <a:gd name="connsiteX103" fmla="*/ 11374127 w 12193200"/>
              <a:gd name="connsiteY103" fmla="*/ 6259556 h 6861600"/>
              <a:gd name="connsiteX104" fmla="*/ 11350417 w 12193200"/>
              <a:gd name="connsiteY104" fmla="*/ 6235847 h 6861600"/>
              <a:gd name="connsiteX105" fmla="*/ 11276288 w 12193200"/>
              <a:gd name="connsiteY105" fmla="*/ 6199340 h 6861600"/>
              <a:gd name="connsiteX106" fmla="*/ 11270563 w 12193200"/>
              <a:gd name="connsiteY106" fmla="*/ 6205079 h 6861600"/>
              <a:gd name="connsiteX107" fmla="*/ 11270563 w 12193200"/>
              <a:gd name="connsiteY107" fmla="*/ 6238674 h 6861600"/>
              <a:gd name="connsiteX108" fmla="*/ 11264825 w 12193200"/>
              <a:gd name="connsiteY108" fmla="*/ 6244413 h 6861600"/>
              <a:gd name="connsiteX109" fmla="*/ 11242217 w 12193200"/>
              <a:gd name="connsiteY109" fmla="*/ 6244413 h 6861600"/>
              <a:gd name="connsiteX110" fmla="*/ 11242210 w 12193200"/>
              <a:gd name="connsiteY110" fmla="*/ 6244413 h 6861600"/>
              <a:gd name="connsiteX111" fmla="*/ 11236478 w 12193200"/>
              <a:gd name="connsiteY111" fmla="*/ 6250145 h 6861600"/>
              <a:gd name="connsiteX112" fmla="*/ 11236478 w 12193200"/>
              <a:gd name="connsiteY112" fmla="*/ 6269272 h 6861600"/>
              <a:gd name="connsiteX113" fmla="*/ 11242217 w 12193200"/>
              <a:gd name="connsiteY113" fmla="*/ 6274997 h 6861600"/>
              <a:gd name="connsiteX114" fmla="*/ 11264825 w 12193200"/>
              <a:gd name="connsiteY114" fmla="*/ 6274997 h 6861600"/>
              <a:gd name="connsiteX115" fmla="*/ 11270563 w 12193200"/>
              <a:gd name="connsiteY115" fmla="*/ 6280735 h 6861600"/>
              <a:gd name="connsiteX116" fmla="*/ 11270563 w 12193200"/>
              <a:gd name="connsiteY116" fmla="*/ 6375342 h 6861600"/>
              <a:gd name="connsiteX117" fmla="*/ 11284040 w 12193200"/>
              <a:gd name="connsiteY117" fmla="*/ 6413826 h 6861600"/>
              <a:gd name="connsiteX118" fmla="*/ 11322857 w 12193200"/>
              <a:gd name="connsiteY118" fmla="*/ 6425671 h 6861600"/>
              <a:gd name="connsiteX119" fmla="*/ 11346750 w 12193200"/>
              <a:gd name="connsiteY119" fmla="*/ 6425671 h 6861600"/>
              <a:gd name="connsiteX120" fmla="*/ 11346757 w 12193200"/>
              <a:gd name="connsiteY120" fmla="*/ 6425671 h 6861600"/>
              <a:gd name="connsiteX121" fmla="*/ 11352489 w 12193200"/>
              <a:gd name="connsiteY121" fmla="*/ 6419939 h 6861600"/>
              <a:gd name="connsiteX122" fmla="*/ 11352489 w 12193200"/>
              <a:gd name="connsiteY122" fmla="*/ 6400153 h 6861600"/>
              <a:gd name="connsiteX123" fmla="*/ 11352489 w 12193200"/>
              <a:gd name="connsiteY123" fmla="*/ 6400146 h 6861600"/>
              <a:gd name="connsiteX124" fmla="*/ 11346750 w 12193200"/>
              <a:gd name="connsiteY124" fmla="*/ 6394421 h 6861600"/>
              <a:gd name="connsiteX125" fmla="*/ 11329466 w 12193200"/>
              <a:gd name="connsiteY125" fmla="*/ 6394421 h 6861600"/>
              <a:gd name="connsiteX126" fmla="*/ 11313148 w 12193200"/>
              <a:gd name="connsiteY126" fmla="*/ 6389988 h 6861600"/>
              <a:gd name="connsiteX127" fmla="*/ 11308388 w 12193200"/>
              <a:gd name="connsiteY127" fmla="*/ 6375342 h 6861600"/>
              <a:gd name="connsiteX128" fmla="*/ 11308388 w 12193200"/>
              <a:gd name="connsiteY128" fmla="*/ 6205079 h 6861600"/>
              <a:gd name="connsiteX129" fmla="*/ 11302650 w 12193200"/>
              <a:gd name="connsiteY129" fmla="*/ 6199340 h 6861600"/>
              <a:gd name="connsiteX130" fmla="*/ 11276295 w 12193200"/>
              <a:gd name="connsiteY130" fmla="*/ 6199340 h 6861600"/>
              <a:gd name="connsiteX131" fmla="*/ 11276288 w 12193200"/>
              <a:gd name="connsiteY131" fmla="*/ 6199340 h 6861600"/>
              <a:gd name="connsiteX132" fmla="*/ 11010705 w 12193200"/>
              <a:gd name="connsiteY132" fmla="*/ 6199340 h 6861600"/>
              <a:gd name="connsiteX133" fmla="*/ 11005007 w 12193200"/>
              <a:gd name="connsiteY133" fmla="*/ 6205038 h 6861600"/>
              <a:gd name="connsiteX134" fmla="*/ 11005007 w 12193200"/>
              <a:gd name="connsiteY134" fmla="*/ 6257903 h 6861600"/>
              <a:gd name="connsiteX135" fmla="*/ 10997106 w 12193200"/>
              <a:gd name="connsiteY135" fmla="*/ 6252953 h 6861600"/>
              <a:gd name="connsiteX136" fmla="*/ 10950068 w 12193200"/>
              <a:gd name="connsiteY136" fmla="*/ 6241428 h 6861600"/>
              <a:gd name="connsiteX137" fmla="*/ 10903016 w 12193200"/>
              <a:gd name="connsiteY137" fmla="*/ 6252953 h 6861600"/>
              <a:gd name="connsiteX138" fmla="*/ 10869794 w 12193200"/>
              <a:gd name="connsiteY138" fmla="*/ 6285848 h 6861600"/>
              <a:gd name="connsiteX139" fmla="*/ 10857637 w 12193200"/>
              <a:gd name="connsiteY139" fmla="*/ 6334872 h 6861600"/>
              <a:gd name="connsiteX140" fmla="*/ 10869482 w 12193200"/>
              <a:gd name="connsiteY140" fmla="*/ 6384052 h 6861600"/>
              <a:gd name="connsiteX141" fmla="*/ 10902051 w 12193200"/>
              <a:gd name="connsiteY141" fmla="*/ 6416954 h 6861600"/>
              <a:gd name="connsiteX142" fmla="*/ 10948429 w 12193200"/>
              <a:gd name="connsiteY142" fmla="*/ 6428622 h 6861600"/>
              <a:gd name="connsiteX143" fmla="*/ 10995964 w 12193200"/>
              <a:gd name="connsiteY143" fmla="*/ 6416954 h 6861600"/>
              <a:gd name="connsiteX144" fmla="*/ 11030015 w 12193200"/>
              <a:gd name="connsiteY144" fmla="*/ 6383889 h 6861600"/>
              <a:gd name="connsiteX145" fmla="*/ 11042512 w 12193200"/>
              <a:gd name="connsiteY145" fmla="*/ 6318411 h 6861600"/>
              <a:gd name="connsiteX146" fmla="*/ 11042512 w 12193200"/>
              <a:gd name="connsiteY146" fmla="*/ 6205038 h 6861600"/>
              <a:gd name="connsiteX147" fmla="*/ 11036814 w 12193200"/>
              <a:gd name="connsiteY147" fmla="*/ 6199340 h 6861600"/>
              <a:gd name="connsiteX148" fmla="*/ 0 w 12193200"/>
              <a:gd name="connsiteY148" fmla="*/ 0 h 6861600"/>
              <a:gd name="connsiteX149" fmla="*/ 12193200 w 12193200"/>
              <a:gd name="connsiteY149" fmla="*/ 0 h 6861600"/>
              <a:gd name="connsiteX150" fmla="*/ 12193200 w 12193200"/>
              <a:gd name="connsiteY150" fmla="*/ 6861600 h 6861600"/>
              <a:gd name="connsiteX151" fmla="*/ 0 w 12193200"/>
              <a:gd name="connsiteY151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12193200" h="6861600">
                <a:moveTo>
                  <a:pt x="10949429" y="6274031"/>
                </a:moveTo>
                <a:cubicBezTo>
                  <a:pt x="10958866" y="6273979"/>
                  <a:pt x="10968156" y="6276363"/>
                  <a:pt x="10976402" y="6280953"/>
                </a:cubicBezTo>
                <a:cubicBezTo>
                  <a:pt x="10984711" y="6285540"/>
                  <a:pt x="10991394" y="6292385"/>
                  <a:pt x="10996453" y="6301487"/>
                </a:cubicBezTo>
                <a:cubicBezTo>
                  <a:pt x="11001512" y="6310589"/>
                  <a:pt x="11004032" y="6321717"/>
                  <a:pt x="11004014" y="6334872"/>
                </a:cubicBezTo>
                <a:cubicBezTo>
                  <a:pt x="11004014" y="6348031"/>
                  <a:pt x="11001383" y="6359216"/>
                  <a:pt x="10996120" y="6368427"/>
                </a:cubicBezTo>
                <a:cubicBezTo>
                  <a:pt x="10990857" y="6377642"/>
                  <a:pt x="10984004" y="6384550"/>
                  <a:pt x="10975559" y="6389151"/>
                </a:cubicBezTo>
                <a:cubicBezTo>
                  <a:pt x="10967247" y="6393722"/>
                  <a:pt x="10957907" y="6396100"/>
                  <a:pt x="10948422" y="6396060"/>
                </a:cubicBezTo>
                <a:cubicBezTo>
                  <a:pt x="10933287" y="6396060"/>
                  <a:pt x="10920731" y="6390740"/>
                  <a:pt x="10910754" y="6380101"/>
                </a:cubicBezTo>
                <a:cubicBezTo>
                  <a:pt x="10900777" y="6369462"/>
                  <a:pt x="10895790" y="6354386"/>
                  <a:pt x="10895795" y="6334872"/>
                </a:cubicBezTo>
                <a:cubicBezTo>
                  <a:pt x="10895795" y="6321727"/>
                  <a:pt x="10898204" y="6310598"/>
                  <a:pt x="10903023" y="6301487"/>
                </a:cubicBezTo>
                <a:cubicBezTo>
                  <a:pt x="10907842" y="6292376"/>
                  <a:pt x="10914371" y="6285522"/>
                  <a:pt x="10922612" y="6280926"/>
                </a:cubicBezTo>
                <a:cubicBezTo>
                  <a:pt x="10930796" y="6276326"/>
                  <a:pt x="10940041" y="6273949"/>
                  <a:pt x="10949429" y="6274031"/>
                </a:cubicBezTo>
                <a:close/>
                <a:moveTo>
                  <a:pt x="11727068" y="6244407"/>
                </a:moveTo>
                <a:cubicBezTo>
                  <a:pt x="11724690" y="6244407"/>
                  <a:pt x="11722560" y="6245873"/>
                  <a:pt x="11721710" y="6248092"/>
                </a:cubicBezTo>
                <a:lnTo>
                  <a:pt x="11670163" y="6382577"/>
                </a:lnTo>
                <a:lnTo>
                  <a:pt x="11620528" y="6248194"/>
                </a:lnTo>
                <a:cubicBezTo>
                  <a:pt x="11619697" y="6245941"/>
                  <a:pt x="11617551" y="6244443"/>
                  <a:pt x="11615150" y="6244441"/>
                </a:cubicBezTo>
                <a:lnTo>
                  <a:pt x="11585851" y="6244441"/>
                </a:lnTo>
                <a:cubicBezTo>
                  <a:pt x="11582682" y="6244459"/>
                  <a:pt x="11580127" y="6247043"/>
                  <a:pt x="11580145" y="6250212"/>
                </a:cubicBezTo>
                <a:cubicBezTo>
                  <a:pt x="11580149" y="6250918"/>
                  <a:pt x="11580283" y="6251617"/>
                  <a:pt x="11580541" y="6252274"/>
                </a:cubicBezTo>
                <a:lnTo>
                  <a:pt x="11648922" y="6425658"/>
                </a:lnTo>
                <a:cubicBezTo>
                  <a:pt x="11648361" y="6428606"/>
                  <a:pt x="11647504" y="6431490"/>
                  <a:pt x="11646366" y="6434266"/>
                </a:cubicBezTo>
                <a:cubicBezTo>
                  <a:pt x="11638438" y="6454086"/>
                  <a:pt x="11623928" y="6468854"/>
                  <a:pt x="11600517" y="6471527"/>
                </a:cubicBezTo>
                <a:cubicBezTo>
                  <a:pt x="11597453" y="6471973"/>
                  <a:pt x="11595205" y="6474639"/>
                  <a:pt x="11595282" y="6477734"/>
                </a:cubicBezTo>
                <a:cubicBezTo>
                  <a:pt x="11595282" y="6480230"/>
                  <a:pt x="11595003" y="6497697"/>
                  <a:pt x="11595003" y="6501933"/>
                </a:cubicBezTo>
                <a:cubicBezTo>
                  <a:pt x="11595003" y="6506170"/>
                  <a:pt x="11597213" y="6507937"/>
                  <a:pt x="11601238" y="6507937"/>
                </a:cubicBezTo>
                <a:cubicBezTo>
                  <a:pt x="11604090" y="6507963"/>
                  <a:pt x="11606939" y="6507761"/>
                  <a:pt x="11609758" y="6507332"/>
                </a:cubicBezTo>
                <a:cubicBezTo>
                  <a:pt x="11642497" y="6501893"/>
                  <a:pt x="11660848" y="6484581"/>
                  <a:pt x="11671904" y="6459057"/>
                </a:cubicBezTo>
                <a:cubicBezTo>
                  <a:pt x="11674937" y="6452060"/>
                  <a:pt x="11677133" y="6446668"/>
                  <a:pt x="11679540" y="6440855"/>
                </a:cubicBezTo>
                <a:lnTo>
                  <a:pt x="11758623" y="6252355"/>
                </a:lnTo>
                <a:cubicBezTo>
                  <a:pt x="11759844" y="6249430"/>
                  <a:pt x="11758462" y="6246070"/>
                  <a:pt x="11755537" y="6244849"/>
                </a:cubicBezTo>
                <a:cubicBezTo>
                  <a:pt x="11754837" y="6244557"/>
                  <a:pt x="11754086" y="6244407"/>
                  <a:pt x="11753327" y="6244407"/>
                </a:cubicBezTo>
                <a:close/>
                <a:moveTo>
                  <a:pt x="11147569" y="6241435"/>
                </a:moveTo>
                <a:cubicBezTo>
                  <a:pt x="11133721" y="6241439"/>
                  <a:pt x="11121487" y="6243747"/>
                  <a:pt x="11110866" y="6248357"/>
                </a:cubicBezTo>
                <a:cubicBezTo>
                  <a:pt x="11100246" y="6252967"/>
                  <a:pt x="11092086" y="6259272"/>
                  <a:pt x="11086389" y="6267273"/>
                </a:cubicBezTo>
                <a:cubicBezTo>
                  <a:pt x="11080814" y="6274932"/>
                  <a:pt x="11077823" y="6284167"/>
                  <a:pt x="11077849" y="6293641"/>
                </a:cubicBezTo>
                <a:cubicBezTo>
                  <a:pt x="11077849" y="6305467"/>
                  <a:pt x="11080976" y="6315006"/>
                  <a:pt x="11087232" y="6322259"/>
                </a:cubicBezTo>
                <a:cubicBezTo>
                  <a:pt x="11093234" y="6329329"/>
                  <a:pt x="11100844" y="6334855"/>
                  <a:pt x="11109425" y="6338374"/>
                </a:cubicBezTo>
                <a:cubicBezTo>
                  <a:pt x="11117983" y="6341909"/>
                  <a:pt x="11129061" y="6345536"/>
                  <a:pt x="11142660" y="6349253"/>
                </a:cubicBezTo>
                <a:cubicBezTo>
                  <a:pt x="11156690" y="6353214"/>
                  <a:pt x="11166939" y="6356841"/>
                  <a:pt x="11173407" y="6360132"/>
                </a:cubicBezTo>
                <a:cubicBezTo>
                  <a:pt x="11179876" y="6363423"/>
                  <a:pt x="11183110" y="6368468"/>
                  <a:pt x="11183110" y="6375267"/>
                </a:cubicBezTo>
                <a:cubicBezTo>
                  <a:pt x="11183110" y="6381636"/>
                  <a:pt x="11180206" y="6386849"/>
                  <a:pt x="11174400" y="6390906"/>
                </a:cubicBezTo>
                <a:cubicBezTo>
                  <a:pt x="11168593" y="6394963"/>
                  <a:pt x="11160422" y="6396991"/>
                  <a:pt x="11149888" y="6396991"/>
                </a:cubicBezTo>
                <a:cubicBezTo>
                  <a:pt x="11139807" y="6397000"/>
                  <a:pt x="11131421" y="6394421"/>
                  <a:pt x="11124730" y="6389253"/>
                </a:cubicBezTo>
                <a:cubicBezTo>
                  <a:pt x="11119309" y="6385101"/>
                  <a:pt x="11115871" y="6380115"/>
                  <a:pt x="11114416" y="6374295"/>
                </a:cubicBezTo>
                <a:cubicBezTo>
                  <a:pt x="11113772" y="6371789"/>
                  <a:pt x="11111509" y="6370038"/>
                  <a:pt x="11108922" y="6370045"/>
                </a:cubicBezTo>
                <a:lnTo>
                  <a:pt x="11081269" y="6370045"/>
                </a:lnTo>
                <a:cubicBezTo>
                  <a:pt x="11080971" y="6370046"/>
                  <a:pt x="11080675" y="6370070"/>
                  <a:pt x="11080382" y="6370116"/>
                </a:cubicBezTo>
                <a:cubicBezTo>
                  <a:pt x="11077222" y="6370616"/>
                  <a:pt x="11075064" y="6373582"/>
                  <a:pt x="11075564" y="6376743"/>
                </a:cubicBezTo>
                <a:cubicBezTo>
                  <a:pt x="11076938" y="6385117"/>
                  <a:pt x="11080318" y="6393035"/>
                  <a:pt x="11085416" y="6399820"/>
                </a:cubicBezTo>
                <a:cubicBezTo>
                  <a:pt x="11091984" y="6408722"/>
                  <a:pt x="11100914" y="6415749"/>
                  <a:pt x="11112206" y="6420898"/>
                </a:cubicBezTo>
                <a:cubicBezTo>
                  <a:pt x="11123502" y="6426047"/>
                  <a:pt x="11136269" y="6428622"/>
                  <a:pt x="11150507" y="6428622"/>
                </a:cubicBezTo>
                <a:cubicBezTo>
                  <a:pt x="11164577" y="6428649"/>
                  <a:pt x="11176816" y="6426349"/>
                  <a:pt x="11187223" y="6421721"/>
                </a:cubicBezTo>
                <a:cubicBezTo>
                  <a:pt x="11197631" y="6417092"/>
                  <a:pt x="11205679" y="6410733"/>
                  <a:pt x="11211368" y="6402641"/>
                </a:cubicBezTo>
                <a:cubicBezTo>
                  <a:pt x="11217063" y="6394561"/>
                  <a:pt x="11220057" y="6384887"/>
                  <a:pt x="11219922" y="6375002"/>
                </a:cubicBezTo>
                <a:cubicBezTo>
                  <a:pt x="11219722" y="6363389"/>
                  <a:pt x="11216549" y="6354067"/>
                  <a:pt x="11210402" y="6347036"/>
                </a:cubicBezTo>
                <a:cubicBezTo>
                  <a:pt x="11204411" y="6340136"/>
                  <a:pt x="11196935" y="6334683"/>
                  <a:pt x="11188536" y="6331085"/>
                </a:cubicBezTo>
                <a:cubicBezTo>
                  <a:pt x="11180077" y="6327463"/>
                  <a:pt x="11169275" y="6323902"/>
                  <a:pt x="11156130" y="6320403"/>
                </a:cubicBezTo>
                <a:cubicBezTo>
                  <a:pt x="11146262" y="6317556"/>
                  <a:pt x="11138805" y="6315195"/>
                  <a:pt x="11133760" y="6313318"/>
                </a:cubicBezTo>
                <a:cubicBezTo>
                  <a:pt x="11129188" y="6311701"/>
                  <a:pt x="11124974" y="6309212"/>
                  <a:pt x="11121351" y="6305988"/>
                </a:cubicBezTo>
                <a:cubicBezTo>
                  <a:pt x="11118006" y="6303061"/>
                  <a:pt x="11115967" y="6298920"/>
                  <a:pt x="11115687" y="6294484"/>
                </a:cubicBezTo>
                <a:cubicBezTo>
                  <a:pt x="11115370" y="6287843"/>
                  <a:pt x="11117994" y="6282567"/>
                  <a:pt x="11123561" y="6278655"/>
                </a:cubicBezTo>
                <a:cubicBezTo>
                  <a:pt x="11128828" y="6274929"/>
                  <a:pt x="11136393" y="6273066"/>
                  <a:pt x="11146257" y="6273066"/>
                </a:cubicBezTo>
                <a:cubicBezTo>
                  <a:pt x="11156375" y="6273061"/>
                  <a:pt x="11164380" y="6275470"/>
                  <a:pt x="11170273" y="6280293"/>
                </a:cubicBezTo>
                <a:cubicBezTo>
                  <a:pt x="11174982" y="6284063"/>
                  <a:pt x="11178238" y="6289350"/>
                  <a:pt x="11179486" y="6295252"/>
                </a:cubicBezTo>
                <a:cubicBezTo>
                  <a:pt x="11180069" y="6297841"/>
                  <a:pt x="11182374" y="6299676"/>
                  <a:pt x="11185027" y="6299665"/>
                </a:cubicBezTo>
                <a:lnTo>
                  <a:pt x="11211327" y="6299665"/>
                </a:lnTo>
                <a:cubicBezTo>
                  <a:pt x="11211583" y="6299664"/>
                  <a:pt x="11211839" y="6299647"/>
                  <a:pt x="11212093" y="6299613"/>
                </a:cubicBezTo>
                <a:cubicBezTo>
                  <a:pt x="11215256" y="6299184"/>
                  <a:pt x="11217474" y="6296273"/>
                  <a:pt x="11217045" y="6293110"/>
                </a:cubicBezTo>
                <a:cubicBezTo>
                  <a:pt x="11214992" y="6278201"/>
                  <a:pt x="11208447" y="6266189"/>
                  <a:pt x="11197409" y="6257073"/>
                </a:cubicBezTo>
                <a:cubicBezTo>
                  <a:pt x="11184798" y="6246648"/>
                  <a:pt x="11168185" y="6241435"/>
                  <a:pt x="11147569" y="6241435"/>
                </a:cubicBezTo>
                <a:close/>
                <a:moveTo>
                  <a:pt x="11486016" y="6241408"/>
                </a:moveTo>
                <a:cubicBezTo>
                  <a:pt x="11475551" y="6241355"/>
                  <a:pt x="11465190" y="6243485"/>
                  <a:pt x="11455595" y="6247663"/>
                </a:cubicBezTo>
                <a:cubicBezTo>
                  <a:pt x="11446044" y="6251834"/>
                  <a:pt x="11438204" y="6257647"/>
                  <a:pt x="11432076" y="6265104"/>
                </a:cubicBezTo>
                <a:lnTo>
                  <a:pt x="11432076" y="6250145"/>
                </a:lnTo>
                <a:cubicBezTo>
                  <a:pt x="11432076" y="6250143"/>
                  <a:pt x="11432076" y="6250140"/>
                  <a:pt x="11432076" y="6250138"/>
                </a:cubicBezTo>
                <a:cubicBezTo>
                  <a:pt x="11432072" y="6246973"/>
                  <a:pt x="11429503" y="6244409"/>
                  <a:pt x="11426338" y="6244413"/>
                </a:cubicBezTo>
                <a:lnTo>
                  <a:pt x="11400303" y="6244413"/>
                </a:lnTo>
                <a:cubicBezTo>
                  <a:pt x="11400301" y="6244413"/>
                  <a:pt x="11400298" y="6244413"/>
                  <a:pt x="11400296" y="6244413"/>
                </a:cubicBezTo>
                <a:cubicBezTo>
                  <a:pt x="11397130" y="6244413"/>
                  <a:pt x="11394564" y="6246979"/>
                  <a:pt x="11394564" y="6250145"/>
                </a:cubicBezTo>
                <a:lnTo>
                  <a:pt x="11394564" y="6419926"/>
                </a:lnTo>
                <a:cubicBezTo>
                  <a:pt x="11394564" y="6419928"/>
                  <a:pt x="11394564" y="6419930"/>
                  <a:pt x="11394564" y="6419932"/>
                </a:cubicBezTo>
                <a:cubicBezTo>
                  <a:pt x="11394568" y="6423098"/>
                  <a:pt x="11397137" y="6425662"/>
                  <a:pt x="11400303" y="6425658"/>
                </a:cubicBezTo>
                <a:lnTo>
                  <a:pt x="11426338" y="6425658"/>
                </a:lnTo>
                <a:cubicBezTo>
                  <a:pt x="11429503" y="6425662"/>
                  <a:pt x="11432072" y="6423098"/>
                  <a:pt x="11432076" y="6419932"/>
                </a:cubicBezTo>
                <a:lnTo>
                  <a:pt x="11432076" y="6324347"/>
                </a:lnTo>
                <a:cubicBezTo>
                  <a:pt x="11432081" y="6308137"/>
                  <a:pt x="11436190" y="6295699"/>
                  <a:pt x="11444403" y="6287032"/>
                </a:cubicBezTo>
                <a:cubicBezTo>
                  <a:pt x="11452617" y="6278365"/>
                  <a:pt x="11463750" y="6274031"/>
                  <a:pt x="11477802" y="6274031"/>
                </a:cubicBezTo>
                <a:cubicBezTo>
                  <a:pt x="11491841" y="6274022"/>
                  <a:pt x="11502914" y="6278347"/>
                  <a:pt x="11511024" y="6287004"/>
                </a:cubicBezTo>
                <a:cubicBezTo>
                  <a:pt x="11519133" y="6295662"/>
                  <a:pt x="11523188" y="6308110"/>
                  <a:pt x="11523188" y="6324347"/>
                </a:cubicBezTo>
                <a:lnTo>
                  <a:pt x="11523188" y="6419926"/>
                </a:lnTo>
                <a:cubicBezTo>
                  <a:pt x="11523188" y="6419928"/>
                  <a:pt x="11523188" y="6419930"/>
                  <a:pt x="11523188" y="6419932"/>
                </a:cubicBezTo>
                <a:cubicBezTo>
                  <a:pt x="11523192" y="6423098"/>
                  <a:pt x="11525761" y="6425662"/>
                  <a:pt x="11528927" y="6425658"/>
                </a:cubicBezTo>
                <a:lnTo>
                  <a:pt x="11554642" y="6425658"/>
                </a:lnTo>
                <a:cubicBezTo>
                  <a:pt x="11554647" y="6425658"/>
                  <a:pt x="11554651" y="6425658"/>
                  <a:pt x="11554655" y="6425658"/>
                </a:cubicBezTo>
                <a:cubicBezTo>
                  <a:pt x="11557817" y="6425658"/>
                  <a:pt x="11560381" y="6423094"/>
                  <a:pt x="11560381" y="6419932"/>
                </a:cubicBezTo>
                <a:lnTo>
                  <a:pt x="11560381" y="6318758"/>
                </a:lnTo>
                <a:cubicBezTo>
                  <a:pt x="11560421" y="6302308"/>
                  <a:pt x="11557248" y="6288269"/>
                  <a:pt x="11550861" y="6276642"/>
                </a:cubicBezTo>
                <a:cubicBezTo>
                  <a:pt x="11544475" y="6265015"/>
                  <a:pt x="11535636" y="6256244"/>
                  <a:pt x="11524344" y="6250329"/>
                </a:cubicBezTo>
                <a:cubicBezTo>
                  <a:pt x="11513052" y="6244400"/>
                  <a:pt x="11500276" y="6241426"/>
                  <a:pt x="11486016" y="6241408"/>
                </a:cubicBezTo>
                <a:close/>
                <a:moveTo>
                  <a:pt x="11350417" y="6235847"/>
                </a:moveTo>
                <a:cubicBezTo>
                  <a:pt x="11337323" y="6235847"/>
                  <a:pt x="11326708" y="6246462"/>
                  <a:pt x="11326708" y="6259556"/>
                </a:cubicBezTo>
                <a:cubicBezTo>
                  <a:pt x="11326708" y="6272651"/>
                  <a:pt x="11337323" y="6283266"/>
                  <a:pt x="11350417" y="6283266"/>
                </a:cubicBezTo>
                <a:cubicBezTo>
                  <a:pt x="11363512" y="6283266"/>
                  <a:pt x="11374127" y="6272651"/>
                  <a:pt x="11374127" y="6259556"/>
                </a:cubicBezTo>
                <a:cubicBezTo>
                  <a:pt x="11374127" y="6246462"/>
                  <a:pt x="11363512" y="6235847"/>
                  <a:pt x="11350417" y="6235847"/>
                </a:cubicBezTo>
                <a:close/>
                <a:moveTo>
                  <a:pt x="11276288" y="6199340"/>
                </a:moveTo>
                <a:cubicBezTo>
                  <a:pt x="11273123" y="6199344"/>
                  <a:pt x="11270559" y="6201913"/>
                  <a:pt x="11270563" y="6205079"/>
                </a:cubicBezTo>
                <a:lnTo>
                  <a:pt x="11270563" y="6238674"/>
                </a:lnTo>
                <a:cubicBezTo>
                  <a:pt x="11270563" y="6241844"/>
                  <a:pt x="11267994" y="6244413"/>
                  <a:pt x="11264825" y="6244413"/>
                </a:cubicBezTo>
                <a:lnTo>
                  <a:pt x="11242217" y="6244413"/>
                </a:lnTo>
                <a:cubicBezTo>
                  <a:pt x="11242215" y="6244413"/>
                  <a:pt x="11242212" y="6244413"/>
                  <a:pt x="11242210" y="6244413"/>
                </a:cubicBezTo>
                <a:cubicBezTo>
                  <a:pt x="11239044" y="6244413"/>
                  <a:pt x="11236478" y="6246979"/>
                  <a:pt x="11236478" y="6250145"/>
                </a:cubicBezTo>
                <a:lnTo>
                  <a:pt x="11236478" y="6269272"/>
                </a:lnTo>
                <a:cubicBezTo>
                  <a:pt x="11236485" y="6272436"/>
                  <a:pt x="11239053" y="6274997"/>
                  <a:pt x="11242217" y="6274997"/>
                </a:cubicBezTo>
                <a:lnTo>
                  <a:pt x="11264825" y="6274997"/>
                </a:lnTo>
                <a:cubicBezTo>
                  <a:pt x="11267994" y="6274997"/>
                  <a:pt x="11270563" y="6277566"/>
                  <a:pt x="11270563" y="6280735"/>
                </a:cubicBezTo>
                <a:lnTo>
                  <a:pt x="11270563" y="6375342"/>
                </a:lnTo>
                <a:cubicBezTo>
                  <a:pt x="11270559" y="6393102"/>
                  <a:pt x="11275051" y="6405930"/>
                  <a:pt x="11284040" y="6413826"/>
                </a:cubicBezTo>
                <a:cubicBezTo>
                  <a:pt x="11293028" y="6421723"/>
                  <a:pt x="11305968" y="6425671"/>
                  <a:pt x="11322857" y="6425671"/>
                </a:cubicBezTo>
                <a:lnTo>
                  <a:pt x="11346750" y="6425671"/>
                </a:lnTo>
                <a:cubicBezTo>
                  <a:pt x="11346752" y="6425671"/>
                  <a:pt x="11346755" y="6425671"/>
                  <a:pt x="11346757" y="6425671"/>
                </a:cubicBezTo>
                <a:cubicBezTo>
                  <a:pt x="11349923" y="6425671"/>
                  <a:pt x="11352489" y="6423105"/>
                  <a:pt x="11352489" y="6419939"/>
                </a:cubicBezTo>
                <a:lnTo>
                  <a:pt x="11352489" y="6400153"/>
                </a:lnTo>
                <a:cubicBezTo>
                  <a:pt x="11352489" y="6400151"/>
                  <a:pt x="11352489" y="6400148"/>
                  <a:pt x="11352489" y="6400146"/>
                </a:cubicBezTo>
                <a:cubicBezTo>
                  <a:pt x="11352485" y="6396980"/>
                  <a:pt x="11349916" y="6394417"/>
                  <a:pt x="11346750" y="6394421"/>
                </a:cubicBezTo>
                <a:lnTo>
                  <a:pt x="11329466" y="6394421"/>
                </a:lnTo>
                <a:cubicBezTo>
                  <a:pt x="11321756" y="6394421"/>
                  <a:pt x="11316330" y="6392959"/>
                  <a:pt x="11313148" y="6389988"/>
                </a:cubicBezTo>
                <a:cubicBezTo>
                  <a:pt x="11309966" y="6387016"/>
                  <a:pt x="11308388" y="6382141"/>
                  <a:pt x="11308388" y="6375342"/>
                </a:cubicBezTo>
                <a:lnTo>
                  <a:pt x="11308388" y="6205079"/>
                </a:lnTo>
                <a:cubicBezTo>
                  <a:pt x="11308388" y="6201909"/>
                  <a:pt x="11305819" y="6199340"/>
                  <a:pt x="11302650" y="6199340"/>
                </a:cubicBezTo>
                <a:lnTo>
                  <a:pt x="11276295" y="6199340"/>
                </a:lnTo>
                <a:cubicBezTo>
                  <a:pt x="11276293" y="6199340"/>
                  <a:pt x="11276290" y="6199340"/>
                  <a:pt x="11276288" y="6199340"/>
                </a:cubicBezTo>
                <a:close/>
                <a:moveTo>
                  <a:pt x="11010705" y="6199340"/>
                </a:moveTo>
                <a:cubicBezTo>
                  <a:pt x="11007558" y="6199340"/>
                  <a:pt x="11005007" y="6201891"/>
                  <a:pt x="11005007" y="6205038"/>
                </a:cubicBezTo>
                <a:lnTo>
                  <a:pt x="11005007" y="6257903"/>
                </a:lnTo>
                <a:cubicBezTo>
                  <a:pt x="11002465" y="6256112"/>
                  <a:pt x="10999827" y="6254459"/>
                  <a:pt x="10997106" y="6252953"/>
                </a:cubicBezTo>
                <a:cubicBezTo>
                  <a:pt x="10983054" y="6245247"/>
                  <a:pt x="10967374" y="6241405"/>
                  <a:pt x="10950068" y="6241428"/>
                </a:cubicBezTo>
                <a:cubicBezTo>
                  <a:pt x="10932761" y="6241451"/>
                  <a:pt x="10917077" y="6245292"/>
                  <a:pt x="10903016" y="6252953"/>
                </a:cubicBezTo>
                <a:cubicBezTo>
                  <a:pt x="10889055" y="6260557"/>
                  <a:pt x="10877535" y="6271963"/>
                  <a:pt x="10869794" y="6285848"/>
                </a:cubicBezTo>
                <a:cubicBezTo>
                  <a:pt x="10861689" y="6300104"/>
                  <a:pt x="10857637" y="6316446"/>
                  <a:pt x="10857637" y="6334872"/>
                </a:cubicBezTo>
                <a:cubicBezTo>
                  <a:pt x="10857637" y="6353516"/>
                  <a:pt x="10861585" y="6369909"/>
                  <a:pt x="10869482" y="6384052"/>
                </a:cubicBezTo>
                <a:cubicBezTo>
                  <a:pt x="10877030" y="6397862"/>
                  <a:pt x="10888318" y="6409265"/>
                  <a:pt x="10902051" y="6416954"/>
                </a:cubicBezTo>
                <a:cubicBezTo>
                  <a:pt x="10915858" y="6424733"/>
                  <a:pt x="10931317" y="6428622"/>
                  <a:pt x="10948429" y="6428622"/>
                </a:cubicBezTo>
                <a:cubicBezTo>
                  <a:pt x="10965754" y="6428622"/>
                  <a:pt x="10981599" y="6424733"/>
                  <a:pt x="10995964" y="6416954"/>
                </a:cubicBezTo>
                <a:cubicBezTo>
                  <a:pt x="11010324" y="6409162"/>
                  <a:pt x="11022005" y="6398331"/>
                  <a:pt x="11030015" y="6383889"/>
                </a:cubicBezTo>
                <a:cubicBezTo>
                  <a:pt x="11040425" y="6365129"/>
                  <a:pt x="11042512" y="6348022"/>
                  <a:pt x="11042512" y="6318411"/>
                </a:cubicBezTo>
                <a:lnTo>
                  <a:pt x="11042512" y="6205038"/>
                </a:lnTo>
                <a:cubicBezTo>
                  <a:pt x="11042512" y="6201891"/>
                  <a:pt x="11039961" y="6199340"/>
                  <a:pt x="11036814" y="6199340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bIns="576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0" y="864000"/>
            <a:ext cx="2505600" cy="1915200"/>
          </a:xfrm>
        </p:spPr>
        <p:txBody>
          <a:bodyPr anchor="t" anchorCtr="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65B12D-AFCA-4C69-8772-3103D984CD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4320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37CD5E9-4514-4A77-9781-C0FC80437A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white">
          <a:xfrm>
            <a:off x="33732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023000C-62EC-4AE1-9428-2B6EA4DF5F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white">
          <a:xfrm>
            <a:off x="63108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FE03E1E-7BBA-4981-A199-083F8DE64A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white">
          <a:xfrm>
            <a:off x="92484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F36C25B-EFDD-4B87-A607-B8183191C162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5FBD6A-F375-4520-BDB0-BF87DF76281E}" type="datetime1">
              <a:rPr lang="en-GB" smtClean="0"/>
              <a:pPr/>
              <a:t>15/11/2023</a:t>
            </a:fld>
            <a:endParaRPr lang="en-GB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5A5089DE-3A5D-4836-9D47-6BDBF8FAAE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0B90375-CCC9-436F-8691-66054ECC60F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7630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A">
    <p:bg>
      <p:bgPr>
        <a:gradFill flip="none" rotWithShape="1">
          <a:gsLst>
            <a:gs pos="25000">
              <a:schemeClr val="accent2"/>
            </a:gs>
            <a:gs pos="100000">
              <a:srgbClr val="FFE655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3532800" y="3366000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solidFill>
                <a:schemeClr val="tx1"/>
              </a:solidFill>
            </a:endParaRP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0" y="864000"/>
            <a:ext cx="5036400" cy="5126400"/>
          </a:xfrm>
        </p:spPr>
        <p:txBody>
          <a:bodyPr anchor="t" anchorCtr="0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4A421D-40AC-4B3C-B046-B97D2CDEB7DD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217A7-1C84-4022-9AF0-8A02934FBF2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26653-B042-4CAD-ABE7-FCC2DB1ACE3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1114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B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1292400" y="3366000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0" y="864000"/>
            <a:ext cx="2941200" cy="5126400"/>
          </a:xfrm>
        </p:spPr>
        <p:txBody>
          <a:bodyPr anchor="t" anchorCtr="0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FDD10-8960-46E8-B934-9ABE5471D0D8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3F51C-56A9-4986-93E3-1F2218D6AE5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E7669-F0CC-465B-82B8-DD707F44673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53729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C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-2070000" y="3366000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979200" y="864000"/>
            <a:ext cx="2941200" cy="5126400"/>
          </a:xfrm>
        </p:spPr>
        <p:txBody>
          <a:bodyPr anchor="t" anchorCtr="0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262251-164F-4D9F-BEE6-DBF9AF1C6B9D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FAD54A-EFB6-40DC-A8BF-327E43A08F1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A44297-F69A-4FA2-AD60-0EA38D021B9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8897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r Graphics A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846A2CB-4C6C-4AC8-9450-CD3828AF787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33000" y="865800"/>
            <a:ext cx="126000" cy="5126400"/>
          </a:xfrm>
          <a:solidFill>
            <a:schemeClr val="lt1"/>
          </a:solidFill>
          <a:ln w="0"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432863" y="864000"/>
            <a:ext cx="5148000" cy="5122800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2F42676-7691-4BBA-B454-CF007CCADC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white">
          <a:xfrm>
            <a:off x="6609597" y="864000"/>
            <a:ext cx="5148000" cy="5122799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FBCBC-1785-4DFB-84A8-04367CD12684}"/>
              </a:ext>
            </a:extLst>
          </p:cNvPr>
          <p:cNvSpPr>
            <a:spLocks noGrp="1"/>
          </p:cNvSpPr>
          <p:nvPr>
            <p:ph type="dt" sz="half" idx="24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F9B70-FCB9-43D9-9F30-EE12E6A1D4A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CFBE7-785A-4311-8356-55947434B49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6820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r Graphics B">
    <p:bg>
      <p:bgPr>
        <a:gradFill>
          <a:gsLst>
            <a:gs pos="0">
              <a:schemeClr val="accent1"/>
            </a:gs>
            <a:gs pos="95000">
              <a:srgbClr val="0066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63DA7E30-9A41-4C82-A7CB-D8A1E3912EAA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AF04E0B3-14B7-4D62-87B4-0112A485F8C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17637" y="865800"/>
            <a:ext cx="126000" cy="5126400"/>
          </a:xfrm>
          <a:solidFill>
            <a:schemeClr val="lt1"/>
          </a:solidFill>
          <a:ln w="0"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1970457" y="864000"/>
            <a:ext cx="5868000" cy="5122800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accent2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                   Enter &amp; TAB for next text level    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6E9939-DBE2-4FE8-A639-4C66369DE7CE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8B1C4-875F-44A3-AD12-DF0D1760855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0A2AD-9831-4BC2-92B6-B7408CD96FC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71794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r Graphics C">
    <p:bg>
      <p:bgPr>
        <a:gradFill>
          <a:gsLst>
            <a:gs pos="0">
              <a:srgbClr val="B41284"/>
            </a:gs>
            <a:gs pos="95000">
              <a:srgbClr val="7E0A5C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28DB86-3C4D-4DB7-A17C-92FA70DD3ACB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B41284"/>
              </a:gs>
              <a:gs pos="95000">
                <a:srgbClr val="7E0A5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34A43F0-B693-4A6A-922F-5584D05D23E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653125" y="865800"/>
            <a:ext cx="126000" cy="5126400"/>
          </a:xfrm>
          <a:solidFill>
            <a:schemeClr val="lt1"/>
          </a:solidFill>
          <a:ln w="0"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6E9939-DBE2-4FE8-A639-4C66369DE7CE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8B1C4-875F-44A3-AD12-DF0D1760855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0A2AD-9831-4BC2-92B6-B7408CD96FC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E7121FB-1BE2-4733-A7DE-83DABC7A11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432863" y="864000"/>
            <a:ext cx="5868000" cy="5122800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accent2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    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668508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-1090800" y="3366000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2000" y="864000"/>
            <a:ext cx="5878800" cy="4262400"/>
          </a:xfrm>
        </p:spPr>
        <p:txBody>
          <a:bodyPr anchor="t" anchorCtr="0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Quote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1962000" y="5137200"/>
            <a:ext cx="5880100" cy="3600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3pPr>
            <a:lvl4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baseline="0">
                <a:solidFill>
                  <a:schemeClr val="tx1"/>
                </a:solidFill>
                <a:latin typeface="+mn-lt"/>
              </a:defRPr>
            </a:lvl4pPr>
            <a:lvl5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6pPr>
            <a:lvl7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baseline="0">
                <a:solidFill>
                  <a:schemeClr val="tx1"/>
                </a:solidFill>
                <a:latin typeface="+mn-lt"/>
              </a:defRPr>
            </a:lvl7pPr>
            <a:lvl8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8pPr>
            <a:lvl9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Click to add Name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FDD10-8960-46E8-B934-9ABE5471D0D8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3F51C-56A9-4986-93E3-1F2218D6AE5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E7669-F0CC-465B-82B8-DD707F44673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E3943B2-B1DF-42B0-9F1C-B752FFA217D8}"/>
              </a:ext>
            </a:extLst>
          </p:cNvPr>
          <p:cNvSpPr>
            <a:spLocks noChangeAspect="1"/>
          </p:cNvSpPr>
          <p:nvPr userDrawn="1"/>
        </p:nvSpPr>
        <p:spPr bwMode="white">
          <a:xfrm>
            <a:off x="431799" y="864358"/>
            <a:ext cx="565325" cy="432000"/>
          </a:xfrm>
          <a:custGeom>
            <a:avLst/>
            <a:gdLst/>
            <a:ahLst/>
            <a:cxnLst/>
            <a:rect l="l" t="t" r="r" b="b"/>
            <a:pathLst>
              <a:path w="436820" h="333802">
                <a:moveTo>
                  <a:pt x="343248" y="0"/>
                </a:moveTo>
                <a:lnTo>
                  <a:pt x="436820" y="51285"/>
                </a:lnTo>
                <a:cubicBezTo>
                  <a:pt x="420625" y="77677"/>
                  <a:pt x="407729" y="105194"/>
                  <a:pt x="398132" y="133836"/>
                </a:cubicBezTo>
                <a:cubicBezTo>
                  <a:pt x="388535" y="162477"/>
                  <a:pt x="383886" y="194793"/>
                  <a:pt x="384186" y="230782"/>
                </a:cubicBezTo>
                <a:lnTo>
                  <a:pt x="384186" y="333802"/>
                </a:lnTo>
                <a:lnTo>
                  <a:pt x="225833" y="333802"/>
                </a:lnTo>
                <a:lnTo>
                  <a:pt x="225833" y="231232"/>
                </a:lnTo>
                <a:cubicBezTo>
                  <a:pt x="225833" y="202740"/>
                  <a:pt x="231456" y="173874"/>
                  <a:pt x="242703" y="144633"/>
                </a:cubicBezTo>
                <a:cubicBezTo>
                  <a:pt x="253949" y="115391"/>
                  <a:pt x="268645" y="88099"/>
                  <a:pt x="286790" y="62757"/>
                </a:cubicBezTo>
                <a:cubicBezTo>
                  <a:pt x="304934" y="37414"/>
                  <a:pt x="323754" y="16495"/>
                  <a:pt x="343248" y="0"/>
                </a:cubicBezTo>
                <a:close/>
                <a:moveTo>
                  <a:pt x="117415" y="0"/>
                </a:moveTo>
                <a:lnTo>
                  <a:pt x="210987" y="51285"/>
                </a:lnTo>
                <a:cubicBezTo>
                  <a:pt x="194792" y="77677"/>
                  <a:pt x="181896" y="105194"/>
                  <a:pt x="172299" y="133836"/>
                </a:cubicBezTo>
                <a:cubicBezTo>
                  <a:pt x="162701" y="162477"/>
                  <a:pt x="158053" y="194793"/>
                  <a:pt x="158353" y="230782"/>
                </a:cubicBezTo>
                <a:lnTo>
                  <a:pt x="158353" y="333802"/>
                </a:lnTo>
                <a:lnTo>
                  <a:pt x="0" y="333802"/>
                </a:lnTo>
                <a:lnTo>
                  <a:pt x="0" y="231232"/>
                </a:lnTo>
                <a:cubicBezTo>
                  <a:pt x="0" y="202740"/>
                  <a:pt x="5623" y="173874"/>
                  <a:pt x="16870" y="144633"/>
                </a:cubicBezTo>
                <a:cubicBezTo>
                  <a:pt x="28116" y="115391"/>
                  <a:pt x="42812" y="88099"/>
                  <a:pt x="60957" y="62757"/>
                </a:cubicBezTo>
                <a:cubicBezTo>
                  <a:pt x="79101" y="37414"/>
                  <a:pt x="97921" y="16495"/>
                  <a:pt x="11741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en-GB" sz="2000" noProof="0" dirty="0" err="1"/>
          </a:p>
        </p:txBody>
      </p:sp>
      <p:sp>
        <p:nvSpPr>
          <p:cNvPr id="12" name="Text Placeholder notes">
            <a:extLst>
              <a:ext uri="{FF2B5EF4-FFF2-40B4-BE49-F238E27FC236}">
                <a16:creationId xmlns:a16="http://schemas.microsoft.com/office/drawing/2014/main" id="{07820C89-0519-40C4-9EA9-207BD7F220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1962000" y="5695200"/>
            <a:ext cx="5878800" cy="295200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b="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</p:spTree>
    <p:extLst>
      <p:ext uri="{BB962C8B-B14F-4D97-AF65-F5344CB8AC3E}">
        <p14:creationId xmlns:p14="http://schemas.microsoft.com/office/powerpoint/2010/main" val="7199784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8E191F-9315-439E-B3E1-E244B439C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421B79-34B3-49E9-88AB-D05336546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5FA46-FFD0-4832-8708-FF45CE149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3948884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r Graphics C">
    <p:bg>
      <p:bgPr>
        <a:gradFill>
          <a:gsLst>
            <a:gs pos="0">
              <a:srgbClr val="B41284"/>
            </a:gs>
            <a:gs pos="95000">
              <a:srgbClr val="7E0A5C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28DB86-3C4D-4DB7-A17C-92FA70DD3ACB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B41284"/>
              </a:gs>
              <a:gs pos="95000">
                <a:srgbClr val="7E0A5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6E9939-DBE2-4FE8-A639-4C66369DE7CE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8B1C4-875F-44A3-AD12-DF0D1760855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0A2AD-9831-4BC2-92B6-B7408CD96FC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9500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FDD10-8960-46E8-B934-9ABE5471D0D8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3F51C-56A9-4986-93E3-1F2218D6AE5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E7669-F0CC-465B-82B8-DD707F44673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4949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er B">
    <p:bg>
      <p:bgPr>
        <a:gradFill>
          <a:gsLst>
            <a:gs pos="0">
              <a:srgbClr val="1BA9B5"/>
            </a:gs>
            <a:gs pos="95000">
              <a:srgbClr val="005C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4666D3D-F50F-4B1A-92E6-DD373687D7F6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FB615E5-EF3E-4EBF-AA9B-470031CB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F21-26AE-46C9-A9BF-E3C2D25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ACE3-9C9E-48B3-8EB8-2D71E81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DB5A3-15DC-4831-8A0C-FB090E04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2142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s">
    <p:bg>
      <p:bgPr>
        <a:gradFill>
          <a:gsLst>
            <a:gs pos="0">
              <a:schemeClr val="accent6"/>
            </a:gs>
            <a:gs pos="95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Date Placeholder 3" hidden="1">
            <a:extLst>
              <a:ext uri="{FF2B5EF4-FFF2-40B4-BE49-F238E27FC236}">
                <a16:creationId xmlns:a16="http://schemas.microsoft.com/office/drawing/2014/main" id="{8A3A4EFB-0782-4EFE-B7C3-F294CADCF0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B99E036B-4CAD-4D2B-963A-EA155AD21A38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6" name="Background">
            <a:extLst>
              <a:ext uri="{FF2B5EF4-FFF2-40B4-BE49-F238E27FC236}">
                <a16:creationId xmlns:a16="http://schemas.microsoft.com/office/drawing/2014/main" id="{7B7C0264-09E0-4AFB-AB5B-FF66EEB94BB8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5E5CFC51-E8E3-4014-9651-8D053A7542FB}"/>
              </a:ext>
            </a:extLst>
          </p:cNvPr>
          <p:cNvSpPr/>
          <p:nvPr userDrawn="1"/>
        </p:nvSpPr>
        <p:spPr>
          <a:xfrm rot="16200000" flipV="1">
            <a:off x="-1088913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50000"/>
            <a:ext cx="165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Presenter 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850000"/>
            <a:ext cx="1656000" cy="1476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Contact information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60423B-0833-413C-8670-D2F1D86B4D98}"/>
              </a:ext>
            </a:extLst>
          </p:cNvPr>
          <p:cNvSpPr txBox="1"/>
          <p:nvPr userDrawn="1"/>
        </p:nvSpPr>
        <p:spPr>
          <a:xfrm>
            <a:off x="6059312" y="1834281"/>
            <a:ext cx="196432" cy="195613"/>
          </a:xfrm>
          <a:custGeom>
            <a:avLst/>
            <a:gdLst/>
            <a:ahLst/>
            <a:cxnLst/>
            <a:rect l="l" t="t" r="r" b="b"/>
            <a:pathLst>
              <a:path w="173723" h="172999">
                <a:moveTo>
                  <a:pt x="86862" y="0"/>
                </a:moveTo>
                <a:cubicBezTo>
                  <a:pt x="102063" y="0"/>
                  <a:pt x="116298" y="3861"/>
                  <a:pt x="129569" y="11582"/>
                </a:cubicBezTo>
                <a:cubicBezTo>
                  <a:pt x="142839" y="19303"/>
                  <a:pt x="153516" y="29798"/>
                  <a:pt x="161599" y="43069"/>
                </a:cubicBezTo>
                <a:cubicBezTo>
                  <a:pt x="169682" y="56339"/>
                  <a:pt x="173723" y="70696"/>
                  <a:pt x="173723" y="86138"/>
                </a:cubicBezTo>
                <a:cubicBezTo>
                  <a:pt x="173723" y="101821"/>
                  <a:pt x="169682" y="116298"/>
                  <a:pt x="161599" y="129568"/>
                </a:cubicBezTo>
                <a:cubicBezTo>
                  <a:pt x="153516" y="142839"/>
                  <a:pt x="142839" y="153395"/>
                  <a:pt x="129569" y="161237"/>
                </a:cubicBezTo>
                <a:cubicBezTo>
                  <a:pt x="116298" y="169078"/>
                  <a:pt x="102063" y="172999"/>
                  <a:pt x="86862" y="172999"/>
                </a:cubicBezTo>
                <a:cubicBezTo>
                  <a:pt x="71179" y="172999"/>
                  <a:pt x="56641" y="169139"/>
                  <a:pt x="43250" y="161418"/>
                </a:cubicBezTo>
                <a:cubicBezTo>
                  <a:pt x="29859" y="153697"/>
                  <a:pt x="19303" y="143140"/>
                  <a:pt x="11582" y="129749"/>
                </a:cubicBezTo>
                <a:cubicBezTo>
                  <a:pt x="3861" y="116358"/>
                  <a:pt x="0" y="101821"/>
                  <a:pt x="0" y="86138"/>
                </a:cubicBezTo>
                <a:cubicBezTo>
                  <a:pt x="0" y="70696"/>
                  <a:pt x="3861" y="56339"/>
                  <a:pt x="11582" y="43069"/>
                </a:cubicBezTo>
                <a:cubicBezTo>
                  <a:pt x="19303" y="29798"/>
                  <a:pt x="29859" y="19303"/>
                  <a:pt x="43250" y="11582"/>
                </a:cubicBezTo>
                <a:cubicBezTo>
                  <a:pt x="56641" y="3861"/>
                  <a:pt x="71179" y="0"/>
                  <a:pt x="868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8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91B9C48-53DF-432A-8D96-5B1FE2123756}"/>
              </a:ext>
            </a:extLst>
          </p:cNvPr>
          <p:cNvSpPr txBox="1"/>
          <p:nvPr userDrawn="1"/>
        </p:nvSpPr>
        <p:spPr>
          <a:xfrm>
            <a:off x="2153265" y="800025"/>
            <a:ext cx="3775587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0000" b="1" dirty="0">
                <a:latin typeface="+mj-lt"/>
              </a:rPr>
              <a:t>Merci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CB223C-C55E-4079-A09E-04FE40F1090C}"/>
              </a:ext>
            </a:extLst>
          </p:cNvPr>
          <p:cNvSpPr/>
          <p:nvPr userDrawn="1"/>
        </p:nvSpPr>
        <p:spPr>
          <a:xfrm>
            <a:off x="6090572" y="874123"/>
            <a:ext cx="137116" cy="8554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fr-FR" noProof="0" dirty="0" err="1"/>
          </a:p>
        </p:txBody>
      </p:sp>
      <p:pic>
        <p:nvPicPr>
          <p:cNvPr id="5" name="Image 4" descr="Une image contenant texte, arts de la table, vaisselle, assiette&#10;&#10;Description générée automatiquement">
            <a:extLst>
              <a:ext uri="{FF2B5EF4-FFF2-40B4-BE49-F238E27FC236}">
                <a16:creationId xmlns:a16="http://schemas.microsoft.com/office/drawing/2014/main" id="{3A5D5421-2F03-EE43-221A-AE0D52AAEA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928" y="2908849"/>
            <a:ext cx="2842147" cy="103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17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+ 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488" y="864000"/>
            <a:ext cx="2379600" cy="51228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7A938A-B486-4C94-B6F0-99F816ADA33D}"/>
              </a:ext>
            </a:extLst>
          </p:cNvPr>
          <p:cNvSpPr/>
          <p:nvPr userDrawn="1"/>
        </p:nvSpPr>
        <p:spPr>
          <a:xfrm rot="16200000" flipV="1">
            <a:off x="-2068400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69882-44DF-43EA-B961-38F81A409D3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C94F4B9-B8BA-4AE0-8D3D-703A5A189F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80E129-1495-4152-885A-950F083E6B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7162224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+ yellow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488" y="864000"/>
            <a:ext cx="2379600" cy="51228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69882-44DF-43EA-B961-38F81A409D3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C94F4B9-B8BA-4AE0-8D3D-703A5A189F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80E129-1495-4152-885A-950F083E6B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2771DE-7B31-480C-9091-703575BD6824}"/>
              </a:ext>
            </a:extLst>
          </p:cNvPr>
          <p:cNvSpPr/>
          <p:nvPr userDrawn="1"/>
        </p:nvSpPr>
        <p:spPr>
          <a:xfrm rot="5400000" flipV="1">
            <a:off x="-2068401" y="3364556"/>
            <a:ext cx="5126400" cy="126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</p:spTree>
    <p:extLst>
      <p:ext uri="{BB962C8B-B14F-4D97-AF65-F5344CB8AC3E}">
        <p14:creationId xmlns:p14="http://schemas.microsoft.com/office/powerpoint/2010/main" val="3153398940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D909-49D5-40E7-8A46-904F42180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C0A9EFC-3109-4832-A2D0-040116D0E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003F3C-0DDB-4FC6-8F72-B9D15ACDC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F93830-339F-4EED-BE32-3338BB1E2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1983846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8E191F-9315-439E-B3E1-E244B439C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421B79-34B3-49E9-88AB-D05336546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5FA46-FFD0-4832-8708-FF45CE149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0749322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431800" y="435649"/>
            <a:ext cx="11217273" cy="6632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noProof="1">
                <a:solidFill>
                  <a:schemeClr val="tx1"/>
                </a:solidFill>
                <a:latin typeface="+mj-lt"/>
                <a:cs typeface="Dstny Body" panose="02000603000000020004" pitchFamily="2" charset="0"/>
              </a:rPr>
              <a:t>TIPS &amp; TRICKS - YOUR USER GUIDE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0BB3B459-CDFE-44C8-879C-511BDE5A64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1227" y="1733517"/>
            <a:ext cx="2916000" cy="346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stny Body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stny Body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Dstny Body" panose="02000603000000020004" pitchFamily="2" charset="0"/>
              </a:rPr>
              <a:t>TEXT STYLES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to jump through 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and </a:t>
            </a:r>
            <a:r>
              <a:rPr lang="en-GB" sz="9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Decrease 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list level can be used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HINT: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Use bullet 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Delete bullet for regular text. Click on the bullet button to reaply the correct bullet again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sz="1600" dirty="0">
                <a:latin typeface="+mn-lt"/>
                <a:cs typeface="Dstny Body" panose="02000603000000020004" pitchFamily="2" charset="0"/>
              </a:rPr>
              <a:t>SLIDES &amp;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on the menu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New Slide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Home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 to insert a new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Change layout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900" dirty="0">
                <a:solidFill>
                  <a:srgbClr val="000000"/>
                </a:solidFill>
                <a:latin typeface="+mn-lt"/>
                <a:ea typeface="Dstny Body" panose="02000603000000020004" pitchFamily="2" charset="0"/>
              </a:rPr>
              <a:t>Click on the arrow next to </a:t>
            </a:r>
            <a:r>
              <a:rPr lang="en-GB" sz="900" b="1" dirty="0">
                <a:solidFill>
                  <a:srgbClr val="000000"/>
                </a:solidFill>
                <a:latin typeface="+mn-lt"/>
                <a:ea typeface="Dstny Body" panose="02000603000000020004" pitchFamily="2" charset="0"/>
              </a:rPr>
              <a:t>Layout </a:t>
            </a:r>
            <a:r>
              <a:rPr lang="en-GB" sz="900" dirty="0">
                <a:solidFill>
                  <a:srgbClr val="000000"/>
                </a:solidFill>
                <a:latin typeface="+mn-lt"/>
                <a:ea typeface="Dstny Body" panose="02000603000000020004" pitchFamily="2" charset="0"/>
              </a:rPr>
              <a:t>to view a dropdown menu of possible slide layouts</a:t>
            </a:r>
            <a:endParaRPr lang="en-GB" sz="900" dirty="0">
              <a:latin typeface="+mn-lt"/>
              <a:ea typeface="Dstny Body" panose="02000603000000020004" pitchFamily="2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66B3FBB4-61DE-493B-8F38-CB78E008D9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62260" y="1742868"/>
            <a:ext cx="2936481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stny Body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stny Body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9pPr>
          </a:lstStyle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1.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Home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2.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Reset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menu to reset position, size and formatting of the slide placeholders to their default settings</a:t>
            </a:r>
            <a:endParaRPr lang="en-GB" altLang="da-DK" sz="900" baseline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endParaRPr lang="en-GB" sz="9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Dstny Body" panose="02000603000000020004" pitchFamily="2" charset="0"/>
              </a:rPr>
              <a:t>PICTURES</a:t>
            </a:r>
            <a:endParaRPr lang="en-GB" sz="16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On slides with pictureplaceholder, 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Insert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to browse for picture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to change size or 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If you want to scale the picture, 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-key down while 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If you delete the picture and insert a new one, the picture may lie in front of the text or graphic. 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Send to Back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17EA80A0-F605-4897-AE2A-18933CAB6D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74443" y="1733517"/>
            <a:ext cx="2936482" cy="413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stny Body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stny Body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Dstny Body" panose="02000603000000020004" pitchFamily="2" charset="0"/>
              </a:rPr>
              <a:t>HEADER &amp; FOOTER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Header and Footer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Insert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 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if only used on one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600" dirty="0">
                <a:latin typeface="+mn-lt"/>
                <a:cs typeface="Dstny Body" panose="02000603000000020004" pitchFamily="2" charset="0"/>
              </a:rPr>
              <a:t>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View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 and set tick mark next to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Guides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HINT: Alt + F9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for quick view of guides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Mac: </a:t>
            </a:r>
            <a:r>
              <a:rPr lang="en-GB" sz="900" b="0" i="0" dirty="0">
                <a:solidFill>
                  <a:srgbClr val="333333"/>
                </a:solidFill>
                <a:effectLst/>
                <a:latin typeface="Dstny Body"/>
              </a:rPr>
              <a:t>⌘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+ option + ctrl + G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6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When copying old content to your new presentation, 2 options are available: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1. Best practice: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Create a slide in your new presentation and copy </a:t>
            </a:r>
            <a:r>
              <a:rPr lang="en-GB" altLang="da-DK" sz="900" b="0" i="0" u="sng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one</a:t>
            </a:r>
            <a:r>
              <a:rPr lang="en-GB" altLang="da-DK" sz="900" b="0" i="0" u="none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piece of content at a time (e.g. copy all text from </a:t>
            </a:r>
            <a:r>
              <a:rPr lang="en-GB" altLang="da-DK" sz="900" b="0" i="0" u="sng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one</a:t>
            </a:r>
            <a:r>
              <a:rPr lang="en-GB" altLang="da-DK" sz="900" b="0" i="0" u="none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textbox)</a:t>
            </a:r>
            <a:endParaRPr lang="en-GB" altLang="da-DK" sz="900" b="1" i="0" u="sng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Or copy an entire slide into your new presentation and then choose a fitting layout. Remember to delete the old, wrong layouts (go to View &gt; Slidemaster and delete them)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501896-43DD-469D-A55E-AA24E78013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99609" y="3500899"/>
            <a:ext cx="257143" cy="2857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22642E-922E-4D3E-9481-C027E3A93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99609" y="5003956"/>
            <a:ext cx="475428" cy="1767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7E3D92-3923-49A5-9D66-A01D052984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901" t="45142" r="62601" b="9046"/>
          <a:stretch/>
        </p:blipFill>
        <p:spPr>
          <a:xfrm>
            <a:off x="7222597" y="3155758"/>
            <a:ext cx="341204" cy="321707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EE4BD888-DAA9-4A3B-ADD9-0ACB9540A63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99609" y="4178576"/>
            <a:ext cx="328881" cy="505501"/>
          </a:xfrm>
          <a:prstGeom prst="rect">
            <a:avLst/>
          </a:prstGeom>
        </p:spPr>
      </p:pic>
      <p:pic>
        <p:nvPicPr>
          <p:cNvPr id="26" name="Picture 20">
            <a:extLst>
              <a:ext uri="{FF2B5EF4-FFF2-40B4-BE49-F238E27FC236}">
                <a16:creationId xmlns:a16="http://schemas.microsoft.com/office/drawing/2014/main" id="{ADF46DFB-ABDB-43BA-AD93-FDEE2D7642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95011" y="2259973"/>
            <a:ext cx="538465" cy="172841"/>
          </a:xfrm>
          <a:prstGeom prst="rect">
            <a:avLst/>
          </a:prstGeom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CF6F40E1-EF2A-4675-A88E-429AD3ADD34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298741" y="3887427"/>
            <a:ext cx="313788" cy="543900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1EEB59ED-856C-4646-8080-8164D2973D0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70780" y="2271263"/>
            <a:ext cx="378293" cy="543366"/>
          </a:xfrm>
          <a:prstGeom prst="rect">
            <a:avLst/>
          </a:prstGeom>
        </p:spPr>
      </p:pic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9C042ED-B935-47E1-9AD4-14F9C6BD48F3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8B3BD4-04BC-40A0-B801-FB79B088402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99609" y="2809191"/>
            <a:ext cx="457143" cy="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03965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assifi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431800" y="435649"/>
            <a:ext cx="11217273" cy="6632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GB" sz="3200" kern="1200" cap="all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Classification Levels Policy </a:t>
            </a:r>
          </a:p>
        </p:txBody>
      </p:sp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9C042ED-B935-47E1-9AD4-14F9C6BD48F3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F31359-7304-45D0-84E0-C8364FD2AC19}"/>
              </a:ext>
            </a:extLst>
          </p:cNvPr>
          <p:cNvSpPr txBox="1"/>
          <p:nvPr userDrawn="1"/>
        </p:nvSpPr>
        <p:spPr>
          <a:xfrm>
            <a:off x="431800" y="1724025"/>
            <a:ext cx="8517991" cy="4154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800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Public</a:t>
            </a:r>
            <a:r>
              <a:rPr lang="en-GB" sz="1800" b="0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: Any information that can be made public and whose disclosure is not prejudicial to the interests of Dstny, including its staff and stakeholders in its activities</a:t>
            </a:r>
          </a:p>
          <a:p>
            <a:pPr algn="l"/>
            <a:endParaRPr lang="en-GB" sz="1800" b="0" kern="1200" baseline="0" dirty="0">
              <a:solidFill>
                <a:schemeClr val="tx1"/>
              </a:solidFill>
              <a:latin typeface="+mn-lt"/>
              <a:ea typeface="+mn-ea"/>
              <a:cs typeface="Dstny Body" panose="02000603000000020004" pitchFamily="2" charset="0"/>
            </a:endParaRPr>
          </a:p>
          <a:p>
            <a:pPr algn="l"/>
            <a:r>
              <a:rPr lang="en-GB" sz="1800" b="1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Restricted</a:t>
            </a:r>
            <a:r>
              <a:rPr lang="en-GB" sz="1800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:</a:t>
            </a:r>
            <a:r>
              <a:rPr lang="en-GB" sz="1800" b="1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 </a:t>
            </a:r>
            <a:r>
              <a:rPr lang="en-GB" sz="1800" b="1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Any information accessible by Dstny staff and disseminated to outsiders on a need-to-know basis under the responsibility of an authorised Dstny worker</a:t>
            </a:r>
          </a:p>
          <a:p>
            <a:pPr algn="l"/>
            <a:endParaRPr lang="en-GB" sz="1800" b="0" kern="1200" baseline="0" dirty="0">
              <a:solidFill>
                <a:schemeClr val="tx1"/>
              </a:solidFill>
              <a:latin typeface="+mn-lt"/>
              <a:ea typeface="+mn-ea"/>
              <a:cs typeface="Dstny Body" panose="02000603000000020004" pitchFamily="2" charset="0"/>
            </a:endParaRPr>
          </a:p>
          <a:p>
            <a:pPr algn="l"/>
            <a:r>
              <a:rPr lang="en-GB" sz="1800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Confidential</a:t>
            </a:r>
            <a:r>
              <a:rPr lang="en-GB" sz="1800" b="0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: Any information that should only be communicated to identified data subjects and whose unwanted disclosure could have significant consequences for Dstny </a:t>
            </a:r>
          </a:p>
          <a:p>
            <a:pPr algn="l"/>
            <a:endParaRPr lang="en-GB" sz="1800" b="0" kern="1200" baseline="0" dirty="0">
              <a:solidFill>
                <a:schemeClr val="tx1"/>
              </a:solidFill>
              <a:latin typeface="+mn-lt"/>
              <a:ea typeface="+mn-ea"/>
              <a:cs typeface="Dstny Body" panose="02000603000000020004" pitchFamily="2" charset="0"/>
            </a:endParaRPr>
          </a:p>
          <a:p>
            <a:pPr algn="l"/>
            <a:r>
              <a:rPr lang="en-GB" sz="1800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Secret</a:t>
            </a:r>
            <a:r>
              <a:rPr lang="en-GB" sz="1800" b="0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: Any information that should only be disclosed to identified and mutually identifiable data subjects, and whose unwanted disclosure could have critical consequences for Dstny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0591925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431800" y="435649"/>
            <a:ext cx="11217273" cy="6632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noProof="1">
                <a:solidFill>
                  <a:schemeClr val="tx1"/>
                </a:solidFill>
                <a:latin typeface="+mj-lt"/>
                <a:cs typeface="Dstny Body" panose="02000603000000020004" pitchFamily="2" charset="0"/>
              </a:rPr>
              <a:t>TIPS &amp; TRICKS - YOUR USER GUIDE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0BB3B459-CDFE-44C8-879C-511BDE5A64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1227" y="1733517"/>
            <a:ext cx="2916000" cy="346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stny Body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stny Body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Dstny Body" panose="02000603000000020004" pitchFamily="2" charset="0"/>
              </a:rPr>
              <a:t>TEXT STYLES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to jump through 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and </a:t>
            </a:r>
            <a:r>
              <a:rPr lang="en-GB" sz="9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Decrease 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list level can be used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HINT: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Use bullet 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Delete bullet for regular text. Click on the bullet button to reaply the correct bullet again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sz="1600" dirty="0">
                <a:latin typeface="+mn-lt"/>
                <a:cs typeface="Dstny Body" panose="02000603000000020004" pitchFamily="2" charset="0"/>
              </a:rPr>
              <a:t>SLIDES &amp;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on the menu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New Slide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Home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 to insert a new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Change layout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900" dirty="0">
                <a:solidFill>
                  <a:srgbClr val="000000"/>
                </a:solidFill>
                <a:latin typeface="+mn-lt"/>
                <a:ea typeface="Dstny Body" panose="02000603000000020004" pitchFamily="2" charset="0"/>
              </a:rPr>
              <a:t>Click on the arrow next to </a:t>
            </a:r>
            <a:r>
              <a:rPr lang="en-GB" sz="900" b="1" dirty="0">
                <a:solidFill>
                  <a:srgbClr val="000000"/>
                </a:solidFill>
                <a:latin typeface="+mn-lt"/>
                <a:ea typeface="Dstny Body" panose="02000603000000020004" pitchFamily="2" charset="0"/>
              </a:rPr>
              <a:t>Layout </a:t>
            </a:r>
            <a:r>
              <a:rPr lang="en-GB" sz="900" dirty="0">
                <a:solidFill>
                  <a:srgbClr val="000000"/>
                </a:solidFill>
                <a:latin typeface="+mn-lt"/>
                <a:ea typeface="Dstny Body" panose="02000603000000020004" pitchFamily="2" charset="0"/>
              </a:rPr>
              <a:t>to view a dropdown menu of possible slide layouts</a:t>
            </a:r>
            <a:endParaRPr lang="en-GB" sz="900" dirty="0">
              <a:latin typeface="+mn-lt"/>
              <a:ea typeface="Dstny Body" panose="02000603000000020004" pitchFamily="2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66B3FBB4-61DE-493B-8F38-CB78E008D9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62260" y="1742868"/>
            <a:ext cx="2936481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stny Body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stny Body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9pPr>
          </a:lstStyle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1.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Home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2.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Reset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menu to reset position, size and formatting of the slide placeholders to their default settings</a:t>
            </a:r>
            <a:endParaRPr lang="en-GB" altLang="da-DK" sz="900" baseline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endParaRPr lang="en-GB" sz="9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Dstny Body" panose="02000603000000020004" pitchFamily="2" charset="0"/>
              </a:rPr>
              <a:t>PICTURES</a:t>
            </a:r>
            <a:endParaRPr lang="en-GB" sz="16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On slides with pictureplaceholder, 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Insert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to browse for picture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to change size or 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If you want to scale the picture, 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-key down while 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If you delete the picture and insert a new one, the picture may lie in front of the text or graphic. 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Send to Back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17EA80A0-F605-4897-AE2A-18933CAB6D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74443" y="1733517"/>
            <a:ext cx="2936482" cy="413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stny Body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stny Body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Dstny Body" panose="02000603000000020004" pitchFamily="2" charset="0"/>
              </a:rPr>
              <a:t>HEADER &amp; FOOTER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Header and Footer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Insert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 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if only used on one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600" dirty="0">
                <a:latin typeface="+mn-lt"/>
                <a:cs typeface="Dstny Body" panose="02000603000000020004" pitchFamily="2" charset="0"/>
              </a:rPr>
              <a:t>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View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 and set tick mark next to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Guides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HINT: Alt + F9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for quick view of guides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Mac: </a:t>
            </a:r>
            <a:r>
              <a:rPr lang="en-GB" sz="900" b="0" i="0" dirty="0">
                <a:solidFill>
                  <a:srgbClr val="333333"/>
                </a:solidFill>
                <a:effectLst/>
                <a:latin typeface="Dstny Body"/>
              </a:rPr>
              <a:t>⌘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+ option + ctrl + G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6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When copying old content to your new presentation, 2 options are available: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1. Best practice: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Create a slide in your new presentation and copy </a:t>
            </a:r>
            <a:r>
              <a:rPr lang="en-GB" altLang="da-DK" sz="900" b="0" i="0" u="sng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one</a:t>
            </a:r>
            <a:r>
              <a:rPr lang="en-GB" altLang="da-DK" sz="900" b="0" i="0" u="none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piece of content at a time (e.g. copy all text from </a:t>
            </a:r>
            <a:r>
              <a:rPr lang="en-GB" altLang="da-DK" sz="900" b="0" i="0" u="sng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one</a:t>
            </a:r>
            <a:r>
              <a:rPr lang="en-GB" altLang="da-DK" sz="900" b="0" i="0" u="none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textbox)</a:t>
            </a:r>
            <a:endParaRPr lang="en-GB" altLang="da-DK" sz="900" b="1" i="0" u="sng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Or copy an entire slide into your new presentation and then choose a fitting layout. Remember to delete the old, wrong layouts (go to View &gt; Slidemaster and delete them)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501896-43DD-469D-A55E-AA24E78013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99609" y="3500899"/>
            <a:ext cx="257143" cy="2857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22642E-922E-4D3E-9481-C027E3A93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99609" y="5003956"/>
            <a:ext cx="475428" cy="1767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7E3D92-3923-49A5-9D66-A01D052984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901" t="45142" r="62601" b="9046"/>
          <a:stretch/>
        </p:blipFill>
        <p:spPr>
          <a:xfrm>
            <a:off x="7222597" y="3155758"/>
            <a:ext cx="341204" cy="321707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EE4BD888-DAA9-4A3B-ADD9-0ACB9540A63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99609" y="4178576"/>
            <a:ext cx="328881" cy="505501"/>
          </a:xfrm>
          <a:prstGeom prst="rect">
            <a:avLst/>
          </a:prstGeom>
        </p:spPr>
      </p:pic>
      <p:pic>
        <p:nvPicPr>
          <p:cNvPr id="26" name="Picture 20">
            <a:extLst>
              <a:ext uri="{FF2B5EF4-FFF2-40B4-BE49-F238E27FC236}">
                <a16:creationId xmlns:a16="http://schemas.microsoft.com/office/drawing/2014/main" id="{ADF46DFB-ABDB-43BA-AD93-FDEE2D7642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95011" y="2259973"/>
            <a:ext cx="538465" cy="172841"/>
          </a:xfrm>
          <a:prstGeom prst="rect">
            <a:avLst/>
          </a:prstGeom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CF6F40E1-EF2A-4675-A88E-429AD3ADD34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298741" y="3887427"/>
            <a:ext cx="313788" cy="543900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1EEB59ED-856C-4646-8080-8164D2973D0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70780" y="2271263"/>
            <a:ext cx="378293" cy="543366"/>
          </a:xfrm>
          <a:prstGeom prst="rect">
            <a:avLst/>
          </a:prstGeom>
        </p:spPr>
      </p:pic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9C042ED-B935-47E1-9AD4-14F9C6BD48F3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8B3BD4-04BC-40A0-B801-FB79B088402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99609" y="2809191"/>
            <a:ext cx="457143" cy="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40856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0" b="0" noProof="0" dirty="0">
                <a:solidFill>
                  <a:schemeClr val="bg1"/>
                </a:solidFill>
              </a:rPr>
              <a:t>If you see any </a:t>
            </a:r>
            <a:r>
              <a:rPr lang="en-GB" sz="4400" b="1" i="1" noProof="0" dirty="0">
                <a:solidFill>
                  <a:schemeClr val="bg1"/>
                </a:solidFill>
              </a:rPr>
              <a:t>layouts after this </a:t>
            </a:r>
            <a:r>
              <a:rPr lang="en-GB" sz="4400" b="0" i="0" noProof="0" dirty="0">
                <a:solidFill>
                  <a:schemeClr val="bg1"/>
                </a:solidFill>
              </a:rPr>
              <a:t>one</a:t>
            </a:r>
            <a:r>
              <a:rPr lang="en-GB" sz="4400" b="1" i="1" noProof="0" dirty="0">
                <a:solidFill>
                  <a:schemeClr val="bg1"/>
                </a:solidFill>
              </a:rPr>
              <a:t>,</a:t>
            </a:r>
            <a:br>
              <a:rPr lang="en-GB" sz="4400" b="0" i="0" noProof="0" dirty="0">
                <a:solidFill>
                  <a:schemeClr val="bg1"/>
                </a:solidFill>
              </a:rPr>
            </a:br>
            <a:r>
              <a:rPr lang="en-GB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en-GB" sz="4400" b="1" i="1" u="none" noProof="0" dirty="0">
                <a:solidFill>
                  <a:schemeClr val="bg1"/>
                </a:solidFill>
              </a:rPr>
              <a:t>are not </a:t>
            </a:r>
            <a:r>
              <a:rPr lang="en-GB" sz="4400" b="0" noProof="0" dirty="0">
                <a:solidFill>
                  <a:schemeClr val="bg1"/>
                </a:solidFill>
              </a:rPr>
              <a:t>part of our corporate template.</a:t>
            </a:r>
            <a:br>
              <a:rPr lang="en-GB" sz="2800" b="0" noProof="0" dirty="0">
                <a:solidFill>
                  <a:schemeClr val="bg1"/>
                </a:solidFill>
              </a:rPr>
            </a:br>
            <a:br>
              <a:rPr lang="en-GB" sz="2800" b="0" noProof="0" dirty="0">
                <a:solidFill>
                  <a:schemeClr val="bg1"/>
                </a:solidFill>
              </a:rPr>
            </a:br>
            <a:endParaRPr lang="en-GB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800" b="1" i="1" noProof="0" dirty="0">
                <a:solidFill>
                  <a:schemeClr val="bg1"/>
                </a:solidFill>
              </a:rPr>
              <a:t>Do not use </a:t>
            </a:r>
            <a:endParaRPr lang="en-GB" sz="2400" b="1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GB" sz="1800" b="0" noProof="0" dirty="0">
                <a:solidFill>
                  <a:schemeClr val="bg1"/>
                </a:solidFill>
              </a:rPr>
            </a:br>
            <a:endParaRPr lang="en-GB" sz="1800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85DC5A1D-614F-45C9-9730-B88794628D07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9582177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D909-49D5-40E7-8A46-904F42180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C0A9EFC-3109-4832-A2D0-040116D0E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8C6F4-332D-49F5-B4DE-3E9D7BEB7465}" type="datetime1">
              <a:rPr lang="en-GB"/>
              <a:t>15/11/2023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003F3C-0DDB-4FC6-8F72-B9D15ACDC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F93830-339F-4EED-BE32-3338BB1E2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04540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assifi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431800" y="435649"/>
            <a:ext cx="11217273" cy="6632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GB" sz="3200" kern="1200" cap="all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Classification Levels Policy </a:t>
            </a:r>
          </a:p>
        </p:txBody>
      </p:sp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9C042ED-B935-47E1-9AD4-14F9C6BD48F3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F31359-7304-45D0-84E0-C8364FD2AC19}"/>
              </a:ext>
            </a:extLst>
          </p:cNvPr>
          <p:cNvSpPr txBox="1"/>
          <p:nvPr userDrawn="1"/>
        </p:nvSpPr>
        <p:spPr>
          <a:xfrm>
            <a:off x="431800" y="1724025"/>
            <a:ext cx="8517991" cy="4154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800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Public</a:t>
            </a:r>
            <a:r>
              <a:rPr lang="en-GB" sz="1800" b="0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: Any information that can be made public and whose disclosure is not prejudicial to the interests of Dstny, including its staff and stakeholders in its activities</a:t>
            </a:r>
          </a:p>
          <a:p>
            <a:pPr algn="l"/>
            <a:endParaRPr lang="en-GB" sz="1800" b="0" kern="1200" baseline="0" dirty="0">
              <a:solidFill>
                <a:schemeClr val="tx1"/>
              </a:solidFill>
              <a:latin typeface="+mn-lt"/>
              <a:ea typeface="+mn-ea"/>
              <a:cs typeface="Dstny Body" panose="02000603000000020004" pitchFamily="2" charset="0"/>
            </a:endParaRPr>
          </a:p>
          <a:p>
            <a:pPr algn="l"/>
            <a:r>
              <a:rPr lang="en-GB" sz="1800" b="1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Restricted</a:t>
            </a:r>
            <a:r>
              <a:rPr lang="en-GB" sz="1800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:</a:t>
            </a:r>
            <a:r>
              <a:rPr lang="en-GB" sz="1800" b="1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 </a:t>
            </a:r>
            <a:r>
              <a:rPr lang="en-GB" sz="1800" b="1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Any information accessible by Dstny staff and disseminated to outsiders on a need-to-know basis under the responsibility of an authorised Dstny worker</a:t>
            </a:r>
          </a:p>
          <a:p>
            <a:pPr algn="l"/>
            <a:endParaRPr lang="en-GB" sz="1800" b="0" kern="1200" baseline="0" dirty="0">
              <a:solidFill>
                <a:schemeClr val="tx1"/>
              </a:solidFill>
              <a:latin typeface="+mn-lt"/>
              <a:ea typeface="+mn-ea"/>
              <a:cs typeface="Dstny Body" panose="02000603000000020004" pitchFamily="2" charset="0"/>
            </a:endParaRPr>
          </a:p>
          <a:p>
            <a:pPr algn="l"/>
            <a:r>
              <a:rPr lang="en-GB" sz="1800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Confidential</a:t>
            </a:r>
            <a:r>
              <a:rPr lang="en-GB" sz="1800" b="0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: Any information that should only be communicated to identified data subjects and whose unwanted disclosure could have significant consequences for Dstny </a:t>
            </a:r>
          </a:p>
          <a:p>
            <a:pPr algn="l"/>
            <a:endParaRPr lang="en-GB" sz="1800" b="0" kern="1200" baseline="0" dirty="0">
              <a:solidFill>
                <a:schemeClr val="tx1"/>
              </a:solidFill>
              <a:latin typeface="+mn-lt"/>
              <a:ea typeface="+mn-ea"/>
              <a:cs typeface="Dstny Body" panose="02000603000000020004" pitchFamily="2" charset="0"/>
            </a:endParaRPr>
          </a:p>
          <a:p>
            <a:pPr algn="l"/>
            <a:r>
              <a:rPr lang="en-GB" sz="1800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Secret</a:t>
            </a:r>
            <a:r>
              <a:rPr lang="en-GB" sz="1800" b="0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: Any information that should only be disclosed to identified and mutually identifiable data subjects, and whose unwanted disclosure could have critical consequences for Dstny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3588432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0" b="0" noProof="0" dirty="0">
                <a:solidFill>
                  <a:schemeClr val="bg1"/>
                </a:solidFill>
              </a:rPr>
              <a:t>If you see any </a:t>
            </a:r>
            <a:r>
              <a:rPr lang="en-GB" sz="4400" b="1" i="1" noProof="0" dirty="0">
                <a:solidFill>
                  <a:schemeClr val="bg1"/>
                </a:solidFill>
              </a:rPr>
              <a:t>layouts after this </a:t>
            </a:r>
            <a:r>
              <a:rPr lang="en-GB" sz="4400" b="0" i="0" noProof="0" dirty="0">
                <a:solidFill>
                  <a:schemeClr val="bg1"/>
                </a:solidFill>
              </a:rPr>
              <a:t>one</a:t>
            </a:r>
            <a:r>
              <a:rPr lang="en-GB" sz="4400" b="1" i="1" noProof="0" dirty="0">
                <a:solidFill>
                  <a:schemeClr val="bg1"/>
                </a:solidFill>
              </a:rPr>
              <a:t>,</a:t>
            </a:r>
            <a:br>
              <a:rPr lang="en-GB" sz="4400" b="0" i="0" noProof="0" dirty="0">
                <a:solidFill>
                  <a:schemeClr val="bg1"/>
                </a:solidFill>
              </a:rPr>
            </a:br>
            <a:r>
              <a:rPr lang="en-GB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en-GB" sz="4400" b="1" i="1" u="none" noProof="0" dirty="0">
                <a:solidFill>
                  <a:schemeClr val="bg1"/>
                </a:solidFill>
              </a:rPr>
              <a:t>are not </a:t>
            </a:r>
            <a:r>
              <a:rPr lang="en-GB" sz="4400" b="0" noProof="0" dirty="0">
                <a:solidFill>
                  <a:schemeClr val="bg1"/>
                </a:solidFill>
              </a:rPr>
              <a:t>part of our corporate template.</a:t>
            </a:r>
            <a:br>
              <a:rPr lang="en-GB" sz="2800" b="0" noProof="0" dirty="0">
                <a:solidFill>
                  <a:schemeClr val="bg1"/>
                </a:solidFill>
              </a:rPr>
            </a:br>
            <a:br>
              <a:rPr lang="en-GB" sz="2800" b="0" noProof="0" dirty="0">
                <a:solidFill>
                  <a:schemeClr val="bg1"/>
                </a:solidFill>
              </a:rPr>
            </a:br>
            <a:endParaRPr lang="en-GB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800" b="1" i="1" noProof="0" dirty="0">
                <a:solidFill>
                  <a:schemeClr val="bg1"/>
                </a:solidFill>
              </a:rPr>
              <a:t>Do not use </a:t>
            </a:r>
            <a:endParaRPr lang="en-GB" sz="2400" b="1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GB" sz="1800" b="0" noProof="0" dirty="0">
                <a:solidFill>
                  <a:schemeClr val="bg1"/>
                </a:solidFill>
              </a:rPr>
            </a:br>
            <a:endParaRPr lang="en-GB" sz="1800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85DC5A1D-614F-45C9-9730-B88794628D07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3146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ark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Background">
            <a:extLst>
              <a:ext uri="{FF2B5EF4-FFF2-40B4-BE49-F238E27FC236}">
                <a16:creationId xmlns:a16="http://schemas.microsoft.com/office/drawing/2014/main" id="{F1D09505-09FC-487B-8929-B777E84E1BB6}"/>
              </a:ext>
            </a:extLst>
          </p:cNvPr>
          <p:cNvSpPr/>
          <p:nvPr userDrawn="1"/>
        </p:nvSpPr>
        <p:spPr>
          <a:xfrm>
            <a:off x="0" y="0"/>
            <a:ext cx="313649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C13C3DE-8254-4AAC-9B8A-CF2D3D66A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9351683 w 12193200"/>
              <a:gd name="connsiteY0" fmla="*/ 3277750 h 6861600"/>
              <a:gd name="connsiteX1" fmla="*/ 9414268 w 12193200"/>
              <a:gd name="connsiteY1" fmla="*/ 3293811 h 6861600"/>
              <a:gd name="connsiteX2" fmla="*/ 9460794 w 12193200"/>
              <a:gd name="connsiteY2" fmla="*/ 3341456 h 6861600"/>
              <a:gd name="connsiteX3" fmla="*/ 9478337 w 12193200"/>
              <a:gd name="connsiteY3" fmla="*/ 3418919 h 6861600"/>
              <a:gd name="connsiteX4" fmla="*/ 9460021 w 12193200"/>
              <a:gd name="connsiteY4" fmla="*/ 3496777 h 6861600"/>
              <a:gd name="connsiteX5" fmla="*/ 9412312 w 12193200"/>
              <a:gd name="connsiteY5" fmla="*/ 3544864 h 6861600"/>
              <a:gd name="connsiteX6" fmla="*/ 9349348 w 12193200"/>
              <a:gd name="connsiteY6" fmla="*/ 3560893 h 6861600"/>
              <a:gd name="connsiteX7" fmla="*/ 9261945 w 12193200"/>
              <a:gd name="connsiteY7" fmla="*/ 3523866 h 6861600"/>
              <a:gd name="connsiteX8" fmla="*/ 9227236 w 12193200"/>
              <a:gd name="connsiteY8" fmla="*/ 3418919 h 6861600"/>
              <a:gd name="connsiteX9" fmla="*/ 9244007 w 12193200"/>
              <a:gd name="connsiteY9" fmla="*/ 3341456 h 6861600"/>
              <a:gd name="connsiteX10" fmla="*/ 9289459 w 12193200"/>
              <a:gd name="connsiteY10" fmla="*/ 3293748 h 6861600"/>
              <a:gd name="connsiteX11" fmla="*/ 9351683 w 12193200"/>
              <a:gd name="connsiteY11" fmla="*/ 3277750 h 6861600"/>
              <a:gd name="connsiteX12" fmla="*/ 11156040 w 12193200"/>
              <a:gd name="connsiteY12" fmla="*/ 3209012 h 6861600"/>
              <a:gd name="connsiteX13" fmla="*/ 11143608 w 12193200"/>
              <a:gd name="connsiteY13" fmla="*/ 3217563 h 6861600"/>
              <a:gd name="connsiteX14" fmla="*/ 11024005 w 12193200"/>
              <a:gd name="connsiteY14" fmla="*/ 3529609 h 6861600"/>
              <a:gd name="connsiteX15" fmla="*/ 10908836 w 12193200"/>
              <a:gd name="connsiteY15" fmla="*/ 3217799 h 6861600"/>
              <a:gd name="connsiteX16" fmla="*/ 10896357 w 12193200"/>
              <a:gd name="connsiteY16" fmla="*/ 3209091 h 6861600"/>
              <a:gd name="connsiteX17" fmla="*/ 10828375 w 12193200"/>
              <a:gd name="connsiteY17" fmla="*/ 3209091 h 6861600"/>
              <a:gd name="connsiteX18" fmla="*/ 10815135 w 12193200"/>
              <a:gd name="connsiteY18" fmla="*/ 3222482 h 6861600"/>
              <a:gd name="connsiteX19" fmla="*/ 10816053 w 12193200"/>
              <a:gd name="connsiteY19" fmla="*/ 3227265 h 6861600"/>
              <a:gd name="connsiteX20" fmla="*/ 10974719 w 12193200"/>
              <a:gd name="connsiteY20" fmla="*/ 3629569 h 6861600"/>
              <a:gd name="connsiteX21" fmla="*/ 10968787 w 12193200"/>
              <a:gd name="connsiteY21" fmla="*/ 3649543 h 6861600"/>
              <a:gd name="connsiteX22" fmla="*/ 10862405 w 12193200"/>
              <a:gd name="connsiteY22" fmla="*/ 3735999 h 6861600"/>
              <a:gd name="connsiteX23" fmla="*/ 10850257 w 12193200"/>
              <a:gd name="connsiteY23" fmla="*/ 3750403 h 6861600"/>
              <a:gd name="connsiteX24" fmla="*/ 10849610 w 12193200"/>
              <a:gd name="connsiteY24" fmla="*/ 3806552 h 6861600"/>
              <a:gd name="connsiteX25" fmla="*/ 10864078 w 12193200"/>
              <a:gd name="connsiteY25" fmla="*/ 3820483 h 6861600"/>
              <a:gd name="connsiteX26" fmla="*/ 10883846 w 12193200"/>
              <a:gd name="connsiteY26" fmla="*/ 3819078 h 6861600"/>
              <a:gd name="connsiteX27" fmla="*/ 11028044 w 12193200"/>
              <a:gd name="connsiteY27" fmla="*/ 3707064 h 6861600"/>
              <a:gd name="connsiteX28" fmla="*/ 11045761 w 12193200"/>
              <a:gd name="connsiteY28" fmla="*/ 3664830 h 6861600"/>
              <a:gd name="connsiteX29" fmla="*/ 11229259 w 12193200"/>
              <a:gd name="connsiteY29" fmla="*/ 3227455 h 6861600"/>
              <a:gd name="connsiteX30" fmla="*/ 11222098 w 12193200"/>
              <a:gd name="connsiteY30" fmla="*/ 3210039 h 6861600"/>
              <a:gd name="connsiteX31" fmla="*/ 11216969 w 12193200"/>
              <a:gd name="connsiteY31" fmla="*/ 3209012 h 6861600"/>
              <a:gd name="connsiteX32" fmla="*/ 9811429 w 12193200"/>
              <a:gd name="connsiteY32" fmla="*/ 3202118 h 6861600"/>
              <a:gd name="connsiteX33" fmla="*/ 9726267 w 12193200"/>
              <a:gd name="connsiteY33" fmla="*/ 3218178 h 6861600"/>
              <a:gd name="connsiteX34" fmla="*/ 9669471 w 12193200"/>
              <a:gd name="connsiteY34" fmla="*/ 3262069 h 6861600"/>
              <a:gd name="connsiteX35" fmla="*/ 9649656 w 12193200"/>
              <a:gd name="connsiteY35" fmla="*/ 3323251 h 6861600"/>
              <a:gd name="connsiteX36" fmla="*/ 9671428 w 12193200"/>
              <a:gd name="connsiteY36" fmla="*/ 3389655 h 6861600"/>
              <a:gd name="connsiteX37" fmla="*/ 9722923 w 12193200"/>
              <a:gd name="connsiteY37" fmla="*/ 3427045 h 6861600"/>
              <a:gd name="connsiteX38" fmla="*/ 9800039 w 12193200"/>
              <a:gd name="connsiteY38" fmla="*/ 3452288 h 6861600"/>
              <a:gd name="connsiteX39" fmla="*/ 9871381 w 12193200"/>
              <a:gd name="connsiteY39" fmla="*/ 3477530 h 6861600"/>
              <a:gd name="connsiteX40" fmla="*/ 9893894 w 12193200"/>
              <a:gd name="connsiteY40" fmla="*/ 3512649 h 6861600"/>
              <a:gd name="connsiteX41" fmla="*/ 9873684 w 12193200"/>
              <a:gd name="connsiteY41" fmla="*/ 3548936 h 6861600"/>
              <a:gd name="connsiteX42" fmla="*/ 9816809 w 12193200"/>
              <a:gd name="connsiteY42" fmla="*/ 3563056 h 6861600"/>
              <a:gd name="connsiteX43" fmla="*/ 9758436 w 12193200"/>
              <a:gd name="connsiteY43" fmla="*/ 3545102 h 6861600"/>
              <a:gd name="connsiteX44" fmla="*/ 9734503 w 12193200"/>
              <a:gd name="connsiteY44" fmla="*/ 3510393 h 6861600"/>
              <a:gd name="connsiteX45" fmla="*/ 9721755 w 12193200"/>
              <a:gd name="connsiteY45" fmla="*/ 3500533 h 6861600"/>
              <a:gd name="connsiteX46" fmla="*/ 9657592 w 12193200"/>
              <a:gd name="connsiteY46" fmla="*/ 3500533 h 6861600"/>
              <a:gd name="connsiteX47" fmla="*/ 9655534 w 12193200"/>
              <a:gd name="connsiteY47" fmla="*/ 3500697 h 6861600"/>
              <a:gd name="connsiteX48" fmla="*/ 9644355 w 12193200"/>
              <a:gd name="connsiteY48" fmla="*/ 3516073 h 6861600"/>
              <a:gd name="connsiteX49" fmla="*/ 9667215 w 12193200"/>
              <a:gd name="connsiteY49" fmla="*/ 3569619 h 6861600"/>
              <a:gd name="connsiteX50" fmla="*/ 9729375 w 12193200"/>
              <a:gd name="connsiteY50" fmla="*/ 3618526 h 6861600"/>
              <a:gd name="connsiteX51" fmla="*/ 9818245 w 12193200"/>
              <a:gd name="connsiteY51" fmla="*/ 3636448 h 6861600"/>
              <a:gd name="connsiteX52" fmla="*/ 9903439 w 12193200"/>
              <a:gd name="connsiteY52" fmla="*/ 3620435 h 6861600"/>
              <a:gd name="connsiteX53" fmla="*/ 9959462 w 12193200"/>
              <a:gd name="connsiteY53" fmla="*/ 3576166 h 6861600"/>
              <a:gd name="connsiteX54" fmla="*/ 9979309 w 12193200"/>
              <a:gd name="connsiteY54" fmla="*/ 3512034 h 6861600"/>
              <a:gd name="connsiteX55" fmla="*/ 9957221 w 12193200"/>
              <a:gd name="connsiteY55" fmla="*/ 3447145 h 6861600"/>
              <a:gd name="connsiteX56" fmla="*/ 9906484 w 12193200"/>
              <a:gd name="connsiteY56" fmla="*/ 3410133 h 6861600"/>
              <a:gd name="connsiteX57" fmla="*/ 9831292 w 12193200"/>
              <a:gd name="connsiteY57" fmla="*/ 3385348 h 6861600"/>
              <a:gd name="connsiteX58" fmla="*/ 9779387 w 12193200"/>
              <a:gd name="connsiteY58" fmla="*/ 3368908 h 6861600"/>
              <a:gd name="connsiteX59" fmla="*/ 9750595 w 12193200"/>
              <a:gd name="connsiteY59" fmla="*/ 3351901 h 6861600"/>
              <a:gd name="connsiteX60" fmla="*/ 9737453 w 12193200"/>
              <a:gd name="connsiteY60" fmla="*/ 3325207 h 6861600"/>
              <a:gd name="connsiteX61" fmla="*/ 9755722 w 12193200"/>
              <a:gd name="connsiteY61" fmla="*/ 3288479 h 6861600"/>
              <a:gd name="connsiteX62" fmla="*/ 9808385 w 12193200"/>
              <a:gd name="connsiteY62" fmla="*/ 3275511 h 6861600"/>
              <a:gd name="connsiteX63" fmla="*/ 9864108 w 12193200"/>
              <a:gd name="connsiteY63" fmla="*/ 3292281 h 6861600"/>
              <a:gd name="connsiteX64" fmla="*/ 9885485 w 12193200"/>
              <a:gd name="connsiteY64" fmla="*/ 3326990 h 6861600"/>
              <a:gd name="connsiteX65" fmla="*/ 9898343 w 12193200"/>
              <a:gd name="connsiteY65" fmla="*/ 3337229 h 6861600"/>
              <a:gd name="connsiteX66" fmla="*/ 9959367 w 12193200"/>
              <a:gd name="connsiteY66" fmla="*/ 3337229 h 6861600"/>
              <a:gd name="connsiteX67" fmla="*/ 9961145 w 12193200"/>
              <a:gd name="connsiteY67" fmla="*/ 3337108 h 6861600"/>
              <a:gd name="connsiteX68" fmla="*/ 9972635 w 12193200"/>
              <a:gd name="connsiteY68" fmla="*/ 3322020 h 6861600"/>
              <a:gd name="connsiteX69" fmla="*/ 9927072 w 12193200"/>
              <a:gd name="connsiteY69" fmla="*/ 3238404 h 6861600"/>
              <a:gd name="connsiteX70" fmla="*/ 9811429 w 12193200"/>
              <a:gd name="connsiteY70" fmla="*/ 3202118 h 6861600"/>
              <a:gd name="connsiteX71" fmla="*/ 10596727 w 12193200"/>
              <a:gd name="connsiteY71" fmla="*/ 3202054 h 6861600"/>
              <a:gd name="connsiteX72" fmla="*/ 10526142 w 12193200"/>
              <a:gd name="connsiteY72" fmla="*/ 3216569 h 6861600"/>
              <a:gd name="connsiteX73" fmla="*/ 10471571 w 12193200"/>
              <a:gd name="connsiteY73" fmla="*/ 3257036 h 6861600"/>
              <a:gd name="connsiteX74" fmla="*/ 10471571 w 12193200"/>
              <a:gd name="connsiteY74" fmla="*/ 3222327 h 6861600"/>
              <a:gd name="connsiteX75" fmla="*/ 10471571 w 12193200"/>
              <a:gd name="connsiteY75" fmla="*/ 3222311 h 6861600"/>
              <a:gd name="connsiteX76" fmla="*/ 10458255 w 12193200"/>
              <a:gd name="connsiteY76" fmla="*/ 3209027 h 6861600"/>
              <a:gd name="connsiteX77" fmla="*/ 10397846 w 12193200"/>
              <a:gd name="connsiteY77" fmla="*/ 3209027 h 6861600"/>
              <a:gd name="connsiteX78" fmla="*/ 10397831 w 12193200"/>
              <a:gd name="connsiteY78" fmla="*/ 3209027 h 6861600"/>
              <a:gd name="connsiteX79" fmla="*/ 10384531 w 12193200"/>
              <a:gd name="connsiteY79" fmla="*/ 3222327 h 6861600"/>
              <a:gd name="connsiteX80" fmla="*/ 10384531 w 12193200"/>
              <a:gd name="connsiteY80" fmla="*/ 3616270 h 6861600"/>
              <a:gd name="connsiteX81" fmla="*/ 10384531 w 12193200"/>
              <a:gd name="connsiteY81" fmla="*/ 3616285 h 6861600"/>
              <a:gd name="connsiteX82" fmla="*/ 10397846 w 12193200"/>
              <a:gd name="connsiteY82" fmla="*/ 3629569 h 6861600"/>
              <a:gd name="connsiteX83" fmla="*/ 10458255 w 12193200"/>
              <a:gd name="connsiteY83" fmla="*/ 3629569 h 6861600"/>
              <a:gd name="connsiteX84" fmla="*/ 10471571 w 12193200"/>
              <a:gd name="connsiteY84" fmla="*/ 3616285 h 6861600"/>
              <a:gd name="connsiteX85" fmla="*/ 10471571 w 12193200"/>
              <a:gd name="connsiteY85" fmla="*/ 3394497 h 6861600"/>
              <a:gd name="connsiteX86" fmla="*/ 10500174 w 12193200"/>
              <a:gd name="connsiteY86" fmla="*/ 3307915 h 6861600"/>
              <a:gd name="connsiteX87" fmla="*/ 10577668 w 12193200"/>
              <a:gd name="connsiteY87" fmla="*/ 3277750 h 6861600"/>
              <a:gd name="connsiteX88" fmla="*/ 10654753 w 12193200"/>
              <a:gd name="connsiteY88" fmla="*/ 3307852 h 6861600"/>
              <a:gd name="connsiteX89" fmla="*/ 10682978 w 12193200"/>
              <a:gd name="connsiteY89" fmla="*/ 3394497 h 6861600"/>
              <a:gd name="connsiteX90" fmla="*/ 10682978 w 12193200"/>
              <a:gd name="connsiteY90" fmla="*/ 3616270 h 6861600"/>
              <a:gd name="connsiteX91" fmla="*/ 10682978 w 12193200"/>
              <a:gd name="connsiteY91" fmla="*/ 3616285 h 6861600"/>
              <a:gd name="connsiteX92" fmla="*/ 10696293 w 12193200"/>
              <a:gd name="connsiteY92" fmla="*/ 3629569 h 6861600"/>
              <a:gd name="connsiteX93" fmla="*/ 10755960 w 12193200"/>
              <a:gd name="connsiteY93" fmla="*/ 3629569 h 6861600"/>
              <a:gd name="connsiteX94" fmla="*/ 10755992 w 12193200"/>
              <a:gd name="connsiteY94" fmla="*/ 3629569 h 6861600"/>
              <a:gd name="connsiteX95" fmla="*/ 10769276 w 12193200"/>
              <a:gd name="connsiteY95" fmla="*/ 3616285 h 6861600"/>
              <a:gd name="connsiteX96" fmla="*/ 10769276 w 12193200"/>
              <a:gd name="connsiteY96" fmla="*/ 3381529 h 6861600"/>
              <a:gd name="connsiteX97" fmla="*/ 10747188 w 12193200"/>
              <a:gd name="connsiteY97" fmla="*/ 3283809 h 6861600"/>
              <a:gd name="connsiteX98" fmla="*/ 10685659 w 12193200"/>
              <a:gd name="connsiteY98" fmla="*/ 3222753 h 6861600"/>
              <a:gd name="connsiteX99" fmla="*/ 10596727 w 12193200"/>
              <a:gd name="connsiteY99" fmla="*/ 3202054 h 6861600"/>
              <a:gd name="connsiteX100" fmla="*/ 10282670 w 12193200"/>
              <a:gd name="connsiteY100" fmla="*/ 3189339 h 6861600"/>
              <a:gd name="connsiteX101" fmla="*/ 10227657 w 12193200"/>
              <a:gd name="connsiteY101" fmla="*/ 3244352 h 6861600"/>
              <a:gd name="connsiteX102" fmla="*/ 10282670 w 12193200"/>
              <a:gd name="connsiteY102" fmla="*/ 3299365 h 6861600"/>
              <a:gd name="connsiteX103" fmla="*/ 10337683 w 12193200"/>
              <a:gd name="connsiteY103" fmla="*/ 3244352 h 6861600"/>
              <a:gd name="connsiteX104" fmla="*/ 10282670 w 12193200"/>
              <a:gd name="connsiteY104" fmla="*/ 3189339 h 6861600"/>
              <a:gd name="connsiteX105" fmla="*/ 10110097 w 12193200"/>
              <a:gd name="connsiteY105" fmla="*/ 3104444 h 6861600"/>
              <a:gd name="connsiteX106" fmla="*/ 10096813 w 12193200"/>
              <a:gd name="connsiteY106" fmla="*/ 3117759 h 6861600"/>
              <a:gd name="connsiteX107" fmla="*/ 10096813 w 12193200"/>
              <a:gd name="connsiteY107" fmla="*/ 3195712 h 6861600"/>
              <a:gd name="connsiteX108" fmla="*/ 10083498 w 12193200"/>
              <a:gd name="connsiteY108" fmla="*/ 3209027 h 6861600"/>
              <a:gd name="connsiteX109" fmla="*/ 10031040 w 12193200"/>
              <a:gd name="connsiteY109" fmla="*/ 3209027 h 6861600"/>
              <a:gd name="connsiteX110" fmla="*/ 10031025 w 12193200"/>
              <a:gd name="connsiteY110" fmla="*/ 3209027 h 6861600"/>
              <a:gd name="connsiteX111" fmla="*/ 10017725 w 12193200"/>
              <a:gd name="connsiteY111" fmla="*/ 3222327 h 6861600"/>
              <a:gd name="connsiteX112" fmla="*/ 10017725 w 12193200"/>
              <a:gd name="connsiteY112" fmla="*/ 3266707 h 6861600"/>
              <a:gd name="connsiteX113" fmla="*/ 10031040 w 12193200"/>
              <a:gd name="connsiteY113" fmla="*/ 3279990 h 6861600"/>
              <a:gd name="connsiteX114" fmla="*/ 10083498 w 12193200"/>
              <a:gd name="connsiteY114" fmla="*/ 3279990 h 6861600"/>
              <a:gd name="connsiteX115" fmla="*/ 10096813 w 12193200"/>
              <a:gd name="connsiteY115" fmla="*/ 3293306 h 6861600"/>
              <a:gd name="connsiteX116" fmla="*/ 10096813 w 12193200"/>
              <a:gd name="connsiteY116" fmla="*/ 3512822 h 6861600"/>
              <a:gd name="connsiteX117" fmla="*/ 10128083 w 12193200"/>
              <a:gd name="connsiteY117" fmla="*/ 3602118 h 6861600"/>
              <a:gd name="connsiteX118" fmla="*/ 10218151 w 12193200"/>
              <a:gd name="connsiteY118" fmla="*/ 3629601 h 6861600"/>
              <a:gd name="connsiteX119" fmla="*/ 10273590 w 12193200"/>
              <a:gd name="connsiteY119" fmla="*/ 3629601 h 6861600"/>
              <a:gd name="connsiteX120" fmla="*/ 10273606 w 12193200"/>
              <a:gd name="connsiteY120" fmla="*/ 3629601 h 6861600"/>
              <a:gd name="connsiteX121" fmla="*/ 10286906 w 12193200"/>
              <a:gd name="connsiteY121" fmla="*/ 3616301 h 6861600"/>
              <a:gd name="connsiteX122" fmla="*/ 10286906 w 12193200"/>
              <a:gd name="connsiteY122" fmla="*/ 3570391 h 6861600"/>
              <a:gd name="connsiteX123" fmla="*/ 10286906 w 12193200"/>
              <a:gd name="connsiteY123" fmla="*/ 3570375 h 6861600"/>
              <a:gd name="connsiteX124" fmla="*/ 10273590 w 12193200"/>
              <a:gd name="connsiteY124" fmla="*/ 3557091 h 6861600"/>
              <a:gd name="connsiteX125" fmla="*/ 10233486 w 12193200"/>
              <a:gd name="connsiteY125" fmla="*/ 3557091 h 6861600"/>
              <a:gd name="connsiteX126" fmla="*/ 10195622 w 12193200"/>
              <a:gd name="connsiteY126" fmla="*/ 3546805 h 6861600"/>
              <a:gd name="connsiteX127" fmla="*/ 10184579 w 12193200"/>
              <a:gd name="connsiteY127" fmla="*/ 3512822 h 6861600"/>
              <a:gd name="connsiteX128" fmla="*/ 10184579 w 12193200"/>
              <a:gd name="connsiteY128" fmla="*/ 3117759 h 6861600"/>
              <a:gd name="connsiteX129" fmla="*/ 10171263 w 12193200"/>
              <a:gd name="connsiteY129" fmla="*/ 3104444 h 6861600"/>
              <a:gd name="connsiteX130" fmla="*/ 10110113 w 12193200"/>
              <a:gd name="connsiteY130" fmla="*/ 3104444 h 6861600"/>
              <a:gd name="connsiteX131" fmla="*/ 10110097 w 12193200"/>
              <a:gd name="connsiteY131" fmla="*/ 3104444 h 6861600"/>
              <a:gd name="connsiteX132" fmla="*/ 9493861 w 12193200"/>
              <a:gd name="connsiteY132" fmla="*/ 3104444 h 6861600"/>
              <a:gd name="connsiteX133" fmla="*/ 9480641 w 12193200"/>
              <a:gd name="connsiteY133" fmla="*/ 3117665 h 6861600"/>
              <a:gd name="connsiteX134" fmla="*/ 9480641 w 12193200"/>
              <a:gd name="connsiteY134" fmla="*/ 3240328 h 6861600"/>
              <a:gd name="connsiteX135" fmla="*/ 9462308 w 12193200"/>
              <a:gd name="connsiteY135" fmla="*/ 3228843 h 6861600"/>
              <a:gd name="connsiteX136" fmla="*/ 9353166 w 12193200"/>
              <a:gd name="connsiteY136" fmla="*/ 3202101 h 6861600"/>
              <a:gd name="connsiteX137" fmla="*/ 9243991 w 12193200"/>
              <a:gd name="connsiteY137" fmla="*/ 3228843 h 6861600"/>
              <a:gd name="connsiteX138" fmla="*/ 9166907 w 12193200"/>
              <a:gd name="connsiteY138" fmla="*/ 3305170 h 6861600"/>
              <a:gd name="connsiteX139" fmla="*/ 9138698 w 12193200"/>
              <a:gd name="connsiteY139" fmla="*/ 3418919 h 6861600"/>
              <a:gd name="connsiteX140" fmla="*/ 9166181 w 12193200"/>
              <a:gd name="connsiteY140" fmla="*/ 3533032 h 6861600"/>
              <a:gd name="connsiteX141" fmla="*/ 9241751 w 12193200"/>
              <a:gd name="connsiteY141" fmla="*/ 3609375 h 6861600"/>
              <a:gd name="connsiteX142" fmla="*/ 9349363 w 12193200"/>
              <a:gd name="connsiteY142" fmla="*/ 3636448 h 6861600"/>
              <a:gd name="connsiteX143" fmla="*/ 9459658 w 12193200"/>
              <a:gd name="connsiteY143" fmla="*/ 3609375 h 6861600"/>
              <a:gd name="connsiteX144" fmla="*/ 9538667 w 12193200"/>
              <a:gd name="connsiteY144" fmla="*/ 3532653 h 6861600"/>
              <a:gd name="connsiteX145" fmla="*/ 9567665 w 12193200"/>
              <a:gd name="connsiteY145" fmla="*/ 3380724 h 6861600"/>
              <a:gd name="connsiteX146" fmla="*/ 9567665 w 12193200"/>
              <a:gd name="connsiteY146" fmla="*/ 3117665 h 6861600"/>
              <a:gd name="connsiteX147" fmla="*/ 9554444 w 12193200"/>
              <a:gd name="connsiteY147" fmla="*/ 3104444 h 6861600"/>
              <a:gd name="connsiteX148" fmla="*/ 1412487 w 12193200"/>
              <a:gd name="connsiteY148" fmla="*/ 864356 h 6861600"/>
              <a:gd name="connsiteX149" fmla="*/ 1412487 w 12193200"/>
              <a:gd name="connsiteY149" fmla="*/ 5990756 h 6861600"/>
              <a:gd name="connsiteX150" fmla="*/ 1538487 w 12193200"/>
              <a:gd name="connsiteY150" fmla="*/ 5990756 h 6861600"/>
              <a:gd name="connsiteX151" fmla="*/ 1538487 w 12193200"/>
              <a:gd name="connsiteY151" fmla="*/ 864356 h 6861600"/>
              <a:gd name="connsiteX152" fmla="*/ 0 w 12193200"/>
              <a:gd name="connsiteY152" fmla="*/ 0 h 6861600"/>
              <a:gd name="connsiteX153" fmla="*/ 12193200 w 12193200"/>
              <a:gd name="connsiteY153" fmla="*/ 0 h 6861600"/>
              <a:gd name="connsiteX154" fmla="*/ 12193200 w 12193200"/>
              <a:gd name="connsiteY154" fmla="*/ 6861600 h 6861600"/>
              <a:gd name="connsiteX155" fmla="*/ 0 w 12193200"/>
              <a:gd name="connsiteY155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2193200" h="6861600">
                <a:moveTo>
                  <a:pt x="9351683" y="3277750"/>
                </a:moveTo>
                <a:cubicBezTo>
                  <a:pt x="9373579" y="3277629"/>
                  <a:pt x="9395136" y="3283160"/>
                  <a:pt x="9414268" y="3293811"/>
                </a:cubicBezTo>
                <a:cubicBezTo>
                  <a:pt x="9433547" y="3304455"/>
                  <a:pt x="9449056" y="3320337"/>
                  <a:pt x="9460794" y="3341456"/>
                </a:cubicBezTo>
                <a:cubicBezTo>
                  <a:pt x="9472532" y="3362576"/>
                  <a:pt x="9478380" y="3388397"/>
                  <a:pt x="9478337" y="3418919"/>
                </a:cubicBezTo>
                <a:cubicBezTo>
                  <a:pt x="9478337" y="3449452"/>
                  <a:pt x="9472232" y="3475405"/>
                  <a:pt x="9460021" y="3496777"/>
                </a:cubicBezTo>
                <a:cubicBezTo>
                  <a:pt x="9447810" y="3518159"/>
                  <a:pt x="9431907" y="3534188"/>
                  <a:pt x="9412312" y="3544864"/>
                </a:cubicBezTo>
                <a:cubicBezTo>
                  <a:pt x="9393027" y="3555469"/>
                  <a:pt x="9371356" y="3560986"/>
                  <a:pt x="9349348" y="3560893"/>
                </a:cubicBezTo>
                <a:cubicBezTo>
                  <a:pt x="9314229" y="3560893"/>
                  <a:pt x="9285094" y="3548551"/>
                  <a:pt x="9261945" y="3523866"/>
                </a:cubicBezTo>
                <a:cubicBezTo>
                  <a:pt x="9238796" y="3499180"/>
                  <a:pt x="9227225" y="3464198"/>
                  <a:pt x="9227236" y="3418919"/>
                </a:cubicBezTo>
                <a:cubicBezTo>
                  <a:pt x="9227236" y="3388418"/>
                  <a:pt x="9232826" y="3362597"/>
                  <a:pt x="9244007" y="3341456"/>
                </a:cubicBezTo>
                <a:cubicBezTo>
                  <a:pt x="9255188" y="3320315"/>
                  <a:pt x="9270338" y="3304413"/>
                  <a:pt x="9289459" y="3293748"/>
                </a:cubicBezTo>
                <a:cubicBezTo>
                  <a:pt x="9308448" y="3283075"/>
                  <a:pt x="9329901" y="3277559"/>
                  <a:pt x="9351683" y="3277750"/>
                </a:cubicBezTo>
                <a:close/>
                <a:moveTo>
                  <a:pt x="11156040" y="3209012"/>
                </a:moveTo>
                <a:cubicBezTo>
                  <a:pt x="11150524" y="3209013"/>
                  <a:pt x="11145581" y="3212413"/>
                  <a:pt x="11143608" y="3217563"/>
                </a:cubicBezTo>
                <a:lnTo>
                  <a:pt x="11024005" y="3529609"/>
                </a:lnTo>
                <a:lnTo>
                  <a:pt x="10908836" y="3217799"/>
                </a:lnTo>
                <a:cubicBezTo>
                  <a:pt x="10906908" y="3212571"/>
                  <a:pt x="10901929" y="3209097"/>
                  <a:pt x="10896357" y="3209091"/>
                </a:cubicBezTo>
                <a:lnTo>
                  <a:pt x="10828375" y="3209091"/>
                </a:lnTo>
                <a:cubicBezTo>
                  <a:pt x="10821022" y="3209132"/>
                  <a:pt x="10815094" y="3215128"/>
                  <a:pt x="10815135" y="3222482"/>
                </a:cubicBezTo>
                <a:cubicBezTo>
                  <a:pt x="10815145" y="3224119"/>
                  <a:pt x="10815455" y="3225741"/>
                  <a:pt x="10816053" y="3227265"/>
                </a:cubicBezTo>
                <a:lnTo>
                  <a:pt x="10974719" y="3629569"/>
                </a:lnTo>
                <a:cubicBezTo>
                  <a:pt x="10973416" y="3636409"/>
                  <a:pt x="10971428" y="3643101"/>
                  <a:pt x="10968787" y="3649543"/>
                </a:cubicBezTo>
                <a:cubicBezTo>
                  <a:pt x="10950392" y="3695532"/>
                  <a:pt x="10916724" y="3729798"/>
                  <a:pt x="10862405" y="3735999"/>
                </a:cubicBezTo>
                <a:cubicBezTo>
                  <a:pt x="10855295" y="3737034"/>
                  <a:pt x="10850079" y="3743220"/>
                  <a:pt x="10850257" y="3750403"/>
                </a:cubicBezTo>
                <a:cubicBezTo>
                  <a:pt x="10850257" y="3756193"/>
                  <a:pt x="10849610" y="3796723"/>
                  <a:pt x="10849610" y="3806552"/>
                </a:cubicBezTo>
                <a:cubicBezTo>
                  <a:pt x="10849610" y="3816381"/>
                  <a:pt x="10854738" y="3820483"/>
                  <a:pt x="10864078" y="3820483"/>
                </a:cubicBezTo>
                <a:cubicBezTo>
                  <a:pt x="10870694" y="3820541"/>
                  <a:pt x="10877305" y="3820072"/>
                  <a:pt x="10883846" y="3819078"/>
                </a:cubicBezTo>
                <a:cubicBezTo>
                  <a:pt x="10959810" y="3806457"/>
                  <a:pt x="11002391" y="3766290"/>
                  <a:pt x="11028044" y="3707064"/>
                </a:cubicBezTo>
                <a:cubicBezTo>
                  <a:pt x="11035080" y="3690830"/>
                  <a:pt x="11040176" y="3678319"/>
                  <a:pt x="11045761" y="3664830"/>
                </a:cubicBezTo>
                <a:lnTo>
                  <a:pt x="11229259" y="3227455"/>
                </a:lnTo>
                <a:cubicBezTo>
                  <a:pt x="11232091" y="3220668"/>
                  <a:pt x="11228885" y="3212870"/>
                  <a:pt x="11222098" y="3210039"/>
                </a:cubicBezTo>
                <a:cubicBezTo>
                  <a:pt x="11220473" y="3209361"/>
                  <a:pt x="11218730" y="3209012"/>
                  <a:pt x="11216969" y="3209012"/>
                </a:cubicBezTo>
                <a:close/>
                <a:moveTo>
                  <a:pt x="9811429" y="3202118"/>
                </a:moveTo>
                <a:cubicBezTo>
                  <a:pt x="9779298" y="3202128"/>
                  <a:pt x="9750910" y="3207482"/>
                  <a:pt x="9726267" y="3218178"/>
                </a:cubicBezTo>
                <a:cubicBezTo>
                  <a:pt x="9701624" y="3228875"/>
                  <a:pt x="9682692" y="3243505"/>
                  <a:pt x="9669471" y="3262069"/>
                </a:cubicBezTo>
                <a:cubicBezTo>
                  <a:pt x="9656536" y="3279841"/>
                  <a:pt x="9649596" y="3301270"/>
                  <a:pt x="9649656" y="3323251"/>
                </a:cubicBezTo>
                <a:cubicBezTo>
                  <a:pt x="9649656" y="3350692"/>
                  <a:pt x="9656913" y="3372826"/>
                  <a:pt x="9671428" y="3389655"/>
                </a:cubicBezTo>
                <a:cubicBezTo>
                  <a:pt x="9685354" y="3406059"/>
                  <a:pt x="9703013" y="3418881"/>
                  <a:pt x="9722923" y="3427045"/>
                </a:cubicBezTo>
                <a:cubicBezTo>
                  <a:pt x="9742780" y="3435249"/>
                  <a:pt x="9768485" y="3443663"/>
                  <a:pt x="9800039" y="3452288"/>
                </a:cubicBezTo>
                <a:cubicBezTo>
                  <a:pt x="9832591" y="3461480"/>
                  <a:pt x="9856372" y="3469895"/>
                  <a:pt x="9871381" y="3477530"/>
                </a:cubicBezTo>
                <a:cubicBezTo>
                  <a:pt x="9886389" y="3485166"/>
                  <a:pt x="9893894" y="3496873"/>
                  <a:pt x="9893894" y="3512649"/>
                </a:cubicBezTo>
                <a:cubicBezTo>
                  <a:pt x="9893894" y="3527427"/>
                  <a:pt x="9887157" y="3539522"/>
                  <a:pt x="9873684" y="3548936"/>
                </a:cubicBezTo>
                <a:cubicBezTo>
                  <a:pt x="9860211" y="3558349"/>
                  <a:pt x="9841252" y="3563056"/>
                  <a:pt x="9816809" y="3563056"/>
                </a:cubicBezTo>
                <a:cubicBezTo>
                  <a:pt x="9793418" y="3563076"/>
                  <a:pt x="9773960" y="3557092"/>
                  <a:pt x="9758436" y="3545102"/>
                </a:cubicBezTo>
                <a:cubicBezTo>
                  <a:pt x="9745857" y="3535467"/>
                  <a:pt x="9737879" y="3523898"/>
                  <a:pt x="9734503" y="3510393"/>
                </a:cubicBezTo>
                <a:cubicBezTo>
                  <a:pt x="9733009" y="3504578"/>
                  <a:pt x="9727759" y="3500517"/>
                  <a:pt x="9721755" y="3500533"/>
                </a:cubicBezTo>
                <a:lnTo>
                  <a:pt x="9657592" y="3500533"/>
                </a:lnTo>
                <a:cubicBezTo>
                  <a:pt x="9656902" y="3500534"/>
                  <a:pt x="9656214" y="3500590"/>
                  <a:pt x="9655534" y="3500697"/>
                </a:cubicBezTo>
                <a:cubicBezTo>
                  <a:pt x="9648201" y="3501856"/>
                  <a:pt x="9643195" y="3508740"/>
                  <a:pt x="9644355" y="3516073"/>
                </a:cubicBezTo>
                <a:cubicBezTo>
                  <a:pt x="9647543" y="3535505"/>
                  <a:pt x="9655386" y="3553877"/>
                  <a:pt x="9667215" y="3569619"/>
                </a:cubicBezTo>
                <a:cubicBezTo>
                  <a:pt x="9682455" y="3590275"/>
                  <a:pt x="9703175" y="3606579"/>
                  <a:pt x="9729375" y="3618526"/>
                </a:cubicBezTo>
                <a:cubicBezTo>
                  <a:pt x="9755585" y="3630474"/>
                  <a:pt x="9785209" y="3636448"/>
                  <a:pt x="9818245" y="3636448"/>
                </a:cubicBezTo>
                <a:cubicBezTo>
                  <a:pt x="9850892" y="3636512"/>
                  <a:pt x="9879290" y="3631174"/>
                  <a:pt x="9903439" y="3620435"/>
                </a:cubicBezTo>
                <a:cubicBezTo>
                  <a:pt x="9927588" y="3609696"/>
                  <a:pt x="9946262" y="3594940"/>
                  <a:pt x="9959462" y="3576166"/>
                </a:cubicBezTo>
                <a:cubicBezTo>
                  <a:pt x="9972676" y="3557417"/>
                  <a:pt x="9979622" y="3534970"/>
                  <a:pt x="9979309" y="3512034"/>
                </a:cubicBezTo>
                <a:cubicBezTo>
                  <a:pt x="9978846" y="3485088"/>
                  <a:pt x="9971483" y="3463458"/>
                  <a:pt x="9957221" y="3447145"/>
                </a:cubicBezTo>
                <a:cubicBezTo>
                  <a:pt x="9943320" y="3431135"/>
                  <a:pt x="9925974" y="3418481"/>
                  <a:pt x="9906484" y="3410133"/>
                </a:cubicBezTo>
                <a:cubicBezTo>
                  <a:pt x="9886857" y="3401729"/>
                  <a:pt x="9861794" y="3393467"/>
                  <a:pt x="9831292" y="3385348"/>
                </a:cubicBezTo>
                <a:cubicBezTo>
                  <a:pt x="9808395" y="3378742"/>
                  <a:pt x="9791093" y="3373263"/>
                  <a:pt x="9779387" y="3368908"/>
                </a:cubicBezTo>
                <a:cubicBezTo>
                  <a:pt x="9768779" y="3365157"/>
                  <a:pt x="9759000" y="3359381"/>
                  <a:pt x="9750595" y="3351901"/>
                </a:cubicBezTo>
                <a:cubicBezTo>
                  <a:pt x="9742833" y="3345109"/>
                  <a:pt x="9738103" y="3335500"/>
                  <a:pt x="9737453" y="3325207"/>
                </a:cubicBezTo>
                <a:cubicBezTo>
                  <a:pt x="9736717" y="3309799"/>
                  <a:pt x="9742806" y="3297556"/>
                  <a:pt x="9755722" y="3288479"/>
                </a:cubicBezTo>
                <a:cubicBezTo>
                  <a:pt x="9767944" y="3279834"/>
                  <a:pt x="9785498" y="3275511"/>
                  <a:pt x="9808385" y="3275511"/>
                </a:cubicBezTo>
                <a:cubicBezTo>
                  <a:pt x="9831860" y="3275500"/>
                  <a:pt x="9850434" y="3281090"/>
                  <a:pt x="9864108" y="3292281"/>
                </a:cubicBezTo>
                <a:cubicBezTo>
                  <a:pt x="9875036" y="3301028"/>
                  <a:pt x="9882591" y="3313295"/>
                  <a:pt x="9885485" y="3326990"/>
                </a:cubicBezTo>
                <a:cubicBezTo>
                  <a:pt x="9886839" y="3332996"/>
                  <a:pt x="9892186" y="3337254"/>
                  <a:pt x="9898343" y="3337229"/>
                </a:cubicBezTo>
                <a:lnTo>
                  <a:pt x="9959367" y="3337229"/>
                </a:lnTo>
                <a:cubicBezTo>
                  <a:pt x="9959962" y="3337228"/>
                  <a:pt x="9960555" y="3337188"/>
                  <a:pt x="9961145" y="3337108"/>
                </a:cubicBezTo>
                <a:cubicBezTo>
                  <a:pt x="9968484" y="3336114"/>
                  <a:pt x="9973628" y="3329360"/>
                  <a:pt x="9972635" y="3322020"/>
                </a:cubicBezTo>
                <a:cubicBezTo>
                  <a:pt x="9967870" y="3287427"/>
                  <a:pt x="9952683" y="3259555"/>
                  <a:pt x="9927072" y="3238404"/>
                </a:cubicBezTo>
                <a:cubicBezTo>
                  <a:pt x="9897812" y="3214213"/>
                  <a:pt x="9859264" y="3202118"/>
                  <a:pt x="9811429" y="3202118"/>
                </a:cubicBezTo>
                <a:close/>
                <a:moveTo>
                  <a:pt x="10596727" y="3202054"/>
                </a:moveTo>
                <a:cubicBezTo>
                  <a:pt x="10572445" y="3201931"/>
                  <a:pt x="10548404" y="3206874"/>
                  <a:pt x="10526142" y="3216569"/>
                </a:cubicBezTo>
                <a:cubicBezTo>
                  <a:pt x="10503981" y="3226245"/>
                  <a:pt x="10485790" y="3239734"/>
                  <a:pt x="10471571" y="3257036"/>
                </a:cubicBezTo>
                <a:lnTo>
                  <a:pt x="10471571" y="3222327"/>
                </a:lnTo>
                <a:cubicBezTo>
                  <a:pt x="10471571" y="3222322"/>
                  <a:pt x="10471571" y="3222317"/>
                  <a:pt x="10471571" y="3222311"/>
                </a:cubicBezTo>
                <a:cubicBezTo>
                  <a:pt x="10471561" y="3214966"/>
                  <a:pt x="10465601" y="3209019"/>
                  <a:pt x="10458255" y="3209027"/>
                </a:cubicBezTo>
                <a:lnTo>
                  <a:pt x="10397846" y="3209027"/>
                </a:lnTo>
                <a:cubicBezTo>
                  <a:pt x="10397842" y="3209027"/>
                  <a:pt x="10397835" y="3209027"/>
                  <a:pt x="10397831" y="3209027"/>
                </a:cubicBezTo>
                <a:cubicBezTo>
                  <a:pt x="10390485" y="3209027"/>
                  <a:pt x="10384531" y="3214982"/>
                  <a:pt x="10384531" y="3222327"/>
                </a:cubicBezTo>
                <a:lnTo>
                  <a:pt x="10384531" y="3616270"/>
                </a:lnTo>
                <a:cubicBezTo>
                  <a:pt x="10384531" y="3616274"/>
                  <a:pt x="10384531" y="3616281"/>
                  <a:pt x="10384531" y="3616285"/>
                </a:cubicBezTo>
                <a:cubicBezTo>
                  <a:pt x="10384540" y="3623631"/>
                  <a:pt x="10390501" y="3629579"/>
                  <a:pt x="10397846" y="3629569"/>
                </a:cubicBezTo>
                <a:lnTo>
                  <a:pt x="10458255" y="3629569"/>
                </a:lnTo>
                <a:cubicBezTo>
                  <a:pt x="10465601" y="3629579"/>
                  <a:pt x="10471561" y="3623631"/>
                  <a:pt x="10471571" y="3616285"/>
                </a:cubicBezTo>
                <a:lnTo>
                  <a:pt x="10471571" y="3394497"/>
                </a:lnTo>
                <a:cubicBezTo>
                  <a:pt x="10471582" y="3356886"/>
                  <a:pt x="10481116" y="3328025"/>
                  <a:pt x="10500174" y="3307915"/>
                </a:cubicBezTo>
                <a:cubicBezTo>
                  <a:pt x="10519232" y="3287805"/>
                  <a:pt x="10545063" y="3277750"/>
                  <a:pt x="10577668" y="3277750"/>
                </a:cubicBezTo>
                <a:cubicBezTo>
                  <a:pt x="10610242" y="3277729"/>
                  <a:pt x="10635936" y="3287763"/>
                  <a:pt x="10654753" y="3307852"/>
                </a:cubicBezTo>
                <a:cubicBezTo>
                  <a:pt x="10673570" y="3327941"/>
                  <a:pt x="10682978" y="3356823"/>
                  <a:pt x="10682978" y="3394497"/>
                </a:cubicBezTo>
                <a:lnTo>
                  <a:pt x="10682978" y="3616270"/>
                </a:lnTo>
                <a:cubicBezTo>
                  <a:pt x="10682978" y="3616274"/>
                  <a:pt x="10682978" y="3616281"/>
                  <a:pt x="10682978" y="3616285"/>
                </a:cubicBezTo>
                <a:cubicBezTo>
                  <a:pt x="10682987" y="3623631"/>
                  <a:pt x="10688947" y="3629579"/>
                  <a:pt x="10696293" y="3629569"/>
                </a:cubicBezTo>
                <a:lnTo>
                  <a:pt x="10755960" y="3629569"/>
                </a:lnTo>
                <a:cubicBezTo>
                  <a:pt x="10755971" y="3629569"/>
                  <a:pt x="10755981" y="3629569"/>
                  <a:pt x="10755992" y="3629569"/>
                </a:cubicBezTo>
                <a:cubicBezTo>
                  <a:pt x="10763328" y="3629569"/>
                  <a:pt x="10769276" y="3623621"/>
                  <a:pt x="10769276" y="3616285"/>
                </a:cubicBezTo>
                <a:lnTo>
                  <a:pt x="10769276" y="3381529"/>
                </a:lnTo>
                <a:cubicBezTo>
                  <a:pt x="10769370" y="3343360"/>
                  <a:pt x="10762007" y="3310787"/>
                  <a:pt x="10747188" y="3283809"/>
                </a:cubicBezTo>
                <a:cubicBezTo>
                  <a:pt x="10732369" y="3256831"/>
                  <a:pt x="10711860" y="3236479"/>
                  <a:pt x="10685659" y="3222753"/>
                </a:cubicBezTo>
                <a:cubicBezTo>
                  <a:pt x="10659459" y="3208996"/>
                  <a:pt x="10629815" y="3202096"/>
                  <a:pt x="10596727" y="3202054"/>
                </a:cubicBezTo>
                <a:close/>
                <a:moveTo>
                  <a:pt x="10282670" y="3189339"/>
                </a:moveTo>
                <a:cubicBezTo>
                  <a:pt x="10252287" y="3189339"/>
                  <a:pt x="10227657" y="3213969"/>
                  <a:pt x="10227657" y="3244352"/>
                </a:cubicBezTo>
                <a:cubicBezTo>
                  <a:pt x="10227657" y="3274735"/>
                  <a:pt x="10252287" y="3299365"/>
                  <a:pt x="10282670" y="3299365"/>
                </a:cubicBezTo>
                <a:cubicBezTo>
                  <a:pt x="10313053" y="3299365"/>
                  <a:pt x="10337683" y="3274735"/>
                  <a:pt x="10337683" y="3244352"/>
                </a:cubicBezTo>
                <a:cubicBezTo>
                  <a:pt x="10337683" y="3213969"/>
                  <a:pt x="10313053" y="3189339"/>
                  <a:pt x="10282670" y="3189339"/>
                </a:cubicBezTo>
                <a:close/>
                <a:moveTo>
                  <a:pt x="10110097" y="3104444"/>
                </a:moveTo>
                <a:cubicBezTo>
                  <a:pt x="10102752" y="3104453"/>
                  <a:pt x="10096804" y="3110414"/>
                  <a:pt x="10096813" y="3117759"/>
                </a:cubicBezTo>
                <a:lnTo>
                  <a:pt x="10096813" y="3195712"/>
                </a:lnTo>
                <a:cubicBezTo>
                  <a:pt x="10096813" y="3203066"/>
                  <a:pt x="10090851" y="3209027"/>
                  <a:pt x="10083498" y="3209027"/>
                </a:cubicBezTo>
                <a:lnTo>
                  <a:pt x="10031040" y="3209027"/>
                </a:lnTo>
                <a:cubicBezTo>
                  <a:pt x="10031036" y="3209027"/>
                  <a:pt x="10031029" y="3209027"/>
                  <a:pt x="10031025" y="3209027"/>
                </a:cubicBezTo>
                <a:cubicBezTo>
                  <a:pt x="10023679" y="3209027"/>
                  <a:pt x="10017725" y="3214982"/>
                  <a:pt x="10017725" y="3222327"/>
                </a:cubicBezTo>
                <a:lnTo>
                  <a:pt x="10017725" y="3266707"/>
                </a:lnTo>
                <a:cubicBezTo>
                  <a:pt x="10017742" y="3274048"/>
                  <a:pt x="10023700" y="3279990"/>
                  <a:pt x="10031040" y="3279990"/>
                </a:cubicBezTo>
                <a:lnTo>
                  <a:pt x="10083498" y="3279990"/>
                </a:lnTo>
                <a:cubicBezTo>
                  <a:pt x="10090851" y="3279990"/>
                  <a:pt x="10096813" y="3285952"/>
                  <a:pt x="10096813" y="3293306"/>
                </a:cubicBezTo>
                <a:lnTo>
                  <a:pt x="10096813" y="3512822"/>
                </a:lnTo>
                <a:cubicBezTo>
                  <a:pt x="10096802" y="3554030"/>
                  <a:pt x="10107226" y="3583796"/>
                  <a:pt x="10128083" y="3602118"/>
                </a:cubicBezTo>
                <a:cubicBezTo>
                  <a:pt x="10148939" y="3620439"/>
                  <a:pt x="10178962" y="3629601"/>
                  <a:pt x="10218151" y="3629601"/>
                </a:cubicBezTo>
                <a:lnTo>
                  <a:pt x="10273590" y="3629601"/>
                </a:lnTo>
                <a:cubicBezTo>
                  <a:pt x="10273595" y="3629601"/>
                  <a:pt x="10273601" y="3629601"/>
                  <a:pt x="10273606" y="3629601"/>
                </a:cubicBezTo>
                <a:cubicBezTo>
                  <a:pt x="10280952" y="3629601"/>
                  <a:pt x="10286906" y="3623646"/>
                  <a:pt x="10286906" y="3616301"/>
                </a:cubicBezTo>
                <a:lnTo>
                  <a:pt x="10286906" y="3570391"/>
                </a:lnTo>
                <a:cubicBezTo>
                  <a:pt x="10286906" y="3570386"/>
                  <a:pt x="10286906" y="3570380"/>
                  <a:pt x="10286906" y="3570375"/>
                </a:cubicBezTo>
                <a:cubicBezTo>
                  <a:pt x="10286896" y="3563029"/>
                  <a:pt x="10280936" y="3557082"/>
                  <a:pt x="10273590" y="3557091"/>
                </a:cubicBezTo>
                <a:lnTo>
                  <a:pt x="10233486" y="3557091"/>
                </a:lnTo>
                <a:cubicBezTo>
                  <a:pt x="10215595" y="3557091"/>
                  <a:pt x="10203006" y="3553699"/>
                  <a:pt x="10195622" y="3546805"/>
                </a:cubicBezTo>
                <a:cubicBezTo>
                  <a:pt x="10188239" y="3539910"/>
                  <a:pt x="10184579" y="3528599"/>
                  <a:pt x="10184579" y="3512822"/>
                </a:cubicBezTo>
                <a:lnTo>
                  <a:pt x="10184579" y="3117759"/>
                </a:lnTo>
                <a:cubicBezTo>
                  <a:pt x="10184579" y="3110406"/>
                  <a:pt x="10178617" y="3104444"/>
                  <a:pt x="10171263" y="3104444"/>
                </a:cubicBezTo>
                <a:lnTo>
                  <a:pt x="10110113" y="3104444"/>
                </a:lnTo>
                <a:cubicBezTo>
                  <a:pt x="10110108" y="3104444"/>
                  <a:pt x="10110102" y="3104444"/>
                  <a:pt x="10110097" y="3104444"/>
                </a:cubicBezTo>
                <a:close/>
                <a:moveTo>
                  <a:pt x="9493861" y="3104444"/>
                </a:moveTo>
                <a:cubicBezTo>
                  <a:pt x="9486560" y="3104444"/>
                  <a:pt x="9480641" y="3110363"/>
                  <a:pt x="9480641" y="3117665"/>
                </a:cubicBezTo>
                <a:lnTo>
                  <a:pt x="9480641" y="3240328"/>
                </a:lnTo>
                <a:cubicBezTo>
                  <a:pt x="9474742" y="3236172"/>
                  <a:pt x="9468622" y="3232338"/>
                  <a:pt x="9462308" y="3228843"/>
                </a:cubicBezTo>
                <a:cubicBezTo>
                  <a:pt x="9429703" y="3210962"/>
                  <a:pt x="9393322" y="3202049"/>
                  <a:pt x="9353166" y="3202101"/>
                </a:cubicBezTo>
                <a:cubicBezTo>
                  <a:pt x="9313009" y="3202154"/>
                  <a:pt x="9276617" y="3211068"/>
                  <a:pt x="9243991" y="3228843"/>
                </a:cubicBezTo>
                <a:cubicBezTo>
                  <a:pt x="9211597" y="3246486"/>
                  <a:pt x="9184868" y="3272952"/>
                  <a:pt x="9166907" y="3305170"/>
                </a:cubicBezTo>
                <a:cubicBezTo>
                  <a:pt x="9148101" y="3338248"/>
                  <a:pt x="9138698" y="3376165"/>
                  <a:pt x="9138698" y="3418919"/>
                </a:cubicBezTo>
                <a:cubicBezTo>
                  <a:pt x="9138698" y="3462179"/>
                  <a:pt x="9147860" y="3500216"/>
                  <a:pt x="9166181" y="3533032"/>
                </a:cubicBezTo>
                <a:cubicBezTo>
                  <a:pt x="9183696" y="3565076"/>
                  <a:pt x="9209887" y="3591535"/>
                  <a:pt x="9241751" y="3609375"/>
                </a:cubicBezTo>
                <a:cubicBezTo>
                  <a:pt x="9273789" y="3627423"/>
                  <a:pt x="9309658" y="3636448"/>
                  <a:pt x="9349363" y="3636448"/>
                </a:cubicBezTo>
                <a:cubicBezTo>
                  <a:pt x="9389562" y="3636448"/>
                  <a:pt x="9426326" y="3627423"/>
                  <a:pt x="9459658" y="3609375"/>
                </a:cubicBezTo>
                <a:cubicBezTo>
                  <a:pt x="9492978" y="3591295"/>
                  <a:pt x="9520082" y="3566163"/>
                  <a:pt x="9538667" y="3532653"/>
                </a:cubicBezTo>
                <a:cubicBezTo>
                  <a:pt x="9562821" y="3489125"/>
                  <a:pt x="9567665" y="3449431"/>
                  <a:pt x="9567665" y="3380724"/>
                </a:cubicBezTo>
                <a:lnTo>
                  <a:pt x="9567665" y="3117665"/>
                </a:lnTo>
                <a:cubicBezTo>
                  <a:pt x="9567665" y="3110363"/>
                  <a:pt x="9561745" y="3104444"/>
                  <a:pt x="9554444" y="3104444"/>
                </a:cubicBezTo>
                <a:close/>
                <a:moveTo>
                  <a:pt x="1412487" y="864356"/>
                </a:moveTo>
                <a:lnTo>
                  <a:pt x="1412487" y="5990756"/>
                </a:lnTo>
                <a:lnTo>
                  <a:pt x="1538487" y="5990756"/>
                </a:lnTo>
                <a:lnTo>
                  <a:pt x="1538487" y="864356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dark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38BAF498-A710-4AAA-9AF7-1FA5D1B3A456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Speaker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0213952" y="3175417"/>
            <a:ext cx="137506" cy="1375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615034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reaker B">
    <p:bg>
      <p:bgPr>
        <a:gradFill>
          <a:gsLst>
            <a:gs pos="0">
              <a:srgbClr val="1BA9B5"/>
            </a:gs>
            <a:gs pos="95000">
              <a:srgbClr val="005C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4666D3D-F50F-4B1A-92E6-DD373687D7F6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FB615E5-EF3E-4EBF-AA9B-470031CB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F21-26AE-46C9-A9BF-E3C2D25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ACE3-9C9E-48B3-8EB8-2D71E81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DB5A3-15DC-4831-8A0C-FB090E04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5905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2834367" y="513333"/>
            <a:ext cx="652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6289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23D6DE55-12CE-4DCC-AB6C-3C77D2902D28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Rectangle">
            <a:extLst>
              <a:ext uri="{FF2B5EF4-FFF2-40B4-BE49-F238E27FC236}">
                <a16:creationId xmlns:a16="http://schemas.microsoft.com/office/drawing/2014/main" id="{8937A0AD-FEFD-45EB-B4D0-1E2ED999056C}"/>
              </a:ext>
            </a:extLst>
          </p:cNvPr>
          <p:cNvSpPr/>
          <p:nvPr userDrawn="1"/>
        </p:nvSpPr>
        <p:spPr>
          <a:xfrm rot="16200000" flipV="1">
            <a:off x="-1088912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0" y="3104303"/>
            <a:ext cx="2091981" cy="716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 b="1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FEED0661-B3F8-4AFA-9CE3-DCAF01813D98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Speaker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91935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346214CE-CAE1-433D-A846-FC3342686ED0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5E5CFC51-E8E3-4014-9651-8D053A7542FB}"/>
              </a:ext>
            </a:extLst>
          </p:cNvPr>
          <p:cNvSpPr/>
          <p:nvPr userDrawn="1"/>
        </p:nvSpPr>
        <p:spPr bwMode="white">
          <a:xfrm rot="16200000" flipV="1">
            <a:off x="-1088913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0" y="3104303"/>
            <a:ext cx="2091981" cy="716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E41BD7EA-C3CC-4195-B396-34D12DCC8628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Presenter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4488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">
    <p:bg>
      <p:bgPr>
        <a:gradFill>
          <a:gsLst>
            <a:gs pos="95000">
              <a:schemeClr val="accent6"/>
            </a:gs>
            <a:gs pos="0">
              <a:schemeClr val="accent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Background">
            <a:extLst>
              <a:ext uri="{FF2B5EF4-FFF2-40B4-BE49-F238E27FC236}">
                <a16:creationId xmlns:a16="http://schemas.microsoft.com/office/drawing/2014/main" id="{7B7C0264-09E0-4AFB-AB5B-FF66EEB94BB8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5E5CFC51-E8E3-4014-9651-8D053A7542FB}"/>
              </a:ext>
            </a:extLst>
          </p:cNvPr>
          <p:cNvSpPr/>
          <p:nvPr userDrawn="1"/>
        </p:nvSpPr>
        <p:spPr>
          <a:xfrm rot="16200000" flipV="1">
            <a:off x="-1088913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1" y="3104303"/>
            <a:ext cx="2091978" cy="716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62B4802F-FA45-4EE6-83A6-B60CB36913B4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Presenter 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2751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ark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Background">
            <a:extLst>
              <a:ext uri="{FF2B5EF4-FFF2-40B4-BE49-F238E27FC236}">
                <a16:creationId xmlns:a16="http://schemas.microsoft.com/office/drawing/2014/main" id="{F1D09505-09FC-487B-8929-B777E84E1BB6}"/>
              </a:ext>
            </a:extLst>
          </p:cNvPr>
          <p:cNvSpPr/>
          <p:nvPr userDrawn="1"/>
        </p:nvSpPr>
        <p:spPr>
          <a:xfrm>
            <a:off x="0" y="0"/>
            <a:ext cx="313649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C13C3DE-8254-4AAC-9B8A-CF2D3D66A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9351683 w 12193200"/>
              <a:gd name="connsiteY0" fmla="*/ 3277750 h 6861600"/>
              <a:gd name="connsiteX1" fmla="*/ 9414268 w 12193200"/>
              <a:gd name="connsiteY1" fmla="*/ 3293811 h 6861600"/>
              <a:gd name="connsiteX2" fmla="*/ 9460794 w 12193200"/>
              <a:gd name="connsiteY2" fmla="*/ 3341456 h 6861600"/>
              <a:gd name="connsiteX3" fmla="*/ 9478337 w 12193200"/>
              <a:gd name="connsiteY3" fmla="*/ 3418919 h 6861600"/>
              <a:gd name="connsiteX4" fmla="*/ 9460021 w 12193200"/>
              <a:gd name="connsiteY4" fmla="*/ 3496777 h 6861600"/>
              <a:gd name="connsiteX5" fmla="*/ 9412312 w 12193200"/>
              <a:gd name="connsiteY5" fmla="*/ 3544864 h 6861600"/>
              <a:gd name="connsiteX6" fmla="*/ 9349348 w 12193200"/>
              <a:gd name="connsiteY6" fmla="*/ 3560893 h 6861600"/>
              <a:gd name="connsiteX7" fmla="*/ 9261945 w 12193200"/>
              <a:gd name="connsiteY7" fmla="*/ 3523866 h 6861600"/>
              <a:gd name="connsiteX8" fmla="*/ 9227236 w 12193200"/>
              <a:gd name="connsiteY8" fmla="*/ 3418919 h 6861600"/>
              <a:gd name="connsiteX9" fmla="*/ 9244007 w 12193200"/>
              <a:gd name="connsiteY9" fmla="*/ 3341456 h 6861600"/>
              <a:gd name="connsiteX10" fmla="*/ 9289459 w 12193200"/>
              <a:gd name="connsiteY10" fmla="*/ 3293748 h 6861600"/>
              <a:gd name="connsiteX11" fmla="*/ 9351683 w 12193200"/>
              <a:gd name="connsiteY11" fmla="*/ 3277750 h 6861600"/>
              <a:gd name="connsiteX12" fmla="*/ 11156040 w 12193200"/>
              <a:gd name="connsiteY12" fmla="*/ 3209012 h 6861600"/>
              <a:gd name="connsiteX13" fmla="*/ 11143608 w 12193200"/>
              <a:gd name="connsiteY13" fmla="*/ 3217563 h 6861600"/>
              <a:gd name="connsiteX14" fmla="*/ 11024005 w 12193200"/>
              <a:gd name="connsiteY14" fmla="*/ 3529609 h 6861600"/>
              <a:gd name="connsiteX15" fmla="*/ 10908836 w 12193200"/>
              <a:gd name="connsiteY15" fmla="*/ 3217799 h 6861600"/>
              <a:gd name="connsiteX16" fmla="*/ 10896357 w 12193200"/>
              <a:gd name="connsiteY16" fmla="*/ 3209091 h 6861600"/>
              <a:gd name="connsiteX17" fmla="*/ 10828375 w 12193200"/>
              <a:gd name="connsiteY17" fmla="*/ 3209091 h 6861600"/>
              <a:gd name="connsiteX18" fmla="*/ 10815135 w 12193200"/>
              <a:gd name="connsiteY18" fmla="*/ 3222482 h 6861600"/>
              <a:gd name="connsiteX19" fmla="*/ 10816053 w 12193200"/>
              <a:gd name="connsiteY19" fmla="*/ 3227265 h 6861600"/>
              <a:gd name="connsiteX20" fmla="*/ 10974719 w 12193200"/>
              <a:gd name="connsiteY20" fmla="*/ 3629569 h 6861600"/>
              <a:gd name="connsiteX21" fmla="*/ 10968787 w 12193200"/>
              <a:gd name="connsiteY21" fmla="*/ 3649543 h 6861600"/>
              <a:gd name="connsiteX22" fmla="*/ 10862405 w 12193200"/>
              <a:gd name="connsiteY22" fmla="*/ 3735999 h 6861600"/>
              <a:gd name="connsiteX23" fmla="*/ 10850257 w 12193200"/>
              <a:gd name="connsiteY23" fmla="*/ 3750403 h 6861600"/>
              <a:gd name="connsiteX24" fmla="*/ 10849610 w 12193200"/>
              <a:gd name="connsiteY24" fmla="*/ 3806552 h 6861600"/>
              <a:gd name="connsiteX25" fmla="*/ 10864078 w 12193200"/>
              <a:gd name="connsiteY25" fmla="*/ 3820483 h 6861600"/>
              <a:gd name="connsiteX26" fmla="*/ 10883846 w 12193200"/>
              <a:gd name="connsiteY26" fmla="*/ 3819078 h 6861600"/>
              <a:gd name="connsiteX27" fmla="*/ 11028044 w 12193200"/>
              <a:gd name="connsiteY27" fmla="*/ 3707064 h 6861600"/>
              <a:gd name="connsiteX28" fmla="*/ 11045761 w 12193200"/>
              <a:gd name="connsiteY28" fmla="*/ 3664830 h 6861600"/>
              <a:gd name="connsiteX29" fmla="*/ 11229259 w 12193200"/>
              <a:gd name="connsiteY29" fmla="*/ 3227455 h 6861600"/>
              <a:gd name="connsiteX30" fmla="*/ 11222098 w 12193200"/>
              <a:gd name="connsiteY30" fmla="*/ 3210039 h 6861600"/>
              <a:gd name="connsiteX31" fmla="*/ 11216969 w 12193200"/>
              <a:gd name="connsiteY31" fmla="*/ 3209012 h 6861600"/>
              <a:gd name="connsiteX32" fmla="*/ 9811429 w 12193200"/>
              <a:gd name="connsiteY32" fmla="*/ 3202118 h 6861600"/>
              <a:gd name="connsiteX33" fmla="*/ 9726267 w 12193200"/>
              <a:gd name="connsiteY33" fmla="*/ 3218178 h 6861600"/>
              <a:gd name="connsiteX34" fmla="*/ 9669471 w 12193200"/>
              <a:gd name="connsiteY34" fmla="*/ 3262069 h 6861600"/>
              <a:gd name="connsiteX35" fmla="*/ 9649656 w 12193200"/>
              <a:gd name="connsiteY35" fmla="*/ 3323251 h 6861600"/>
              <a:gd name="connsiteX36" fmla="*/ 9671428 w 12193200"/>
              <a:gd name="connsiteY36" fmla="*/ 3389655 h 6861600"/>
              <a:gd name="connsiteX37" fmla="*/ 9722923 w 12193200"/>
              <a:gd name="connsiteY37" fmla="*/ 3427045 h 6861600"/>
              <a:gd name="connsiteX38" fmla="*/ 9800039 w 12193200"/>
              <a:gd name="connsiteY38" fmla="*/ 3452288 h 6861600"/>
              <a:gd name="connsiteX39" fmla="*/ 9871381 w 12193200"/>
              <a:gd name="connsiteY39" fmla="*/ 3477530 h 6861600"/>
              <a:gd name="connsiteX40" fmla="*/ 9893894 w 12193200"/>
              <a:gd name="connsiteY40" fmla="*/ 3512649 h 6861600"/>
              <a:gd name="connsiteX41" fmla="*/ 9873684 w 12193200"/>
              <a:gd name="connsiteY41" fmla="*/ 3548936 h 6861600"/>
              <a:gd name="connsiteX42" fmla="*/ 9816809 w 12193200"/>
              <a:gd name="connsiteY42" fmla="*/ 3563056 h 6861600"/>
              <a:gd name="connsiteX43" fmla="*/ 9758436 w 12193200"/>
              <a:gd name="connsiteY43" fmla="*/ 3545102 h 6861600"/>
              <a:gd name="connsiteX44" fmla="*/ 9734503 w 12193200"/>
              <a:gd name="connsiteY44" fmla="*/ 3510393 h 6861600"/>
              <a:gd name="connsiteX45" fmla="*/ 9721755 w 12193200"/>
              <a:gd name="connsiteY45" fmla="*/ 3500533 h 6861600"/>
              <a:gd name="connsiteX46" fmla="*/ 9657592 w 12193200"/>
              <a:gd name="connsiteY46" fmla="*/ 3500533 h 6861600"/>
              <a:gd name="connsiteX47" fmla="*/ 9655534 w 12193200"/>
              <a:gd name="connsiteY47" fmla="*/ 3500697 h 6861600"/>
              <a:gd name="connsiteX48" fmla="*/ 9644355 w 12193200"/>
              <a:gd name="connsiteY48" fmla="*/ 3516073 h 6861600"/>
              <a:gd name="connsiteX49" fmla="*/ 9667215 w 12193200"/>
              <a:gd name="connsiteY49" fmla="*/ 3569619 h 6861600"/>
              <a:gd name="connsiteX50" fmla="*/ 9729375 w 12193200"/>
              <a:gd name="connsiteY50" fmla="*/ 3618526 h 6861600"/>
              <a:gd name="connsiteX51" fmla="*/ 9818245 w 12193200"/>
              <a:gd name="connsiteY51" fmla="*/ 3636448 h 6861600"/>
              <a:gd name="connsiteX52" fmla="*/ 9903439 w 12193200"/>
              <a:gd name="connsiteY52" fmla="*/ 3620435 h 6861600"/>
              <a:gd name="connsiteX53" fmla="*/ 9959462 w 12193200"/>
              <a:gd name="connsiteY53" fmla="*/ 3576166 h 6861600"/>
              <a:gd name="connsiteX54" fmla="*/ 9979309 w 12193200"/>
              <a:gd name="connsiteY54" fmla="*/ 3512034 h 6861600"/>
              <a:gd name="connsiteX55" fmla="*/ 9957221 w 12193200"/>
              <a:gd name="connsiteY55" fmla="*/ 3447145 h 6861600"/>
              <a:gd name="connsiteX56" fmla="*/ 9906484 w 12193200"/>
              <a:gd name="connsiteY56" fmla="*/ 3410133 h 6861600"/>
              <a:gd name="connsiteX57" fmla="*/ 9831292 w 12193200"/>
              <a:gd name="connsiteY57" fmla="*/ 3385348 h 6861600"/>
              <a:gd name="connsiteX58" fmla="*/ 9779387 w 12193200"/>
              <a:gd name="connsiteY58" fmla="*/ 3368908 h 6861600"/>
              <a:gd name="connsiteX59" fmla="*/ 9750595 w 12193200"/>
              <a:gd name="connsiteY59" fmla="*/ 3351901 h 6861600"/>
              <a:gd name="connsiteX60" fmla="*/ 9737453 w 12193200"/>
              <a:gd name="connsiteY60" fmla="*/ 3325207 h 6861600"/>
              <a:gd name="connsiteX61" fmla="*/ 9755722 w 12193200"/>
              <a:gd name="connsiteY61" fmla="*/ 3288479 h 6861600"/>
              <a:gd name="connsiteX62" fmla="*/ 9808385 w 12193200"/>
              <a:gd name="connsiteY62" fmla="*/ 3275511 h 6861600"/>
              <a:gd name="connsiteX63" fmla="*/ 9864108 w 12193200"/>
              <a:gd name="connsiteY63" fmla="*/ 3292281 h 6861600"/>
              <a:gd name="connsiteX64" fmla="*/ 9885485 w 12193200"/>
              <a:gd name="connsiteY64" fmla="*/ 3326990 h 6861600"/>
              <a:gd name="connsiteX65" fmla="*/ 9898343 w 12193200"/>
              <a:gd name="connsiteY65" fmla="*/ 3337229 h 6861600"/>
              <a:gd name="connsiteX66" fmla="*/ 9959367 w 12193200"/>
              <a:gd name="connsiteY66" fmla="*/ 3337229 h 6861600"/>
              <a:gd name="connsiteX67" fmla="*/ 9961145 w 12193200"/>
              <a:gd name="connsiteY67" fmla="*/ 3337108 h 6861600"/>
              <a:gd name="connsiteX68" fmla="*/ 9972635 w 12193200"/>
              <a:gd name="connsiteY68" fmla="*/ 3322020 h 6861600"/>
              <a:gd name="connsiteX69" fmla="*/ 9927072 w 12193200"/>
              <a:gd name="connsiteY69" fmla="*/ 3238404 h 6861600"/>
              <a:gd name="connsiteX70" fmla="*/ 9811429 w 12193200"/>
              <a:gd name="connsiteY70" fmla="*/ 3202118 h 6861600"/>
              <a:gd name="connsiteX71" fmla="*/ 10596727 w 12193200"/>
              <a:gd name="connsiteY71" fmla="*/ 3202054 h 6861600"/>
              <a:gd name="connsiteX72" fmla="*/ 10526142 w 12193200"/>
              <a:gd name="connsiteY72" fmla="*/ 3216569 h 6861600"/>
              <a:gd name="connsiteX73" fmla="*/ 10471571 w 12193200"/>
              <a:gd name="connsiteY73" fmla="*/ 3257036 h 6861600"/>
              <a:gd name="connsiteX74" fmla="*/ 10471571 w 12193200"/>
              <a:gd name="connsiteY74" fmla="*/ 3222327 h 6861600"/>
              <a:gd name="connsiteX75" fmla="*/ 10471571 w 12193200"/>
              <a:gd name="connsiteY75" fmla="*/ 3222311 h 6861600"/>
              <a:gd name="connsiteX76" fmla="*/ 10458255 w 12193200"/>
              <a:gd name="connsiteY76" fmla="*/ 3209027 h 6861600"/>
              <a:gd name="connsiteX77" fmla="*/ 10397846 w 12193200"/>
              <a:gd name="connsiteY77" fmla="*/ 3209027 h 6861600"/>
              <a:gd name="connsiteX78" fmla="*/ 10397831 w 12193200"/>
              <a:gd name="connsiteY78" fmla="*/ 3209027 h 6861600"/>
              <a:gd name="connsiteX79" fmla="*/ 10384531 w 12193200"/>
              <a:gd name="connsiteY79" fmla="*/ 3222327 h 6861600"/>
              <a:gd name="connsiteX80" fmla="*/ 10384531 w 12193200"/>
              <a:gd name="connsiteY80" fmla="*/ 3616270 h 6861600"/>
              <a:gd name="connsiteX81" fmla="*/ 10384531 w 12193200"/>
              <a:gd name="connsiteY81" fmla="*/ 3616285 h 6861600"/>
              <a:gd name="connsiteX82" fmla="*/ 10397846 w 12193200"/>
              <a:gd name="connsiteY82" fmla="*/ 3629569 h 6861600"/>
              <a:gd name="connsiteX83" fmla="*/ 10458255 w 12193200"/>
              <a:gd name="connsiteY83" fmla="*/ 3629569 h 6861600"/>
              <a:gd name="connsiteX84" fmla="*/ 10471571 w 12193200"/>
              <a:gd name="connsiteY84" fmla="*/ 3616285 h 6861600"/>
              <a:gd name="connsiteX85" fmla="*/ 10471571 w 12193200"/>
              <a:gd name="connsiteY85" fmla="*/ 3394497 h 6861600"/>
              <a:gd name="connsiteX86" fmla="*/ 10500174 w 12193200"/>
              <a:gd name="connsiteY86" fmla="*/ 3307915 h 6861600"/>
              <a:gd name="connsiteX87" fmla="*/ 10577668 w 12193200"/>
              <a:gd name="connsiteY87" fmla="*/ 3277750 h 6861600"/>
              <a:gd name="connsiteX88" fmla="*/ 10654753 w 12193200"/>
              <a:gd name="connsiteY88" fmla="*/ 3307852 h 6861600"/>
              <a:gd name="connsiteX89" fmla="*/ 10682978 w 12193200"/>
              <a:gd name="connsiteY89" fmla="*/ 3394497 h 6861600"/>
              <a:gd name="connsiteX90" fmla="*/ 10682978 w 12193200"/>
              <a:gd name="connsiteY90" fmla="*/ 3616270 h 6861600"/>
              <a:gd name="connsiteX91" fmla="*/ 10682978 w 12193200"/>
              <a:gd name="connsiteY91" fmla="*/ 3616285 h 6861600"/>
              <a:gd name="connsiteX92" fmla="*/ 10696293 w 12193200"/>
              <a:gd name="connsiteY92" fmla="*/ 3629569 h 6861600"/>
              <a:gd name="connsiteX93" fmla="*/ 10755960 w 12193200"/>
              <a:gd name="connsiteY93" fmla="*/ 3629569 h 6861600"/>
              <a:gd name="connsiteX94" fmla="*/ 10755992 w 12193200"/>
              <a:gd name="connsiteY94" fmla="*/ 3629569 h 6861600"/>
              <a:gd name="connsiteX95" fmla="*/ 10769276 w 12193200"/>
              <a:gd name="connsiteY95" fmla="*/ 3616285 h 6861600"/>
              <a:gd name="connsiteX96" fmla="*/ 10769276 w 12193200"/>
              <a:gd name="connsiteY96" fmla="*/ 3381529 h 6861600"/>
              <a:gd name="connsiteX97" fmla="*/ 10747188 w 12193200"/>
              <a:gd name="connsiteY97" fmla="*/ 3283809 h 6861600"/>
              <a:gd name="connsiteX98" fmla="*/ 10685659 w 12193200"/>
              <a:gd name="connsiteY98" fmla="*/ 3222753 h 6861600"/>
              <a:gd name="connsiteX99" fmla="*/ 10596727 w 12193200"/>
              <a:gd name="connsiteY99" fmla="*/ 3202054 h 6861600"/>
              <a:gd name="connsiteX100" fmla="*/ 10282670 w 12193200"/>
              <a:gd name="connsiteY100" fmla="*/ 3189339 h 6861600"/>
              <a:gd name="connsiteX101" fmla="*/ 10227657 w 12193200"/>
              <a:gd name="connsiteY101" fmla="*/ 3244352 h 6861600"/>
              <a:gd name="connsiteX102" fmla="*/ 10282670 w 12193200"/>
              <a:gd name="connsiteY102" fmla="*/ 3299365 h 6861600"/>
              <a:gd name="connsiteX103" fmla="*/ 10337683 w 12193200"/>
              <a:gd name="connsiteY103" fmla="*/ 3244352 h 6861600"/>
              <a:gd name="connsiteX104" fmla="*/ 10282670 w 12193200"/>
              <a:gd name="connsiteY104" fmla="*/ 3189339 h 6861600"/>
              <a:gd name="connsiteX105" fmla="*/ 10110097 w 12193200"/>
              <a:gd name="connsiteY105" fmla="*/ 3104444 h 6861600"/>
              <a:gd name="connsiteX106" fmla="*/ 10096813 w 12193200"/>
              <a:gd name="connsiteY106" fmla="*/ 3117759 h 6861600"/>
              <a:gd name="connsiteX107" fmla="*/ 10096813 w 12193200"/>
              <a:gd name="connsiteY107" fmla="*/ 3195712 h 6861600"/>
              <a:gd name="connsiteX108" fmla="*/ 10083498 w 12193200"/>
              <a:gd name="connsiteY108" fmla="*/ 3209027 h 6861600"/>
              <a:gd name="connsiteX109" fmla="*/ 10031040 w 12193200"/>
              <a:gd name="connsiteY109" fmla="*/ 3209027 h 6861600"/>
              <a:gd name="connsiteX110" fmla="*/ 10031025 w 12193200"/>
              <a:gd name="connsiteY110" fmla="*/ 3209027 h 6861600"/>
              <a:gd name="connsiteX111" fmla="*/ 10017725 w 12193200"/>
              <a:gd name="connsiteY111" fmla="*/ 3222327 h 6861600"/>
              <a:gd name="connsiteX112" fmla="*/ 10017725 w 12193200"/>
              <a:gd name="connsiteY112" fmla="*/ 3266707 h 6861600"/>
              <a:gd name="connsiteX113" fmla="*/ 10031040 w 12193200"/>
              <a:gd name="connsiteY113" fmla="*/ 3279990 h 6861600"/>
              <a:gd name="connsiteX114" fmla="*/ 10083498 w 12193200"/>
              <a:gd name="connsiteY114" fmla="*/ 3279990 h 6861600"/>
              <a:gd name="connsiteX115" fmla="*/ 10096813 w 12193200"/>
              <a:gd name="connsiteY115" fmla="*/ 3293306 h 6861600"/>
              <a:gd name="connsiteX116" fmla="*/ 10096813 w 12193200"/>
              <a:gd name="connsiteY116" fmla="*/ 3512822 h 6861600"/>
              <a:gd name="connsiteX117" fmla="*/ 10128083 w 12193200"/>
              <a:gd name="connsiteY117" fmla="*/ 3602118 h 6861600"/>
              <a:gd name="connsiteX118" fmla="*/ 10218151 w 12193200"/>
              <a:gd name="connsiteY118" fmla="*/ 3629601 h 6861600"/>
              <a:gd name="connsiteX119" fmla="*/ 10273590 w 12193200"/>
              <a:gd name="connsiteY119" fmla="*/ 3629601 h 6861600"/>
              <a:gd name="connsiteX120" fmla="*/ 10273606 w 12193200"/>
              <a:gd name="connsiteY120" fmla="*/ 3629601 h 6861600"/>
              <a:gd name="connsiteX121" fmla="*/ 10286906 w 12193200"/>
              <a:gd name="connsiteY121" fmla="*/ 3616301 h 6861600"/>
              <a:gd name="connsiteX122" fmla="*/ 10286906 w 12193200"/>
              <a:gd name="connsiteY122" fmla="*/ 3570391 h 6861600"/>
              <a:gd name="connsiteX123" fmla="*/ 10286906 w 12193200"/>
              <a:gd name="connsiteY123" fmla="*/ 3570375 h 6861600"/>
              <a:gd name="connsiteX124" fmla="*/ 10273590 w 12193200"/>
              <a:gd name="connsiteY124" fmla="*/ 3557091 h 6861600"/>
              <a:gd name="connsiteX125" fmla="*/ 10233486 w 12193200"/>
              <a:gd name="connsiteY125" fmla="*/ 3557091 h 6861600"/>
              <a:gd name="connsiteX126" fmla="*/ 10195622 w 12193200"/>
              <a:gd name="connsiteY126" fmla="*/ 3546805 h 6861600"/>
              <a:gd name="connsiteX127" fmla="*/ 10184579 w 12193200"/>
              <a:gd name="connsiteY127" fmla="*/ 3512822 h 6861600"/>
              <a:gd name="connsiteX128" fmla="*/ 10184579 w 12193200"/>
              <a:gd name="connsiteY128" fmla="*/ 3117759 h 6861600"/>
              <a:gd name="connsiteX129" fmla="*/ 10171263 w 12193200"/>
              <a:gd name="connsiteY129" fmla="*/ 3104444 h 6861600"/>
              <a:gd name="connsiteX130" fmla="*/ 10110113 w 12193200"/>
              <a:gd name="connsiteY130" fmla="*/ 3104444 h 6861600"/>
              <a:gd name="connsiteX131" fmla="*/ 10110097 w 12193200"/>
              <a:gd name="connsiteY131" fmla="*/ 3104444 h 6861600"/>
              <a:gd name="connsiteX132" fmla="*/ 9493861 w 12193200"/>
              <a:gd name="connsiteY132" fmla="*/ 3104444 h 6861600"/>
              <a:gd name="connsiteX133" fmla="*/ 9480641 w 12193200"/>
              <a:gd name="connsiteY133" fmla="*/ 3117665 h 6861600"/>
              <a:gd name="connsiteX134" fmla="*/ 9480641 w 12193200"/>
              <a:gd name="connsiteY134" fmla="*/ 3240328 h 6861600"/>
              <a:gd name="connsiteX135" fmla="*/ 9462308 w 12193200"/>
              <a:gd name="connsiteY135" fmla="*/ 3228843 h 6861600"/>
              <a:gd name="connsiteX136" fmla="*/ 9353166 w 12193200"/>
              <a:gd name="connsiteY136" fmla="*/ 3202101 h 6861600"/>
              <a:gd name="connsiteX137" fmla="*/ 9243991 w 12193200"/>
              <a:gd name="connsiteY137" fmla="*/ 3228843 h 6861600"/>
              <a:gd name="connsiteX138" fmla="*/ 9166907 w 12193200"/>
              <a:gd name="connsiteY138" fmla="*/ 3305170 h 6861600"/>
              <a:gd name="connsiteX139" fmla="*/ 9138698 w 12193200"/>
              <a:gd name="connsiteY139" fmla="*/ 3418919 h 6861600"/>
              <a:gd name="connsiteX140" fmla="*/ 9166181 w 12193200"/>
              <a:gd name="connsiteY140" fmla="*/ 3533032 h 6861600"/>
              <a:gd name="connsiteX141" fmla="*/ 9241751 w 12193200"/>
              <a:gd name="connsiteY141" fmla="*/ 3609375 h 6861600"/>
              <a:gd name="connsiteX142" fmla="*/ 9349363 w 12193200"/>
              <a:gd name="connsiteY142" fmla="*/ 3636448 h 6861600"/>
              <a:gd name="connsiteX143" fmla="*/ 9459658 w 12193200"/>
              <a:gd name="connsiteY143" fmla="*/ 3609375 h 6861600"/>
              <a:gd name="connsiteX144" fmla="*/ 9538667 w 12193200"/>
              <a:gd name="connsiteY144" fmla="*/ 3532653 h 6861600"/>
              <a:gd name="connsiteX145" fmla="*/ 9567665 w 12193200"/>
              <a:gd name="connsiteY145" fmla="*/ 3380724 h 6861600"/>
              <a:gd name="connsiteX146" fmla="*/ 9567665 w 12193200"/>
              <a:gd name="connsiteY146" fmla="*/ 3117665 h 6861600"/>
              <a:gd name="connsiteX147" fmla="*/ 9554444 w 12193200"/>
              <a:gd name="connsiteY147" fmla="*/ 3104444 h 6861600"/>
              <a:gd name="connsiteX148" fmla="*/ 1412487 w 12193200"/>
              <a:gd name="connsiteY148" fmla="*/ 864356 h 6861600"/>
              <a:gd name="connsiteX149" fmla="*/ 1412487 w 12193200"/>
              <a:gd name="connsiteY149" fmla="*/ 5990756 h 6861600"/>
              <a:gd name="connsiteX150" fmla="*/ 1538487 w 12193200"/>
              <a:gd name="connsiteY150" fmla="*/ 5990756 h 6861600"/>
              <a:gd name="connsiteX151" fmla="*/ 1538487 w 12193200"/>
              <a:gd name="connsiteY151" fmla="*/ 864356 h 6861600"/>
              <a:gd name="connsiteX152" fmla="*/ 0 w 12193200"/>
              <a:gd name="connsiteY152" fmla="*/ 0 h 6861600"/>
              <a:gd name="connsiteX153" fmla="*/ 12193200 w 12193200"/>
              <a:gd name="connsiteY153" fmla="*/ 0 h 6861600"/>
              <a:gd name="connsiteX154" fmla="*/ 12193200 w 12193200"/>
              <a:gd name="connsiteY154" fmla="*/ 6861600 h 6861600"/>
              <a:gd name="connsiteX155" fmla="*/ 0 w 12193200"/>
              <a:gd name="connsiteY155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2193200" h="6861600">
                <a:moveTo>
                  <a:pt x="9351683" y="3277750"/>
                </a:moveTo>
                <a:cubicBezTo>
                  <a:pt x="9373579" y="3277629"/>
                  <a:pt x="9395136" y="3283160"/>
                  <a:pt x="9414268" y="3293811"/>
                </a:cubicBezTo>
                <a:cubicBezTo>
                  <a:pt x="9433547" y="3304455"/>
                  <a:pt x="9449056" y="3320337"/>
                  <a:pt x="9460794" y="3341456"/>
                </a:cubicBezTo>
                <a:cubicBezTo>
                  <a:pt x="9472532" y="3362576"/>
                  <a:pt x="9478380" y="3388397"/>
                  <a:pt x="9478337" y="3418919"/>
                </a:cubicBezTo>
                <a:cubicBezTo>
                  <a:pt x="9478337" y="3449452"/>
                  <a:pt x="9472232" y="3475405"/>
                  <a:pt x="9460021" y="3496777"/>
                </a:cubicBezTo>
                <a:cubicBezTo>
                  <a:pt x="9447810" y="3518159"/>
                  <a:pt x="9431907" y="3534188"/>
                  <a:pt x="9412312" y="3544864"/>
                </a:cubicBezTo>
                <a:cubicBezTo>
                  <a:pt x="9393027" y="3555469"/>
                  <a:pt x="9371356" y="3560986"/>
                  <a:pt x="9349348" y="3560893"/>
                </a:cubicBezTo>
                <a:cubicBezTo>
                  <a:pt x="9314229" y="3560893"/>
                  <a:pt x="9285094" y="3548551"/>
                  <a:pt x="9261945" y="3523866"/>
                </a:cubicBezTo>
                <a:cubicBezTo>
                  <a:pt x="9238796" y="3499180"/>
                  <a:pt x="9227225" y="3464198"/>
                  <a:pt x="9227236" y="3418919"/>
                </a:cubicBezTo>
                <a:cubicBezTo>
                  <a:pt x="9227236" y="3388418"/>
                  <a:pt x="9232826" y="3362597"/>
                  <a:pt x="9244007" y="3341456"/>
                </a:cubicBezTo>
                <a:cubicBezTo>
                  <a:pt x="9255188" y="3320315"/>
                  <a:pt x="9270338" y="3304413"/>
                  <a:pt x="9289459" y="3293748"/>
                </a:cubicBezTo>
                <a:cubicBezTo>
                  <a:pt x="9308448" y="3283075"/>
                  <a:pt x="9329901" y="3277559"/>
                  <a:pt x="9351683" y="3277750"/>
                </a:cubicBezTo>
                <a:close/>
                <a:moveTo>
                  <a:pt x="11156040" y="3209012"/>
                </a:moveTo>
                <a:cubicBezTo>
                  <a:pt x="11150524" y="3209013"/>
                  <a:pt x="11145581" y="3212413"/>
                  <a:pt x="11143608" y="3217563"/>
                </a:cubicBezTo>
                <a:lnTo>
                  <a:pt x="11024005" y="3529609"/>
                </a:lnTo>
                <a:lnTo>
                  <a:pt x="10908836" y="3217799"/>
                </a:lnTo>
                <a:cubicBezTo>
                  <a:pt x="10906908" y="3212571"/>
                  <a:pt x="10901929" y="3209097"/>
                  <a:pt x="10896357" y="3209091"/>
                </a:cubicBezTo>
                <a:lnTo>
                  <a:pt x="10828375" y="3209091"/>
                </a:lnTo>
                <a:cubicBezTo>
                  <a:pt x="10821022" y="3209132"/>
                  <a:pt x="10815094" y="3215128"/>
                  <a:pt x="10815135" y="3222482"/>
                </a:cubicBezTo>
                <a:cubicBezTo>
                  <a:pt x="10815145" y="3224119"/>
                  <a:pt x="10815455" y="3225741"/>
                  <a:pt x="10816053" y="3227265"/>
                </a:cubicBezTo>
                <a:lnTo>
                  <a:pt x="10974719" y="3629569"/>
                </a:lnTo>
                <a:cubicBezTo>
                  <a:pt x="10973416" y="3636409"/>
                  <a:pt x="10971428" y="3643101"/>
                  <a:pt x="10968787" y="3649543"/>
                </a:cubicBezTo>
                <a:cubicBezTo>
                  <a:pt x="10950392" y="3695532"/>
                  <a:pt x="10916724" y="3729798"/>
                  <a:pt x="10862405" y="3735999"/>
                </a:cubicBezTo>
                <a:cubicBezTo>
                  <a:pt x="10855295" y="3737034"/>
                  <a:pt x="10850079" y="3743220"/>
                  <a:pt x="10850257" y="3750403"/>
                </a:cubicBezTo>
                <a:cubicBezTo>
                  <a:pt x="10850257" y="3756193"/>
                  <a:pt x="10849610" y="3796723"/>
                  <a:pt x="10849610" y="3806552"/>
                </a:cubicBezTo>
                <a:cubicBezTo>
                  <a:pt x="10849610" y="3816381"/>
                  <a:pt x="10854738" y="3820483"/>
                  <a:pt x="10864078" y="3820483"/>
                </a:cubicBezTo>
                <a:cubicBezTo>
                  <a:pt x="10870694" y="3820541"/>
                  <a:pt x="10877305" y="3820072"/>
                  <a:pt x="10883846" y="3819078"/>
                </a:cubicBezTo>
                <a:cubicBezTo>
                  <a:pt x="10959810" y="3806457"/>
                  <a:pt x="11002391" y="3766290"/>
                  <a:pt x="11028044" y="3707064"/>
                </a:cubicBezTo>
                <a:cubicBezTo>
                  <a:pt x="11035080" y="3690830"/>
                  <a:pt x="11040176" y="3678319"/>
                  <a:pt x="11045761" y="3664830"/>
                </a:cubicBezTo>
                <a:lnTo>
                  <a:pt x="11229259" y="3227455"/>
                </a:lnTo>
                <a:cubicBezTo>
                  <a:pt x="11232091" y="3220668"/>
                  <a:pt x="11228885" y="3212870"/>
                  <a:pt x="11222098" y="3210039"/>
                </a:cubicBezTo>
                <a:cubicBezTo>
                  <a:pt x="11220473" y="3209361"/>
                  <a:pt x="11218730" y="3209012"/>
                  <a:pt x="11216969" y="3209012"/>
                </a:cubicBezTo>
                <a:close/>
                <a:moveTo>
                  <a:pt x="9811429" y="3202118"/>
                </a:moveTo>
                <a:cubicBezTo>
                  <a:pt x="9779298" y="3202128"/>
                  <a:pt x="9750910" y="3207482"/>
                  <a:pt x="9726267" y="3218178"/>
                </a:cubicBezTo>
                <a:cubicBezTo>
                  <a:pt x="9701624" y="3228875"/>
                  <a:pt x="9682692" y="3243505"/>
                  <a:pt x="9669471" y="3262069"/>
                </a:cubicBezTo>
                <a:cubicBezTo>
                  <a:pt x="9656536" y="3279841"/>
                  <a:pt x="9649596" y="3301270"/>
                  <a:pt x="9649656" y="3323251"/>
                </a:cubicBezTo>
                <a:cubicBezTo>
                  <a:pt x="9649656" y="3350692"/>
                  <a:pt x="9656913" y="3372826"/>
                  <a:pt x="9671428" y="3389655"/>
                </a:cubicBezTo>
                <a:cubicBezTo>
                  <a:pt x="9685354" y="3406059"/>
                  <a:pt x="9703013" y="3418881"/>
                  <a:pt x="9722923" y="3427045"/>
                </a:cubicBezTo>
                <a:cubicBezTo>
                  <a:pt x="9742780" y="3435249"/>
                  <a:pt x="9768485" y="3443663"/>
                  <a:pt x="9800039" y="3452288"/>
                </a:cubicBezTo>
                <a:cubicBezTo>
                  <a:pt x="9832591" y="3461480"/>
                  <a:pt x="9856372" y="3469895"/>
                  <a:pt x="9871381" y="3477530"/>
                </a:cubicBezTo>
                <a:cubicBezTo>
                  <a:pt x="9886389" y="3485166"/>
                  <a:pt x="9893894" y="3496873"/>
                  <a:pt x="9893894" y="3512649"/>
                </a:cubicBezTo>
                <a:cubicBezTo>
                  <a:pt x="9893894" y="3527427"/>
                  <a:pt x="9887157" y="3539522"/>
                  <a:pt x="9873684" y="3548936"/>
                </a:cubicBezTo>
                <a:cubicBezTo>
                  <a:pt x="9860211" y="3558349"/>
                  <a:pt x="9841252" y="3563056"/>
                  <a:pt x="9816809" y="3563056"/>
                </a:cubicBezTo>
                <a:cubicBezTo>
                  <a:pt x="9793418" y="3563076"/>
                  <a:pt x="9773960" y="3557092"/>
                  <a:pt x="9758436" y="3545102"/>
                </a:cubicBezTo>
                <a:cubicBezTo>
                  <a:pt x="9745857" y="3535467"/>
                  <a:pt x="9737879" y="3523898"/>
                  <a:pt x="9734503" y="3510393"/>
                </a:cubicBezTo>
                <a:cubicBezTo>
                  <a:pt x="9733009" y="3504578"/>
                  <a:pt x="9727759" y="3500517"/>
                  <a:pt x="9721755" y="3500533"/>
                </a:cubicBezTo>
                <a:lnTo>
                  <a:pt x="9657592" y="3500533"/>
                </a:lnTo>
                <a:cubicBezTo>
                  <a:pt x="9656902" y="3500534"/>
                  <a:pt x="9656214" y="3500590"/>
                  <a:pt x="9655534" y="3500697"/>
                </a:cubicBezTo>
                <a:cubicBezTo>
                  <a:pt x="9648201" y="3501856"/>
                  <a:pt x="9643195" y="3508740"/>
                  <a:pt x="9644355" y="3516073"/>
                </a:cubicBezTo>
                <a:cubicBezTo>
                  <a:pt x="9647543" y="3535505"/>
                  <a:pt x="9655386" y="3553877"/>
                  <a:pt x="9667215" y="3569619"/>
                </a:cubicBezTo>
                <a:cubicBezTo>
                  <a:pt x="9682455" y="3590275"/>
                  <a:pt x="9703175" y="3606579"/>
                  <a:pt x="9729375" y="3618526"/>
                </a:cubicBezTo>
                <a:cubicBezTo>
                  <a:pt x="9755585" y="3630474"/>
                  <a:pt x="9785209" y="3636448"/>
                  <a:pt x="9818245" y="3636448"/>
                </a:cubicBezTo>
                <a:cubicBezTo>
                  <a:pt x="9850892" y="3636512"/>
                  <a:pt x="9879290" y="3631174"/>
                  <a:pt x="9903439" y="3620435"/>
                </a:cubicBezTo>
                <a:cubicBezTo>
                  <a:pt x="9927588" y="3609696"/>
                  <a:pt x="9946262" y="3594940"/>
                  <a:pt x="9959462" y="3576166"/>
                </a:cubicBezTo>
                <a:cubicBezTo>
                  <a:pt x="9972676" y="3557417"/>
                  <a:pt x="9979622" y="3534970"/>
                  <a:pt x="9979309" y="3512034"/>
                </a:cubicBezTo>
                <a:cubicBezTo>
                  <a:pt x="9978846" y="3485088"/>
                  <a:pt x="9971483" y="3463458"/>
                  <a:pt x="9957221" y="3447145"/>
                </a:cubicBezTo>
                <a:cubicBezTo>
                  <a:pt x="9943320" y="3431135"/>
                  <a:pt x="9925974" y="3418481"/>
                  <a:pt x="9906484" y="3410133"/>
                </a:cubicBezTo>
                <a:cubicBezTo>
                  <a:pt x="9886857" y="3401729"/>
                  <a:pt x="9861794" y="3393467"/>
                  <a:pt x="9831292" y="3385348"/>
                </a:cubicBezTo>
                <a:cubicBezTo>
                  <a:pt x="9808395" y="3378742"/>
                  <a:pt x="9791093" y="3373263"/>
                  <a:pt x="9779387" y="3368908"/>
                </a:cubicBezTo>
                <a:cubicBezTo>
                  <a:pt x="9768779" y="3365157"/>
                  <a:pt x="9759000" y="3359381"/>
                  <a:pt x="9750595" y="3351901"/>
                </a:cubicBezTo>
                <a:cubicBezTo>
                  <a:pt x="9742833" y="3345109"/>
                  <a:pt x="9738103" y="3335500"/>
                  <a:pt x="9737453" y="3325207"/>
                </a:cubicBezTo>
                <a:cubicBezTo>
                  <a:pt x="9736717" y="3309799"/>
                  <a:pt x="9742806" y="3297556"/>
                  <a:pt x="9755722" y="3288479"/>
                </a:cubicBezTo>
                <a:cubicBezTo>
                  <a:pt x="9767944" y="3279834"/>
                  <a:pt x="9785498" y="3275511"/>
                  <a:pt x="9808385" y="3275511"/>
                </a:cubicBezTo>
                <a:cubicBezTo>
                  <a:pt x="9831860" y="3275500"/>
                  <a:pt x="9850434" y="3281090"/>
                  <a:pt x="9864108" y="3292281"/>
                </a:cubicBezTo>
                <a:cubicBezTo>
                  <a:pt x="9875036" y="3301028"/>
                  <a:pt x="9882591" y="3313295"/>
                  <a:pt x="9885485" y="3326990"/>
                </a:cubicBezTo>
                <a:cubicBezTo>
                  <a:pt x="9886839" y="3332996"/>
                  <a:pt x="9892186" y="3337254"/>
                  <a:pt x="9898343" y="3337229"/>
                </a:cubicBezTo>
                <a:lnTo>
                  <a:pt x="9959367" y="3337229"/>
                </a:lnTo>
                <a:cubicBezTo>
                  <a:pt x="9959962" y="3337228"/>
                  <a:pt x="9960555" y="3337188"/>
                  <a:pt x="9961145" y="3337108"/>
                </a:cubicBezTo>
                <a:cubicBezTo>
                  <a:pt x="9968484" y="3336114"/>
                  <a:pt x="9973628" y="3329360"/>
                  <a:pt x="9972635" y="3322020"/>
                </a:cubicBezTo>
                <a:cubicBezTo>
                  <a:pt x="9967870" y="3287427"/>
                  <a:pt x="9952683" y="3259555"/>
                  <a:pt x="9927072" y="3238404"/>
                </a:cubicBezTo>
                <a:cubicBezTo>
                  <a:pt x="9897812" y="3214213"/>
                  <a:pt x="9859264" y="3202118"/>
                  <a:pt x="9811429" y="3202118"/>
                </a:cubicBezTo>
                <a:close/>
                <a:moveTo>
                  <a:pt x="10596727" y="3202054"/>
                </a:moveTo>
                <a:cubicBezTo>
                  <a:pt x="10572445" y="3201931"/>
                  <a:pt x="10548404" y="3206874"/>
                  <a:pt x="10526142" y="3216569"/>
                </a:cubicBezTo>
                <a:cubicBezTo>
                  <a:pt x="10503981" y="3226245"/>
                  <a:pt x="10485790" y="3239734"/>
                  <a:pt x="10471571" y="3257036"/>
                </a:cubicBezTo>
                <a:lnTo>
                  <a:pt x="10471571" y="3222327"/>
                </a:lnTo>
                <a:cubicBezTo>
                  <a:pt x="10471571" y="3222322"/>
                  <a:pt x="10471571" y="3222317"/>
                  <a:pt x="10471571" y="3222311"/>
                </a:cubicBezTo>
                <a:cubicBezTo>
                  <a:pt x="10471561" y="3214966"/>
                  <a:pt x="10465601" y="3209019"/>
                  <a:pt x="10458255" y="3209027"/>
                </a:cubicBezTo>
                <a:lnTo>
                  <a:pt x="10397846" y="3209027"/>
                </a:lnTo>
                <a:cubicBezTo>
                  <a:pt x="10397842" y="3209027"/>
                  <a:pt x="10397835" y="3209027"/>
                  <a:pt x="10397831" y="3209027"/>
                </a:cubicBezTo>
                <a:cubicBezTo>
                  <a:pt x="10390485" y="3209027"/>
                  <a:pt x="10384531" y="3214982"/>
                  <a:pt x="10384531" y="3222327"/>
                </a:cubicBezTo>
                <a:lnTo>
                  <a:pt x="10384531" y="3616270"/>
                </a:lnTo>
                <a:cubicBezTo>
                  <a:pt x="10384531" y="3616274"/>
                  <a:pt x="10384531" y="3616281"/>
                  <a:pt x="10384531" y="3616285"/>
                </a:cubicBezTo>
                <a:cubicBezTo>
                  <a:pt x="10384540" y="3623631"/>
                  <a:pt x="10390501" y="3629579"/>
                  <a:pt x="10397846" y="3629569"/>
                </a:cubicBezTo>
                <a:lnTo>
                  <a:pt x="10458255" y="3629569"/>
                </a:lnTo>
                <a:cubicBezTo>
                  <a:pt x="10465601" y="3629579"/>
                  <a:pt x="10471561" y="3623631"/>
                  <a:pt x="10471571" y="3616285"/>
                </a:cubicBezTo>
                <a:lnTo>
                  <a:pt x="10471571" y="3394497"/>
                </a:lnTo>
                <a:cubicBezTo>
                  <a:pt x="10471582" y="3356886"/>
                  <a:pt x="10481116" y="3328025"/>
                  <a:pt x="10500174" y="3307915"/>
                </a:cubicBezTo>
                <a:cubicBezTo>
                  <a:pt x="10519232" y="3287805"/>
                  <a:pt x="10545063" y="3277750"/>
                  <a:pt x="10577668" y="3277750"/>
                </a:cubicBezTo>
                <a:cubicBezTo>
                  <a:pt x="10610242" y="3277729"/>
                  <a:pt x="10635936" y="3287763"/>
                  <a:pt x="10654753" y="3307852"/>
                </a:cubicBezTo>
                <a:cubicBezTo>
                  <a:pt x="10673570" y="3327941"/>
                  <a:pt x="10682978" y="3356823"/>
                  <a:pt x="10682978" y="3394497"/>
                </a:cubicBezTo>
                <a:lnTo>
                  <a:pt x="10682978" y="3616270"/>
                </a:lnTo>
                <a:cubicBezTo>
                  <a:pt x="10682978" y="3616274"/>
                  <a:pt x="10682978" y="3616281"/>
                  <a:pt x="10682978" y="3616285"/>
                </a:cubicBezTo>
                <a:cubicBezTo>
                  <a:pt x="10682987" y="3623631"/>
                  <a:pt x="10688947" y="3629579"/>
                  <a:pt x="10696293" y="3629569"/>
                </a:cubicBezTo>
                <a:lnTo>
                  <a:pt x="10755960" y="3629569"/>
                </a:lnTo>
                <a:cubicBezTo>
                  <a:pt x="10755971" y="3629569"/>
                  <a:pt x="10755981" y="3629569"/>
                  <a:pt x="10755992" y="3629569"/>
                </a:cubicBezTo>
                <a:cubicBezTo>
                  <a:pt x="10763328" y="3629569"/>
                  <a:pt x="10769276" y="3623621"/>
                  <a:pt x="10769276" y="3616285"/>
                </a:cubicBezTo>
                <a:lnTo>
                  <a:pt x="10769276" y="3381529"/>
                </a:lnTo>
                <a:cubicBezTo>
                  <a:pt x="10769370" y="3343360"/>
                  <a:pt x="10762007" y="3310787"/>
                  <a:pt x="10747188" y="3283809"/>
                </a:cubicBezTo>
                <a:cubicBezTo>
                  <a:pt x="10732369" y="3256831"/>
                  <a:pt x="10711860" y="3236479"/>
                  <a:pt x="10685659" y="3222753"/>
                </a:cubicBezTo>
                <a:cubicBezTo>
                  <a:pt x="10659459" y="3208996"/>
                  <a:pt x="10629815" y="3202096"/>
                  <a:pt x="10596727" y="3202054"/>
                </a:cubicBezTo>
                <a:close/>
                <a:moveTo>
                  <a:pt x="10282670" y="3189339"/>
                </a:moveTo>
                <a:cubicBezTo>
                  <a:pt x="10252287" y="3189339"/>
                  <a:pt x="10227657" y="3213969"/>
                  <a:pt x="10227657" y="3244352"/>
                </a:cubicBezTo>
                <a:cubicBezTo>
                  <a:pt x="10227657" y="3274735"/>
                  <a:pt x="10252287" y="3299365"/>
                  <a:pt x="10282670" y="3299365"/>
                </a:cubicBezTo>
                <a:cubicBezTo>
                  <a:pt x="10313053" y="3299365"/>
                  <a:pt x="10337683" y="3274735"/>
                  <a:pt x="10337683" y="3244352"/>
                </a:cubicBezTo>
                <a:cubicBezTo>
                  <a:pt x="10337683" y="3213969"/>
                  <a:pt x="10313053" y="3189339"/>
                  <a:pt x="10282670" y="3189339"/>
                </a:cubicBezTo>
                <a:close/>
                <a:moveTo>
                  <a:pt x="10110097" y="3104444"/>
                </a:moveTo>
                <a:cubicBezTo>
                  <a:pt x="10102752" y="3104453"/>
                  <a:pt x="10096804" y="3110414"/>
                  <a:pt x="10096813" y="3117759"/>
                </a:cubicBezTo>
                <a:lnTo>
                  <a:pt x="10096813" y="3195712"/>
                </a:lnTo>
                <a:cubicBezTo>
                  <a:pt x="10096813" y="3203066"/>
                  <a:pt x="10090851" y="3209027"/>
                  <a:pt x="10083498" y="3209027"/>
                </a:cubicBezTo>
                <a:lnTo>
                  <a:pt x="10031040" y="3209027"/>
                </a:lnTo>
                <a:cubicBezTo>
                  <a:pt x="10031036" y="3209027"/>
                  <a:pt x="10031029" y="3209027"/>
                  <a:pt x="10031025" y="3209027"/>
                </a:cubicBezTo>
                <a:cubicBezTo>
                  <a:pt x="10023679" y="3209027"/>
                  <a:pt x="10017725" y="3214982"/>
                  <a:pt x="10017725" y="3222327"/>
                </a:cubicBezTo>
                <a:lnTo>
                  <a:pt x="10017725" y="3266707"/>
                </a:lnTo>
                <a:cubicBezTo>
                  <a:pt x="10017742" y="3274048"/>
                  <a:pt x="10023700" y="3279990"/>
                  <a:pt x="10031040" y="3279990"/>
                </a:cubicBezTo>
                <a:lnTo>
                  <a:pt x="10083498" y="3279990"/>
                </a:lnTo>
                <a:cubicBezTo>
                  <a:pt x="10090851" y="3279990"/>
                  <a:pt x="10096813" y="3285952"/>
                  <a:pt x="10096813" y="3293306"/>
                </a:cubicBezTo>
                <a:lnTo>
                  <a:pt x="10096813" y="3512822"/>
                </a:lnTo>
                <a:cubicBezTo>
                  <a:pt x="10096802" y="3554030"/>
                  <a:pt x="10107226" y="3583796"/>
                  <a:pt x="10128083" y="3602118"/>
                </a:cubicBezTo>
                <a:cubicBezTo>
                  <a:pt x="10148939" y="3620439"/>
                  <a:pt x="10178962" y="3629601"/>
                  <a:pt x="10218151" y="3629601"/>
                </a:cubicBezTo>
                <a:lnTo>
                  <a:pt x="10273590" y="3629601"/>
                </a:lnTo>
                <a:cubicBezTo>
                  <a:pt x="10273595" y="3629601"/>
                  <a:pt x="10273601" y="3629601"/>
                  <a:pt x="10273606" y="3629601"/>
                </a:cubicBezTo>
                <a:cubicBezTo>
                  <a:pt x="10280952" y="3629601"/>
                  <a:pt x="10286906" y="3623646"/>
                  <a:pt x="10286906" y="3616301"/>
                </a:cubicBezTo>
                <a:lnTo>
                  <a:pt x="10286906" y="3570391"/>
                </a:lnTo>
                <a:cubicBezTo>
                  <a:pt x="10286906" y="3570386"/>
                  <a:pt x="10286906" y="3570380"/>
                  <a:pt x="10286906" y="3570375"/>
                </a:cubicBezTo>
                <a:cubicBezTo>
                  <a:pt x="10286896" y="3563029"/>
                  <a:pt x="10280936" y="3557082"/>
                  <a:pt x="10273590" y="3557091"/>
                </a:cubicBezTo>
                <a:lnTo>
                  <a:pt x="10233486" y="3557091"/>
                </a:lnTo>
                <a:cubicBezTo>
                  <a:pt x="10215595" y="3557091"/>
                  <a:pt x="10203006" y="3553699"/>
                  <a:pt x="10195622" y="3546805"/>
                </a:cubicBezTo>
                <a:cubicBezTo>
                  <a:pt x="10188239" y="3539910"/>
                  <a:pt x="10184579" y="3528599"/>
                  <a:pt x="10184579" y="3512822"/>
                </a:cubicBezTo>
                <a:lnTo>
                  <a:pt x="10184579" y="3117759"/>
                </a:lnTo>
                <a:cubicBezTo>
                  <a:pt x="10184579" y="3110406"/>
                  <a:pt x="10178617" y="3104444"/>
                  <a:pt x="10171263" y="3104444"/>
                </a:cubicBezTo>
                <a:lnTo>
                  <a:pt x="10110113" y="3104444"/>
                </a:lnTo>
                <a:cubicBezTo>
                  <a:pt x="10110108" y="3104444"/>
                  <a:pt x="10110102" y="3104444"/>
                  <a:pt x="10110097" y="3104444"/>
                </a:cubicBezTo>
                <a:close/>
                <a:moveTo>
                  <a:pt x="9493861" y="3104444"/>
                </a:moveTo>
                <a:cubicBezTo>
                  <a:pt x="9486560" y="3104444"/>
                  <a:pt x="9480641" y="3110363"/>
                  <a:pt x="9480641" y="3117665"/>
                </a:cubicBezTo>
                <a:lnTo>
                  <a:pt x="9480641" y="3240328"/>
                </a:lnTo>
                <a:cubicBezTo>
                  <a:pt x="9474742" y="3236172"/>
                  <a:pt x="9468622" y="3232338"/>
                  <a:pt x="9462308" y="3228843"/>
                </a:cubicBezTo>
                <a:cubicBezTo>
                  <a:pt x="9429703" y="3210962"/>
                  <a:pt x="9393322" y="3202049"/>
                  <a:pt x="9353166" y="3202101"/>
                </a:cubicBezTo>
                <a:cubicBezTo>
                  <a:pt x="9313009" y="3202154"/>
                  <a:pt x="9276617" y="3211068"/>
                  <a:pt x="9243991" y="3228843"/>
                </a:cubicBezTo>
                <a:cubicBezTo>
                  <a:pt x="9211597" y="3246486"/>
                  <a:pt x="9184868" y="3272952"/>
                  <a:pt x="9166907" y="3305170"/>
                </a:cubicBezTo>
                <a:cubicBezTo>
                  <a:pt x="9148101" y="3338248"/>
                  <a:pt x="9138698" y="3376165"/>
                  <a:pt x="9138698" y="3418919"/>
                </a:cubicBezTo>
                <a:cubicBezTo>
                  <a:pt x="9138698" y="3462179"/>
                  <a:pt x="9147860" y="3500216"/>
                  <a:pt x="9166181" y="3533032"/>
                </a:cubicBezTo>
                <a:cubicBezTo>
                  <a:pt x="9183696" y="3565076"/>
                  <a:pt x="9209887" y="3591535"/>
                  <a:pt x="9241751" y="3609375"/>
                </a:cubicBezTo>
                <a:cubicBezTo>
                  <a:pt x="9273789" y="3627423"/>
                  <a:pt x="9309658" y="3636448"/>
                  <a:pt x="9349363" y="3636448"/>
                </a:cubicBezTo>
                <a:cubicBezTo>
                  <a:pt x="9389562" y="3636448"/>
                  <a:pt x="9426326" y="3627423"/>
                  <a:pt x="9459658" y="3609375"/>
                </a:cubicBezTo>
                <a:cubicBezTo>
                  <a:pt x="9492978" y="3591295"/>
                  <a:pt x="9520082" y="3566163"/>
                  <a:pt x="9538667" y="3532653"/>
                </a:cubicBezTo>
                <a:cubicBezTo>
                  <a:pt x="9562821" y="3489125"/>
                  <a:pt x="9567665" y="3449431"/>
                  <a:pt x="9567665" y="3380724"/>
                </a:cubicBezTo>
                <a:lnTo>
                  <a:pt x="9567665" y="3117665"/>
                </a:lnTo>
                <a:cubicBezTo>
                  <a:pt x="9567665" y="3110363"/>
                  <a:pt x="9561745" y="3104444"/>
                  <a:pt x="9554444" y="3104444"/>
                </a:cubicBezTo>
                <a:close/>
                <a:moveTo>
                  <a:pt x="1412487" y="864356"/>
                </a:moveTo>
                <a:lnTo>
                  <a:pt x="1412487" y="5990756"/>
                </a:lnTo>
                <a:lnTo>
                  <a:pt x="1538487" y="5990756"/>
                </a:lnTo>
                <a:lnTo>
                  <a:pt x="1538487" y="864356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dark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38BAF498-A710-4AAA-9AF7-1FA5D1B3A456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Speaker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0213952" y="3175417"/>
            <a:ext cx="137506" cy="1375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570784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ight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Background">
            <a:extLst>
              <a:ext uri="{FF2B5EF4-FFF2-40B4-BE49-F238E27FC236}">
                <a16:creationId xmlns:a16="http://schemas.microsoft.com/office/drawing/2014/main" id="{F1D09505-09FC-487B-8929-B777E84E1BB6}"/>
              </a:ext>
            </a:extLst>
          </p:cNvPr>
          <p:cNvSpPr/>
          <p:nvPr userDrawn="1"/>
        </p:nvSpPr>
        <p:spPr>
          <a:xfrm>
            <a:off x="0" y="0"/>
            <a:ext cx="3136490" cy="6858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8943975" y="2743200"/>
            <a:ext cx="2505075" cy="1247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0213952" y="3175417"/>
            <a:ext cx="137506" cy="1375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C13C3DE-8254-4AAC-9B8A-CF2D3D66A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9351683 w 12193200"/>
              <a:gd name="connsiteY0" fmla="*/ 3277750 h 6861600"/>
              <a:gd name="connsiteX1" fmla="*/ 9414268 w 12193200"/>
              <a:gd name="connsiteY1" fmla="*/ 3293811 h 6861600"/>
              <a:gd name="connsiteX2" fmla="*/ 9460794 w 12193200"/>
              <a:gd name="connsiteY2" fmla="*/ 3341456 h 6861600"/>
              <a:gd name="connsiteX3" fmla="*/ 9478337 w 12193200"/>
              <a:gd name="connsiteY3" fmla="*/ 3418919 h 6861600"/>
              <a:gd name="connsiteX4" fmla="*/ 9460021 w 12193200"/>
              <a:gd name="connsiteY4" fmla="*/ 3496777 h 6861600"/>
              <a:gd name="connsiteX5" fmla="*/ 9412312 w 12193200"/>
              <a:gd name="connsiteY5" fmla="*/ 3544864 h 6861600"/>
              <a:gd name="connsiteX6" fmla="*/ 9349348 w 12193200"/>
              <a:gd name="connsiteY6" fmla="*/ 3560893 h 6861600"/>
              <a:gd name="connsiteX7" fmla="*/ 9261945 w 12193200"/>
              <a:gd name="connsiteY7" fmla="*/ 3523866 h 6861600"/>
              <a:gd name="connsiteX8" fmla="*/ 9227236 w 12193200"/>
              <a:gd name="connsiteY8" fmla="*/ 3418919 h 6861600"/>
              <a:gd name="connsiteX9" fmla="*/ 9244007 w 12193200"/>
              <a:gd name="connsiteY9" fmla="*/ 3341456 h 6861600"/>
              <a:gd name="connsiteX10" fmla="*/ 9289459 w 12193200"/>
              <a:gd name="connsiteY10" fmla="*/ 3293748 h 6861600"/>
              <a:gd name="connsiteX11" fmla="*/ 9351683 w 12193200"/>
              <a:gd name="connsiteY11" fmla="*/ 3277750 h 6861600"/>
              <a:gd name="connsiteX12" fmla="*/ 11156040 w 12193200"/>
              <a:gd name="connsiteY12" fmla="*/ 3209012 h 6861600"/>
              <a:gd name="connsiteX13" fmla="*/ 11143608 w 12193200"/>
              <a:gd name="connsiteY13" fmla="*/ 3217563 h 6861600"/>
              <a:gd name="connsiteX14" fmla="*/ 11024005 w 12193200"/>
              <a:gd name="connsiteY14" fmla="*/ 3529609 h 6861600"/>
              <a:gd name="connsiteX15" fmla="*/ 10908836 w 12193200"/>
              <a:gd name="connsiteY15" fmla="*/ 3217799 h 6861600"/>
              <a:gd name="connsiteX16" fmla="*/ 10896357 w 12193200"/>
              <a:gd name="connsiteY16" fmla="*/ 3209091 h 6861600"/>
              <a:gd name="connsiteX17" fmla="*/ 10828375 w 12193200"/>
              <a:gd name="connsiteY17" fmla="*/ 3209091 h 6861600"/>
              <a:gd name="connsiteX18" fmla="*/ 10815135 w 12193200"/>
              <a:gd name="connsiteY18" fmla="*/ 3222482 h 6861600"/>
              <a:gd name="connsiteX19" fmla="*/ 10816053 w 12193200"/>
              <a:gd name="connsiteY19" fmla="*/ 3227265 h 6861600"/>
              <a:gd name="connsiteX20" fmla="*/ 10974719 w 12193200"/>
              <a:gd name="connsiteY20" fmla="*/ 3629569 h 6861600"/>
              <a:gd name="connsiteX21" fmla="*/ 10968787 w 12193200"/>
              <a:gd name="connsiteY21" fmla="*/ 3649543 h 6861600"/>
              <a:gd name="connsiteX22" fmla="*/ 10862405 w 12193200"/>
              <a:gd name="connsiteY22" fmla="*/ 3735999 h 6861600"/>
              <a:gd name="connsiteX23" fmla="*/ 10850257 w 12193200"/>
              <a:gd name="connsiteY23" fmla="*/ 3750403 h 6861600"/>
              <a:gd name="connsiteX24" fmla="*/ 10849610 w 12193200"/>
              <a:gd name="connsiteY24" fmla="*/ 3806552 h 6861600"/>
              <a:gd name="connsiteX25" fmla="*/ 10864078 w 12193200"/>
              <a:gd name="connsiteY25" fmla="*/ 3820483 h 6861600"/>
              <a:gd name="connsiteX26" fmla="*/ 10883846 w 12193200"/>
              <a:gd name="connsiteY26" fmla="*/ 3819078 h 6861600"/>
              <a:gd name="connsiteX27" fmla="*/ 11028044 w 12193200"/>
              <a:gd name="connsiteY27" fmla="*/ 3707064 h 6861600"/>
              <a:gd name="connsiteX28" fmla="*/ 11045761 w 12193200"/>
              <a:gd name="connsiteY28" fmla="*/ 3664830 h 6861600"/>
              <a:gd name="connsiteX29" fmla="*/ 11229259 w 12193200"/>
              <a:gd name="connsiteY29" fmla="*/ 3227455 h 6861600"/>
              <a:gd name="connsiteX30" fmla="*/ 11222098 w 12193200"/>
              <a:gd name="connsiteY30" fmla="*/ 3210039 h 6861600"/>
              <a:gd name="connsiteX31" fmla="*/ 11216969 w 12193200"/>
              <a:gd name="connsiteY31" fmla="*/ 3209012 h 6861600"/>
              <a:gd name="connsiteX32" fmla="*/ 9811429 w 12193200"/>
              <a:gd name="connsiteY32" fmla="*/ 3202118 h 6861600"/>
              <a:gd name="connsiteX33" fmla="*/ 9726267 w 12193200"/>
              <a:gd name="connsiteY33" fmla="*/ 3218178 h 6861600"/>
              <a:gd name="connsiteX34" fmla="*/ 9669471 w 12193200"/>
              <a:gd name="connsiteY34" fmla="*/ 3262069 h 6861600"/>
              <a:gd name="connsiteX35" fmla="*/ 9649656 w 12193200"/>
              <a:gd name="connsiteY35" fmla="*/ 3323251 h 6861600"/>
              <a:gd name="connsiteX36" fmla="*/ 9671428 w 12193200"/>
              <a:gd name="connsiteY36" fmla="*/ 3389655 h 6861600"/>
              <a:gd name="connsiteX37" fmla="*/ 9722923 w 12193200"/>
              <a:gd name="connsiteY37" fmla="*/ 3427045 h 6861600"/>
              <a:gd name="connsiteX38" fmla="*/ 9800039 w 12193200"/>
              <a:gd name="connsiteY38" fmla="*/ 3452288 h 6861600"/>
              <a:gd name="connsiteX39" fmla="*/ 9871381 w 12193200"/>
              <a:gd name="connsiteY39" fmla="*/ 3477530 h 6861600"/>
              <a:gd name="connsiteX40" fmla="*/ 9893894 w 12193200"/>
              <a:gd name="connsiteY40" fmla="*/ 3512649 h 6861600"/>
              <a:gd name="connsiteX41" fmla="*/ 9873684 w 12193200"/>
              <a:gd name="connsiteY41" fmla="*/ 3548936 h 6861600"/>
              <a:gd name="connsiteX42" fmla="*/ 9816809 w 12193200"/>
              <a:gd name="connsiteY42" fmla="*/ 3563056 h 6861600"/>
              <a:gd name="connsiteX43" fmla="*/ 9758436 w 12193200"/>
              <a:gd name="connsiteY43" fmla="*/ 3545102 h 6861600"/>
              <a:gd name="connsiteX44" fmla="*/ 9734503 w 12193200"/>
              <a:gd name="connsiteY44" fmla="*/ 3510393 h 6861600"/>
              <a:gd name="connsiteX45" fmla="*/ 9721755 w 12193200"/>
              <a:gd name="connsiteY45" fmla="*/ 3500533 h 6861600"/>
              <a:gd name="connsiteX46" fmla="*/ 9657592 w 12193200"/>
              <a:gd name="connsiteY46" fmla="*/ 3500533 h 6861600"/>
              <a:gd name="connsiteX47" fmla="*/ 9655534 w 12193200"/>
              <a:gd name="connsiteY47" fmla="*/ 3500697 h 6861600"/>
              <a:gd name="connsiteX48" fmla="*/ 9644355 w 12193200"/>
              <a:gd name="connsiteY48" fmla="*/ 3516073 h 6861600"/>
              <a:gd name="connsiteX49" fmla="*/ 9667215 w 12193200"/>
              <a:gd name="connsiteY49" fmla="*/ 3569619 h 6861600"/>
              <a:gd name="connsiteX50" fmla="*/ 9729375 w 12193200"/>
              <a:gd name="connsiteY50" fmla="*/ 3618526 h 6861600"/>
              <a:gd name="connsiteX51" fmla="*/ 9818245 w 12193200"/>
              <a:gd name="connsiteY51" fmla="*/ 3636448 h 6861600"/>
              <a:gd name="connsiteX52" fmla="*/ 9903439 w 12193200"/>
              <a:gd name="connsiteY52" fmla="*/ 3620435 h 6861600"/>
              <a:gd name="connsiteX53" fmla="*/ 9959462 w 12193200"/>
              <a:gd name="connsiteY53" fmla="*/ 3576166 h 6861600"/>
              <a:gd name="connsiteX54" fmla="*/ 9979309 w 12193200"/>
              <a:gd name="connsiteY54" fmla="*/ 3512034 h 6861600"/>
              <a:gd name="connsiteX55" fmla="*/ 9957221 w 12193200"/>
              <a:gd name="connsiteY55" fmla="*/ 3447145 h 6861600"/>
              <a:gd name="connsiteX56" fmla="*/ 9906484 w 12193200"/>
              <a:gd name="connsiteY56" fmla="*/ 3410133 h 6861600"/>
              <a:gd name="connsiteX57" fmla="*/ 9831292 w 12193200"/>
              <a:gd name="connsiteY57" fmla="*/ 3385348 h 6861600"/>
              <a:gd name="connsiteX58" fmla="*/ 9779387 w 12193200"/>
              <a:gd name="connsiteY58" fmla="*/ 3368908 h 6861600"/>
              <a:gd name="connsiteX59" fmla="*/ 9750595 w 12193200"/>
              <a:gd name="connsiteY59" fmla="*/ 3351901 h 6861600"/>
              <a:gd name="connsiteX60" fmla="*/ 9737453 w 12193200"/>
              <a:gd name="connsiteY60" fmla="*/ 3325207 h 6861600"/>
              <a:gd name="connsiteX61" fmla="*/ 9755722 w 12193200"/>
              <a:gd name="connsiteY61" fmla="*/ 3288479 h 6861600"/>
              <a:gd name="connsiteX62" fmla="*/ 9808385 w 12193200"/>
              <a:gd name="connsiteY62" fmla="*/ 3275511 h 6861600"/>
              <a:gd name="connsiteX63" fmla="*/ 9864108 w 12193200"/>
              <a:gd name="connsiteY63" fmla="*/ 3292281 h 6861600"/>
              <a:gd name="connsiteX64" fmla="*/ 9885485 w 12193200"/>
              <a:gd name="connsiteY64" fmla="*/ 3326990 h 6861600"/>
              <a:gd name="connsiteX65" fmla="*/ 9898343 w 12193200"/>
              <a:gd name="connsiteY65" fmla="*/ 3337229 h 6861600"/>
              <a:gd name="connsiteX66" fmla="*/ 9959367 w 12193200"/>
              <a:gd name="connsiteY66" fmla="*/ 3337229 h 6861600"/>
              <a:gd name="connsiteX67" fmla="*/ 9961145 w 12193200"/>
              <a:gd name="connsiteY67" fmla="*/ 3337108 h 6861600"/>
              <a:gd name="connsiteX68" fmla="*/ 9972635 w 12193200"/>
              <a:gd name="connsiteY68" fmla="*/ 3322020 h 6861600"/>
              <a:gd name="connsiteX69" fmla="*/ 9927072 w 12193200"/>
              <a:gd name="connsiteY69" fmla="*/ 3238404 h 6861600"/>
              <a:gd name="connsiteX70" fmla="*/ 9811429 w 12193200"/>
              <a:gd name="connsiteY70" fmla="*/ 3202118 h 6861600"/>
              <a:gd name="connsiteX71" fmla="*/ 10596727 w 12193200"/>
              <a:gd name="connsiteY71" fmla="*/ 3202054 h 6861600"/>
              <a:gd name="connsiteX72" fmla="*/ 10526142 w 12193200"/>
              <a:gd name="connsiteY72" fmla="*/ 3216569 h 6861600"/>
              <a:gd name="connsiteX73" fmla="*/ 10471571 w 12193200"/>
              <a:gd name="connsiteY73" fmla="*/ 3257036 h 6861600"/>
              <a:gd name="connsiteX74" fmla="*/ 10471571 w 12193200"/>
              <a:gd name="connsiteY74" fmla="*/ 3222327 h 6861600"/>
              <a:gd name="connsiteX75" fmla="*/ 10471571 w 12193200"/>
              <a:gd name="connsiteY75" fmla="*/ 3222311 h 6861600"/>
              <a:gd name="connsiteX76" fmla="*/ 10458255 w 12193200"/>
              <a:gd name="connsiteY76" fmla="*/ 3209027 h 6861600"/>
              <a:gd name="connsiteX77" fmla="*/ 10397846 w 12193200"/>
              <a:gd name="connsiteY77" fmla="*/ 3209027 h 6861600"/>
              <a:gd name="connsiteX78" fmla="*/ 10397831 w 12193200"/>
              <a:gd name="connsiteY78" fmla="*/ 3209027 h 6861600"/>
              <a:gd name="connsiteX79" fmla="*/ 10384531 w 12193200"/>
              <a:gd name="connsiteY79" fmla="*/ 3222327 h 6861600"/>
              <a:gd name="connsiteX80" fmla="*/ 10384531 w 12193200"/>
              <a:gd name="connsiteY80" fmla="*/ 3616270 h 6861600"/>
              <a:gd name="connsiteX81" fmla="*/ 10384531 w 12193200"/>
              <a:gd name="connsiteY81" fmla="*/ 3616285 h 6861600"/>
              <a:gd name="connsiteX82" fmla="*/ 10397846 w 12193200"/>
              <a:gd name="connsiteY82" fmla="*/ 3629569 h 6861600"/>
              <a:gd name="connsiteX83" fmla="*/ 10458255 w 12193200"/>
              <a:gd name="connsiteY83" fmla="*/ 3629569 h 6861600"/>
              <a:gd name="connsiteX84" fmla="*/ 10471571 w 12193200"/>
              <a:gd name="connsiteY84" fmla="*/ 3616285 h 6861600"/>
              <a:gd name="connsiteX85" fmla="*/ 10471571 w 12193200"/>
              <a:gd name="connsiteY85" fmla="*/ 3394497 h 6861600"/>
              <a:gd name="connsiteX86" fmla="*/ 10500174 w 12193200"/>
              <a:gd name="connsiteY86" fmla="*/ 3307915 h 6861600"/>
              <a:gd name="connsiteX87" fmla="*/ 10577668 w 12193200"/>
              <a:gd name="connsiteY87" fmla="*/ 3277750 h 6861600"/>
              <a:gd name="connsiteX88" fmla="*/ 10654753 w 12193200"/>
              <a:gd name="connsiteY88" fmla="*/ 3307852 h 6861600"/>
              <a:gd name="connsiteX89" fmla="*/ 10682978 w 12193200"/>
              <a:gd name="connsiteY89" fmla="*/ 3394497 h 6861600"/>
              <a:gd name="connsiteX90" fmla="*/ 10682978 w 12193200"/>
              <a:gd name="connsiteY90" fmla="*/ 3616270 h 6861600"/>
              <a:gd name="connsiteX91" fmla="*/ 10682978 w 12193200"/>
              <a:gd name="connsiteY91" fmla="*/ 3616285 h 6861600"/>
              <a:gd name="connsiteX92" fmla="*/ 10696293 w 12193200"/>
              <a:gd name="connsiteY92" fmla="*/ 3629569 h 6861600"/>
              <a:gd name="connsiteX93" fmla="*/ 10755960 w 12193200"/>
              <a:gd name="connsiteY93" fmla="*/ 3629569 h 6861600"/>
              <a:gd name="connsiteX94" fmla="*/ 10755992 w 12193200"/>
              <a:gd name="connsiteY94" fmla="*/ 3629569 h 6861600"/>
              <a:gd name="connsiteX95" fmla="*/ 10769276 w 12193200"/>
              <a:gd name="connsiteY95" fmla="*/ 3616285 h 6861600"/>
              <a:gd name="connsiteX96" fmla="*/ 10769276 w 12193200"/>
              <a:gd name="connsiteY96" fmla="*/ 3381529 h 6861600"/>
              <a:gd name="connsiteX97" fmla="*/ 10747188 w 12193200"/>
              <a:gd name="connsiteY97" fmla="*/ 3283809 h 6861600"/>
              <a:gd name="connsiteX98" fmla="*/ 10685659 w 12193200"/>
              <a:gd name="connsiteY98" fmla="*/ 3222753 h 6861600"/>
              <a:gd name="connsiteX99" fmla="*/ 10596727 w 12193200"/>
              <a:gd name="connsiteY99" fmla="*/ 3202054 h 6861600"/>
              <a:gd name="connsiteX100" fmla="*/ 10282670 w 12193200"/>
              <a:gd name="connsiteY100" fmla="*/ 3189339 h 6861600"/>
              <a:gd name="connsiteX101" fmla="*/ 10227657 w 12193200"/>
              <a:gd name="connsiteY101" fmla="*/ 3244352 h 6861600"/>
              <a:gd name="connsiteX102" fmla="*/ 10282670 w 12193200"/>
              <a:gd name="connsiteY102" fmla="*/ 3299365 h 6861600"/>
              <a:gd name="connsiteX103" fmla="*/ 10337683 w 12193200"/>
              <a:gd name="connsiteY103" fmla="*/ 3244352 h 6861600"/>
              <a:gd name="connsiteX104" fmla="*/ 10282670 w 12193200"/>
              <a:gd name="connsiteY104" fmla="*/ 3189339 h 6861600"/>
              <a:gd name="connsiteX105" fmla="*/ 10110097 w 12193200"/>
              <a:gd name="connsiteY105" fmla="*/ 3104444 h 6861600"/>
              <a:gd name="connsiteX106" fmla="*/ 10096813 w 12193200"/>
              <a:gd name="connsiteY106" fmla="*/ 3117759 h 6861600"/>
              <a:gd name="connsiteX107" fmla="*/ 10096813 w 12193200"/>
              <a:gd name="connsiteY107" fmla="*/ 3195712 h 6861600"/>
              <a:gd name="connsiteX108" fmla="*/ 10083498 w 12193200"/>
              <a:gd name="connsiteY108" fmla="*/ 3209027 h 6861600"/>
              <a:gd name="connsiteX109" fmla="*/ 10031040 w 12193200"/>
              <a:gd name="connsiteY109" fmla="*/ 3209027 h 6861600"/>
              <a:gd name="connsiteX110" fmla="*/ 10031025 w 12193200"/>
              <a:gd name="connsiteY110" fmla="*/ 3209027 h 6861600"/>
              <a:gd name="connsiteX111" fmla="*/ 10017725 w 12193200"/>
              <a:gd name="connsiteY111" fmla="*/ 3222327 h 6861600"/>
              <a:gd name="connsiteX112" fmla="*/ 10017725 w 12193200"/>
              <a:gd name="connsiteY112" fmla="*/ 3266707 h 6861600"/>
              <a:gd name="connsiteX113" fmla="*/ 10031040 w 12193200"/>
              <a:gd name="connsiteY113" fmla="*/ 3279990 h 6861600"/>
              <a:gd name="connsiteX114" fmla="*/ 10083498 w 12193200"/>
              <a:gd name="connsiteY114" fmla="*/ 3279990 h 6861600"/>
              <a:gd name="connsiteX115" fmla="*/ 10096813 w 12193200"/>
              <a:gd name="connsiteY115" fmla="*/ 3293306 h 6861600"/>
              <a:gd name="connsiteX116" fmla="*/ 10096813 w 12193200"/>
              <a:gd name="connsiteY116" fmla="*/ 3512822 h 6861600"/>
              <a:gd name="connsiteX117" fmla="*/ 10128083 w 12193200"/>
              <a:gd name="connsiteY117" fmla="*/ 3602118 h 6861600"/>
              <a:gd name="connsiteX118" fmla="*/ 10218151 w 12193200"/>
              <a:gd name="connsiteY118" fmla="*/ 3629601 h 6861600"/>
              <a:gd name="connsiteX119" fmla="*/ 10273590 w 12193200"/>
              <a:gd name="connsiteY119" fmla="*/ 3629601 h 6861600"/>
              <a:gd name="connsiteX120" fmla="*/ 10273606 w 12193200"/>
              <a:gd name="connsiteY120" fmla="*/ 3629601 h 6861600"/>
              <a:gd name="connsiteX121" fmla="*/ 10286906 w 12193200"/>
              <a:gd name="connsiteY121" fmla="*/ 3616301 h 6861600"/>
              <a:gd name="connsiteX122" fmla="*/ 10286906 w 12193200"/>
              <a:gd name="connsiteY122" fmla="*/ 3570391 h 6861600"/>
              <a:gd name="connsiteX123" fmla="*/ 10286906 w 12193200"/>
              <a:gd name="connsiteY123" fmla="*/ 3570375 h 6861600"/>
              <a:gd name="connsiteX124" fmla="*/ 10273590 w 12193200"/>
              <a:gd name="connsiteY124" fmla="*/ 3557091 h 6861600"/>
              <a:gd name="connsiteX125" fmla="*/ 10233486 w 12193200"/>
              <a:gd name="connsiteY125" fmla="*/ 3557091 h 6861600"/>
              <a:gd name="connsiteX126" fmla="*/ 10195622 w 12193200"/>
              <a:gd name="connsiteY126" fmla="*/ 3546805 h 6861600"/>
              <a:gd name="connsiteX127" fmla="*/ 10184579 w 12193200"/>
              <a:gd name="connsiteY127" fmla="*/ 3512822 h 6861600"/>
              <a:gd name="connsiteX128" fmla="*/ 10184579 w 12193200"/>
              <a:gd name="connsiteY128" fmla="*/ 3117759 h 6861600"/>
              <a:gd name="connsiteX129" fmla="*/ 10171263 w 12193200"/>
              <a:gd name="connsiteY129" fmla="*/ 3104444 h 6861600"/>
              <a:gd name="connsiteX130" fmla="*/ 10110113 w 12193200"/>
              <a:gd name="connsiteY130" fmla="*/ 3104444 h 6861600"/>
              <a:gd name="connsiteX131" fmla="*/ 10110097 w 12193200"/>
              <a:gd name="connsiteY131" fmla="*/ 3104444 h 6861600"/>
              <a:gd name="connsiteX132" fmla="*/ 9493861 w 12193200"/>
              <a:gd name="connsiteY132" fmla="*/ 3104444 h 6861600"/>
              <a:gd name="connsiteX133" fmla="*/ 9480641 w 12193200"/>
              <a:gd name="connsiteY133" fmla="*/ 3117665 h 6861600"/>
              <a:gd name="connsiteX134" fmla="*/ 9480641 w 12193200"/>
              <a:gd name="connsiteY134" fmla="*/ 3240328 h 6861600"/>
              <a:gd name="connsiteX135" fmla="*/ 9462308 w 12193200"/>
              <a:gd name="connsiteY135" fmla="*/ 3228843 h 6861600"/>
              <a:gd name="connsiteX136" fmla="*/ 9353166 w 12193200"/>
              <a:gd name="connsiteY136" fmla="*/ 3202101 h 6861600"/>
              <a:gd name="connsiteX137" fmla="*/ 9243991 w 12193200"/>
              <a:gd name="connsiteY137" fmla="*/ 3228843 h 6861600"/>
              <a:gd name="connsiteX138" fmla="*/ 9166907 w 12193200"/>
              <a:gd name="connsiteY138" fmla="*/ 3305170 h 6861600"/>
              <a:gd name="connsiteX139" fmla="*/ 9138698 w 12193200"/>
              <a:gd name="connsiteY139" fmla="*/ 3418919 h 6861600"/>
              <a:gd name="connsiteX140" fmla="*/ 9166181 w 12193200"/>
              <a:gd name="connsiteY140" fmla="*/ 3533032 h 6861600"/>
              <a:gd name="connsiteX141" fmla="*/ 9241751 w 12193200"/>
              <a:gd name="connsiteY141" fmla="*/ 3609375 h 6861600"/>
              <a:gd name="connsiteX142" fmla="*/ 9349363 w 12193200"/>
              <a:gd name="connsiteY142" fmla="*/ 3636448 h 6861600"/>
              <a:gd name="connsiteX143" fmla="*/ 9459658 w 12193200"/>
              <a:gd name="connsiteY143" fmla="*/ 3609375 h 6861600"/>
              <a:gd name="connsiteX144" fmla="*/ 9538667 w 12193200"/>
              <a:gd name="connsiteY144" fmla="*/ 3532653 h 6861600"/>
              <a:gd name="connsiteX145" fmla="*/ 9567665 w 12193200"/>
              <a:gd name="connsiteY145" fmla="*/ 3380724 h 6861600"/>
              <a:gd name="connsiteX146" fmla="*/ 9567665 w 12193200"/>
              <a:gd name="connsiteY146" fmla="*/ 3117665 h 6861600"/>
              <a:gd name="connsiteX147" fmla="*/ 9554444 w 12193200"/>
              <a:gd name="connsiteY147" fmla="*/ 3104444 h 6861600"/>
              <a:gd name="connsiteX148" fmla="*/ 1412487 w 12193200"/>
              <a:gd name="connsiteY148" fmla="*/ 864356 h 6861600"/>
              <a:gd name="connsiteX149" fmla="*/ 1412487 w 12193200"/>
              <a:gd name="connsiteY149" fmla="*/ 5990756 h 6861600"/>
              <a:gd name="connsiteX150" fmla="*/ 1538487 w 12193200"/>
              <a:gd name="connsiteY150" fmla="*/ 5990756 h 6861600"/>
              <a:gd name="connsiteX151" fmla="*/ 1538487 w 12193200"/>
              <a:gd name="connsiteY151" fmla="*/ 864356 h 6861600"/>
              <a:gd name="connsiteX152" fmla="*/ 0 w 12193200"/>
              <a:gd name="connsiteY152" fmla="*/ 0 h 6861600"/>
              <a:gd name="connsiteX153" fmla="*/ 12193200 w 12193200"/>
              <a:gd name="connsiteY153" fmla="*/ 0 h 6861600"/>
              <a:gd name="connsiteX154" fmla="*/ 12193200 w 12193200"/>
              <a:gd name="connsiteY154" fmla="*/ 6861600 h 6861600"/>
              <a:gd name="connsiteX155" fmla="*/ 0 w 12193200"/>
              <a:gd name="connsiteY155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2193200" h="6861600">
                <a:moveTo>
                  <a:pt x="9351683" y="3277750"/>
                </a:moveTo>
                <a:cubicBezTo>
                  <a:pt x="9373579" y="3277629"/>
                  <a:pt x="9395136" y="3283160"/>
                  <a:pt x="9414268" y="3293811"/>
                </a:cubicBezTo>
                <a:cubicBezTo>
                  <a:pt x="9433547" y="3304455"/>
                  <a:pt x="9449056" y="3320337"/>
                  <a:pt x="9460794" y="3341456"/>
                </a:cubicBezTo>
                <a:cubicBezTo>
                  <a:pt x="9472532" y="3362576"/>
                  <a:pt x="9478380" y="3388397"/>
                  <a:pt x="9478337" y="3418919"/>
                </a:cubicBezTo>
                <a:cubicBezTo>
                  <a:pt x="9478337" y="3449452"/>
                  <a:pt x="9472232" y="3475405"/>
                  <a:pt x="9460021" y="3496777"/>
                </a:cubicBezTo>
                <a:cubicBezTo>
                  <a:pt x="9447810" y="3518159"/>
                  <a:pt x="9431907" y="3534188"/>
                  <a:pt x="9412312" y="3544864"/>
                </a:cubicBezTo>
                <a:cubicBezTo>
                  <a:pt x="9393027" y="3555469"/>
                  <a:pt x="9371356" y="3560986"/>
                  <a:pt x="9349348" y="3560893"/>
                </a:cubicBezTo>
                <a:cubicBezTo>
                  <a:pt x="9314229" y="3560893"/>
                  <a:pt x="9285094" y="3548551"/>
                  <a:pt x="9261945" y="3523866"/>
                </a:cubicBezTo>
                <a:cubicBezTo>
                  <a:pt x="9238796" y="3499180"/>
                  <a:pt x="9227225" y="3464198"/>
                  <a:pt x="9227236" y="3418919"/>
                </a:cubicBezTo>
                <a:cubicBezTo>
                  <a:pt x="9227236" y="3388418"/>
                  <a:pt x="9232826" y="3362597"/>
                  <a:pt x="9244007" y="3341456"/>
                </a:cubicBezTo>
                <a:cubicBezTo>
                  <a:pt x="9255188" y="3320315"/>
                  <a:pt x="9270338" y="3304413"/>
                  <a:pt x="9289459" y="3293748"/>
                </a:cubicBezTo>
                <a:cubicBezTo>
                  <a:pt x="9308448" y="3283075"/>
                  <a:pt x="9329901" y="3277559"/>
                  <a:pt x="9351683" y="3277750"/>
                </a:cubicBezTo>
                <a:close/>
                <a:moveTo>
                  <a:pt x="11156040" y="3209012"/>
                </a:moveTo>
                <a:cubicBezTo>
                  <a:pt x="11150524" y="3209013"/>
                  <a:pt x="11145581" y="3212413"/>
                  <a:pt x="11143608" y="3217563"/>
                </a:cubicBezTo>
                <a:lnTo>
                  <a:pt x="11024005" y="3529609"/>
                </a:lnTo>
                <a:lnTo>
                  <a:pt x="10908836" y="3217799"/>
                </a:lnTo>
                <a:cubicBezTo>
                  <a:pt x="10906908" y="3212571"/>
                  <a:pt x="10901929" y="3209097"/>
                  <a:pt x="10896357" y="3209091"/>
                </a:cubicBezTo>
                <a:lnTo>
                  <a:pt x="10828375" y="3209091"/>
                </a:lnTo>
                <a:cubicBezTo>
                  <a:pt x="10821022" y="3209132"/>
                  <a:pt x="10815094" y="3215128"/>
                  <a:pt x="10815135" y="3222482"/>
                </a:cubicBezTo>
                <a:cubicBezTo>
                  <a:pt x="10815145" y="3224119"/>
                  <a:pt x="10815455" y="3225741"/>
                  <a:pt x="10816053" y="3227265"/>
                </a:cubicBezTo>
                <a:lnTo>
                  <a:pt x="10974719" y="3629569"/>
                </a:lnTo>
                <a:cubicBezTo>
                  <a:pt x="10973416" y="3636409"/>
                  <a:pt x="10971428" y="3643101"/>
                  <a:pt x="10968787" y="3649543"/>
                </a:cubicBezTo>
                <a:cubicBezTo>
                  <a:pt x="10950392" y="3695532"/>
                  <a:pt x="10916724" y="3729798"/>
                  <a:pt x="10862405" y="3735999"/>
                </a:cubicBezTo>
                <a:cubicBezTo>
                  <a:pt x="10855295" y="3737034"/>
                  <a:pt x="10850079" y="3743220"/>
                  <a:pt x="10850257" y="3750403"/>
                </a:cubicBezTo>
                <a:cubicBezTo>
                  <a:pt x="10850257" y="3756193"/>
                  <a:pt x="10849610" y="3796723"/>
                  <a:pt x="10849610" y="3806552"/>
                </a:cubicBezTo>
                <a:cubicBezTo>
                  <a:pt x="10849610" y="3816381"/>
                  <a:pt x="10854738" y="3820483"/>
                  <a:pt x="10864078" y="3820483"/>
                </a:cubicBezTo>
                <a:cubicBezTo>
                  <a:pt x="10870694" y="3820541"/>
                  <a:pt x="10877305" y="3820072"/>
                  <a:pt x="10883846" y="3819078"/>
                </a:cubicBezTo>
                <a:cubicBezTo>
                  <a:pt x="10959810" y="3806457"/>
                  <a:pt x="11002391" y="3766290"/>
                  <a:pt x="11028044" y="3707064"/>
                </a:cubicBezTo>
                <a:cubicBezTo>
                  <a:pt x="11035080" y="3690830"/>
                  <a:pt x="11040176" y="3678319"/>
                  <a:pt x="11045761" y="3664830"/>
                </a:cubicBezTo>
                <a:lnTo>
                  <a:pt x="11229259" y="3227455"/>
                </a:lnTo>
                <a:cubicBezTo>
                  <a:pt x="11232091" y="3220668"/>
                  <a:pt x="11228885" y="3212870"/>
                  <a:pt x="11222098" y="3210039"/>
                </a:cubicBezTo>
                <a:cubicBezTo>
                  <a:pt x="11220473" y="3209361"/>
                  <a:pt x="11218730" y="3209012"/>
                  <a:pt x="11216969" y="3209012"/>
                </a:cubicBezTo>
                <a:close/>
                <a:moveTo>
                  <a:pt x="9811429" y="3202118"/>
                </a:moveTo>
                <a:cubicBezTo>
                  <a:pt x="9779298" y="3202128"/>
                  <a:pt x="9750910" y="3207482"/>
                  <a:pt x="9726267" y="3218178"/>
                </a:cubicBezTo>
                <a:cubicBezTo>
                  <a:pt x="9701624" y="3228875"/>
                  <a:pt x="9682692" y="3243505"/>
                  <a:pt x="9669471" y="3262069"/>
                </a:cubicBezTo>
                <a:cubicBezTo>
                  <a:pt x="9656536" y="3279841"/>
                  <a:pt x="9649596" y="3301270"/>
                  <a:pt x="9649656" y="3323251"/>
                </a:cubicBezTo>
                <a:cubicBezTo>
                  <a:pt x="9649656" y="3350692"/>
                  <a:pt x="9656913" y="3372826"/>
                  <a:pt x="9671428" y="3389655"/>
                </a:cubicBezTo>
                <a:cubicBezTo>
                  <a:pt x="9685354" y="3406059"/>
                  <a:pt x="9703013" y="3418881"/>
                  <a:pt x="9722923" y="3427045"/>
                </a:cubicBezTo>
                <a:cubicBezTo>
                  <a:pt x="9742780" y="3435249"/>
                  <a:pt x="9768485" y="3443663"/>
                  <a:pt x="9800039" y="3452288"/>
                </a:cubicBezTo>
                <a:cubicBezTo>
                  <a:pt x="9832591" y="3461480"/>
                  <a:pt x="9856372" y="3469895"/>
                  <a:pt x="9871381" y="3477530"/>
                </a:cubicBezTo>
                <a:cubicBezTo>
                  <a:pt x="9886389" y="3485166"/>
                  <a:pt x="9893894" y="3496873"/>
                  <a:pt x="9893894" y="3512649"/>
                </a:cubicBezTo>
                <a:cubicBezTo>
                  <a:pt x="9893894" y="3527427"/>
                  <a:pt x="9887157" y="3539522"/>
                  <a:pt x="9873684" y="3548936"/>
                </a:cubicBezTo>
                <a:cubicBezTo>
                  <a:pt x="9860211" y="3558349"/>
                  <a:pt x="9841252" y="3563056"/>
                  <a:pt x="9816809" y="3563056"/>
                </a:cubicBezTo>
                <a:cubicBezTo>
                  <a:pt x="9793418" y="3563076"/>
                  <a:pt x="9773960" y="3557092"/>
                  <a:pt x="9758436" y="3545102"/>
                </a:cubicBezTo>
                <a:cubicBezTo>
                  <a:pt x="9745857" y="3535467"/>
                  <a:pt x="9737879" y="3523898"/>
                  <a:pt x="9734503" y="3510393"/>
                </a:cubicBezTo>
                <a:cubicBezTo>
                  <a:pt x="9733009" y="3504578"/>
                  <a:pt x="9727759" y="3500517"/>
                  <a:pt x="9721755" y="3500533"/>
                </a:cubicBezTo>
                <a:lnTo>
                  <a:pt x="9657592" y="3500533"/>
                </a:lnTo>
                <a:cubicBezTo>
                  <a:pt x="9656902" y="3500534"/>
                  <a:pt x="9656214" y="3500590"/>
                  <a:pt x="9655534" y="3500697"/>
                </a:cubicBezTo>
                <a:cubicBezTo>
                  <a:pt x="9648201" y="3501856"/>
                  <a:pt x="9643195" y="3508740"/>
                  <a:pt x="9644355" y="3516073"/>
                </a:cubicBezTo>
                <a:cubicBezTo>
                  <a:pt x="9647543" y="3535505"/>
                  <a:pt x="9655386" y="3553877"/>
                  <a:pt x="9667215" y="3569619"/>
                </a:cubicBezTo>
                <a:cubicBezTo>
                  <a:pt x="9682455" y="3590275"/>
                  <a:pt x="9703175" y="3606579"/>
                  <a:pt x="9729375" y="3618526"/>
                </a:cubicBezTo>
                <a:cubicBezTo>
                  <a:pt x="9755585" y="3630474"/>
                  <a:pt x="9785209" y="3636448"/>
                  <a:pt x="9818245" y="3636448"/>
                </a:cubicBezTo>
                <a:cubicBezTo>
                  <a:pt x="9850892" y="3636512"/>
                  <a:pt x="9879290" y="3631174"/>
                  <a:pt x="9903439" y="3620435"/>
                </a:cubicBezTo>
                <a:cubicBezTo>
                  <a:pt x="9927588" y="3609696"/>
                  <a:pt x="9946262" y="3594940"/>
                  <a:pt x="9959462" y="3576166"/>
                </a:cubicBezTo>
                <a:cubicBezTo>
                  <a:pt x="9972676" y="3557417"/>
                  <a:pt x="9979622" y="3534970"/>
                  <a:pt x="9979309" y="3512034"/>
                </a:cubicBezTo>
                <a:cubicBezTo>
                  <a:pt x="9978846" y="3485088"/>
                  <a:pt x="9971483" y="3463458"/>
                  <a:pt x="9957221" y="3447145"/>
                </a:cubicBezTo>
                <a:cubicBezTo>
                  <a:pt x="9943320" y="3431135"/>
                  <a:pt x="9925974" y="3418481"/>
                  <a:pt x="9906484" y="3410133"/>
                </a:cubicBezTo>
                <a:cubicBezTo>
                  <a:pt x="9886857" y="3401729"/>
                  <a:pt x="9861794" y="3393467"/>
                  <a:pt x="9831292" y="3385348"/>
                </a:cubicBezTo>
                <a:cubicBezTo>
                  <a:pt x="9808395" y="3378742"/>
                  <a:pt x="9791093" y="3373263"/>
                  <a:pt x="9779387" y="3368908"/>
                </a:cubicBezTo>
                <a:cubicBezTo>
                  <a:pt x="9768779" y="3365157"/>
                  <a:pt x="9759000" y="3359381"/>
                  <a:pt x="9750595" y="3351901"/>
                </a:cubicBezTo>
                <a:cubicBezTo>
                  <a:pt x="9742833" y="3345109"/>
                  <a:pt x="9738103" y="3335500"/>
                  <a:pt x="9737453" y="3325207"/>
                </a:cubicBezTo>
                <a:cubicBezTo>
                  <a:pt x="9736717" y="3309799"/>
                  <a:pt x="9742806" y="3297556"/>
                  <a:pt x="9755722" y="3288479"/>
                </a:cubicBezTo>
                <a:cubicBezTo>
                  <a:pt x="9767944" y="3279834"/>
                  <a:pt x="9785498" y="3275511"/>
                  <a:pt x="9808385" y="3275511"/>
                </a:cubicBezTo>
                <a:cubicBezTo>
                  <a:pt x="9831860" y="3275500"/>
                  <a:pt x="9850434" y="3281090"/>
                  <a:pt x="9864108" y="3292281"/>
                </a:cubicBezTo>
                <a:cubicBezTo>
                  <a:pt x="9875036" y="3301028"/>
                  <a:pt x="9882591" y="3313295"/>
                  <a:pt x="9885485" y="3326990"/>
                </a:cubicBezTo>
                <a:cubicBezTo>
                  <a:pt x="9886839" y="3332996"/>
                  <a:pt x="9892186" y="3337254"/>
                  <a:pt x="9898343" y="3337229"/>
                </a:cubicBezTo>
                <a:lnTo>
                  <a:pt x="9959367" y="3337229"/>
                </a:lnTo>
                <a:cubicBezTo>
                  <a:pt x="9959962" y="3337228"/>
                  <a:pt x="9960555" y="3337188"/>
                  <a:pt x="9961145" y="3337108"/>
                </a:cubicBezTo>
                <a:cubicBezTo>
                  <a:pt x="9968484" y="3336114"/>
                  <a:pt x="9973628" y="3329360"/>
                  <a:pt x="9972635" y="3322020"/>
                </a:cubicBezTo>
                <a:cubicBezTo>
                  <a:pt x="9967870" y="3287427"/>
                  <a:pt x="9952683" y="3259555"/>
                  <a:pt x="9927072" y="3238404"/>
                </a:cubicBezTo>
                <a:cubicBezTo>
                  <a:pt x="9897812" y="3214213"/>
                  <a:pt x="9859264" y="3202118"/>
                  <a:pt x="9811429" y="3202118"/>
                </a:cubicBezTo>
                <a:close/>
                <a:moveTo>
                  <a:pt x="10596727" y="3202054"/>
                </a:moveTo>
                <a:cubicBezTo>
                  <a:pt x="10572445" y="3201931"/>
                  <a:pt x="10548404" y="3206874"/>
                  <a:pt x="10526142" y="3216569"/>
                </a:cubicBezTo>
                <a:cubicBezTo>
                  <a:pt x="10503981" y="3226245"/>
                  <a:pt x="10485790" y="3239734"/>
                  <a:pt x="10471571" y="3257036"/>
                </a:cubicBezTo>
                <a:lnTo>
                  <a:pt x="10471571" y="3222327"/>
                </a:lnTo>
                <a:cubicBezTo>
                  <a:pt x="10471571" y="3222322"/>
                  <a:pt x="10471571" y="3222317"/>
                  <a:pt x="10471571" y="3222311"/>
                </a:cubicBezTo>
                <a:cubicBezTo>
                  <a:pt x="10471561" y="3214966"/>
                  <a:pt x="10465601" y="3209019"/>
                  <a:pt x="10458255" y="3209027"/>
                </a:cubicBezTo>
                <a:lnTo>
                  <a:pt x="10397846" y="3209027"/>
                </a:lnTo>
                <a:cubicBezTo>
                  <a:pt x="10397842" y="3209027"/>
                  <a:pt x="10397835" y="3209027"/>
                  <a:pt x="10397831" y="3209027"/>
                </a:cubicBezTo>
                <a:cubicBezTo>
                  <a:pt x="10390485" y="3209027"/>
                  <a:pt x="10384531" y="3214982"/>
                  <a:pt x="10384531" y="3222327"/>
                </a:cubicBezTo>
                <a:lnTo>
                  <a:pt x="10384531" y="3616270"/>
                </a:lnTo>
                <a:cubicBezTo>
                  <a:pt x="10384531" y="3616274"/>
                  <a:pt x="10384531" y="3616281"/>
                  <a:pt x="10384531" y="3616285"/>
                </a:cubicBezTo>
                <a:cubicBezTo>
                  <a:pt x="10384540" y="3623631"/>
                  <a:pt x="10390501" y="3629579"/>
                  <a:pt x="10397846" y="3629569"/>
                </a:cubicBezTo>
                <a:lnTo>
                  <a:pt x="10458255" y="3629569"/>
                </a:lnTo>
                <a:cubicBezTo>
                  <a:pt x="10465601" y="3629579"/>
                  <a:pt x="10471561" y="3623631"/>
                  <a:pt x="10471571" y="3616285"/>
                </a:cubicBezTo>
                <a:lnTo>
                  <a:pt x="10471571" y="3394497"/>
                </a:lnTo>
                <a:cubicBezTo>
                  <a:pt x="10471582" y="3356886"/>
                  <a:pt x="10481116" y="3328025"/>
                  <a:pt x="10500174" y="3307915"/>
                </a:cubicBezTo>
                <a:cubicBezTo>
                  <a:pt x="10519232" y="3287805"/>
                  <a:pt x="10545063" y="3277750"/>
                  <a:pt x="10577668" y="3277750"/>
                </a:cubicBezTo>
                <a:cubicBezTo>
                  <a:pt x="10610242" y="3277729"/>
                  <a:pt x="10635936" y="3287763"/>
                  <a:pt x="10654753" y="3307852"/>
                </a:cubicBezTo>
                <a:cubicBezTo>
                  <a:pt x="10673570" y="3327941"/>
                  <a:pt x="10682978" y="3356823"/>
                  <a:pt x="10682978" y="3394497"/>
                </a:cubicBezTo>
                <a:lnTo>
                  <a:pt x="10682978" y="3616270"/>
                </a:lnTo>
                <a:cubicBezTo>
                  <a:pt x="10682978" y="3616274"/>
                  <a:pt x="10682978" y="3616281"/>
                  <a:pt x="10682978" y="3616285"/>
                </a:cubicBezTo>
                <a:cubicBezTo>
                  <a:pt x="10682987" y="3623631"/>
                  <a:pt x="10688947" y="3629579"/>
                  <a:pt x="10696293" y="3629569"/>
                </a:cubicBezTo>
                <a:lnTo>
                  <a:pt x="10755960" y="3629569"/>
                </a:lnTo>
                <a:cubicBezTo>
                  <a:pt x="10755971" y="3629569"/>
                  <a:pt x="10755981" y="3629569"/>
                  <a:pt x="10755992" y="3629569"/>
                </a:cubicBezTo>
                <a:cubicBezTo>
                  <a:pt x="10763328" y="3629569"/>
                  <a:pt x="10769276" y="3623621"/>
                  <a:pt x="10769276" y="3616285"/>
                </a:cubicBezTo>
                <a:lnTo>
                  <a:pt x="10769276" y="3381529"/>
                </a:lnTo>
                <a:cubicBezTo>
                  <a:pt x="10769370" y="3343360"/>
                  <a:pt x="10762007" y="3310787"/>
                  <a:pt x="10747188" y="3283809"/>
                </a:cubicBezTo>
                <a:cubicBezTo>
                  <a:pt x="10732369" y="3256831"/>
                  <a:pt x="10711860" y="3236479"/>
                  <a:pt x="10685659" y="3222753"/>
                </a:cubicBezTo>
                <a:cubicBezTo>
                  <a:pt x="10659459" y="3208996"/>
                  <a:pt x="10629815" y="3202096"/>
                  <a:pt x="10596727" y="3202054"/>
                </a:cubicBezTo>
                <a:close/>
                <a:moveTo>
                  <a:pt x="10282670" y="3189339"/>
                </a:moveTo>
                <a:cubicBezTo>
                  <a:pt x="10252287" y="3189339"/>
                  <a:pt x="10227657" y="3213969"/>
                  <a:pt x="10227657" y="3244352"/>
                </a:cubicBezTo>
                <a:cubicBezTo>
                  <a:pt x="10227657" y="3274735"/>
                  <a:pt x="10252287" y="3299365"/>
                  <a:pt x="10282670" y="3299365"/>
                </a:cubicBezTo>
                <a:cubicBezTo>
                  <a:pt x="10313053" y="3299365"/>
                  <a:pt x="10337683" y="3274735"/>
                  <a:pt x="10337683" y="3244352"/>
                </a:cubicBezTo>
                <a:cubicBezTo>
                  <a:pt x="10337683" y="3213969"/>
                  <a:pt x="10313053" y="3189339"/>
                  <a:pt x="10282670" y="3189339"/>
                </a:cubicBezTo>
                <a:close/>
                <a:moveTo>
                  <a:pt x="10110097" y="3104444"/>
                </a:moveTo>
                <a:cubicBezTo>
                  <a:pt x="10102752" y="3104453"/>
                  <a:pt x="10096804" y="3110414"/>
                  <a:pt x="10096813" y="3117759"/>
                </a:cubicBezTo>
                <a:lnTo>
                  <a:pt x="10096813" y="3195712"/>
                </a:lnTo>
                <a:cubicBezTo>
                  <a:pt x="10096813" y="3203066"/>
                  <a:pt x="10090851" y="3209027"/>
                  <a:pt x="10083498" y="3209027"/>
                </a:cubicBezTo>
                <a:lnTo>
                  <a:pt x="10031040" y="3209027"/>
                </a:lnTo>
                <a:cubicBezTo>
                  <a:pt x="10031036" y="3209027"/>
                  <a:pt x="10031029" y="3209027"/>
                  <a:pt x="10031025" y="3209027"/>
                </a:cubicBezTo>
                <a:cubicBezTo>
                  <a:pt x="10023679" y="3209027"/>
                  <a:pt x="10017725" y="3214982"/>
                  <a:pt x="10017725" y="3222327"/>
                </a:cubicBezTo>
                <a:lnTo>
                  <a:pt x="10017725" y="3266707"/>
                </a:lnTo>
                <a:cubicBezTo>
                  <a:pt x="10017742" y="3274048"/>
                  <a:pt x="10023700" y="3279990"/>
                  <a:pt x="10031040" y="3279990"/>
                </a:cubicBezTo>
                <a:lnTo>
                  <a:pt x="10083498" y="3279990"/>
                </a:lnTo>
                <a:cubicBezTo>
                  <a:pt x="10090851" y="3279990"/>
                  <a:pt x="10096813" y="3285952"/>
                  <a:pt x="10096813" y="3293306"/>
                </a:cubicBezTo>
                <a:lnTo>
                  <a:pt x="10096813" y="3512822"/>
                </a:lnTo>
                <a:cubicBezTo>
                  <a:pt x="10096802" y="3554030"/>
                  <a:pt x="10107226" y="3583796"/>
                  <a:pt x="10128083" y="3602118"/>
                </a:cubicBezTo>
                <a:cubicBezTo>
                  <a:pt x="10148939" y="3620439"/>
                  <a:pt x="10178962" y="3629601"/>
                  <a:pt x="10218151" y="3629601"/>
                </a:cubicBezTo>
                <a:lnTo>
                  <a:pt x="10273590" y="3629601"/>
                </a:lnTo>
                <a:cubicBezTo>
                  <a:pt x="10273595" y="3629601"/>
                  <a:pt x="10273601" y="3629601"/>
                  <a:pt x="10273606" y="3629601"/>
                </a:cubicBezTo>
                <a:cubicBezTo>
                  <a:pt x="10280952" y="3629601"/>
                  <a:pt x="10286906" y="3623646"/>
                  <a:pt x="10286906" y="3616301"/>
                </a:cubicBezTo>
                <a:lnTo>
                  <a:pt x="10286906" y="3570391"/>
                </a:lnTo>
                <a:cubicBezTo>
                  <a:pt x="10286906" y="3570386"/>
                  <a:pt x="10286906" y="3570380"/>
                  <a:pt x="10286906" y="3570375"/>
                </a:cubicBezTo>
                <a:cubicBezTo>
                  <a:pt x="10286896" y="3563029"/>
                  <a:pt x="10280936" y="3557082"/>
                  <a:pt x="10273590" y="3557091"/>
                </a:cubicBezTo>
                <a:lnTo>
                  <a:pt x="10233486" y="3557091"/>
                </a:lnTo>
                <a:cubicBezTo>
                  <a:pt x="10215595" y="3557091"/>
                  <a:pt x="10203006" y="3553699"/>
                  <a:pt x="10195622" y="3546805"/>
                </a:cubicBezTo>
                <a:cubicBezTo>
                  <a:pt x="10188239" y="3539910"/>
                  <a:pt x="10184579" y="3528599"/>
                  <a:pt x="10184579" y="3512822"/>
                </a:cubicBezTo>
                <a:lnTo>
                  <a:pt x="10184579" y="3117759"/>
                </a:lnTo>
                <a:cubicBezTo>
                  <a:pt x="10184579" y="3110406"/>
                  <a:pt x="10178617" y="3104444"/>
                  <a:pt x="10171263" y="3104444"/>
                </a:cubicBezTo>
                <a:lnTo>
                  <a:pt x="10110113" y="3104444"/>
                </a:lnTo>
                <a:cubicBezTo>
                  <a:pt x="10110108" y="3104444"/>
                  <a:pt x="10110102" y="3104444"/>
                  <a:pt x="10110097" y="3104444"/>
                </a:cubicBezTo>
                <a:close/>
                <a:moveTo>
                  <a:pt x="9493861" y="3104444"/>
                </a:moveTo>
                <a:cubicBezTo>
                  <a:pt x="9486560" y="3104444"/>
                  <a:pt x="9480641" y="3110363"/>
                  <a:pt x="9480641" y="3117665"/>
                </a:cubicBezTo>
                <a:lnTo>
                  <a:pt x="9480641" y="3240328"/>
                </a:lnTo>
                <a:cubicBezTo>
                  <a:pt x="9474742" y="3236172"/>
                  <a:pt x="9468622" y="3232338"/>
                  <a:pt x="9462308" y="3228843"/>
                </a:cubicBezTo>
                <a:cubicBezTo>
                  <a:pt x="9429703" y="3210962"/>
                  <a:pt x="9393322" y="3202049"/>
                  <a:pt x="9353166" y="3202101"/>
                </a:cubicBezTo>
                <a:cubicBezTo>
                  <a:pt x="9313009" y="3202154"/>
                  <a:pt x="9276617" y="3211068"/>
                  <a:pt x="9243991" y="3228843"/>
                </a:cubicBezTo>
                <a:cubicBezTo>
                  <a:pt x="9211597" y="3246486"/>
                  <a:pt x="9184868" y="3272952"/>
                  <a:pt x="9166907" y="3305170"/>
                </a:cubicBezTo>
                <a:cubicBezTo>
                  <a:pt x="9148101" y="3338248"/>
                  <a:pt x="9138698" y="3376165"/>
                  <a:pt x="9138698" y="3418919"/>
                </a:cubicBezTo>
                <a:cubicBezTo>
                  <a:pt x="9138698" y="3462179"/>
                  <a:pt x="9147860" y="3500216"/>
                  <a:pt x="9166181" y="3533032"/>
                </a:cubicBezTo>
                <a:cubicBezTo>
                  <a:pt x="9183696" y="3565076"/>
                  <a:pt x="9209887" y="3591535"/>
                  <a:pt x="9241751" y="3609375"/>
                </a:cubicBezTo>
                <a:cubicBezTo>
                  <a:pt x="9273789" y="3627423"/>
                  <a:pt x="9309658" y="3636448"/>
                  <a:pt x="9349363" y="3636448"/>
                </a:cubicBezTo>
                <a:cubicBezTo>
                  <a:pt x="9389562" y="3636448"/>
                  <a:pt x="9426326" y="3627423"/>
                  <a:pt x="9459658" y="3609375"/>
                </a:cubicBezTo>
                <a:cubicBezTo>
                  <a:pt x="9492978" y="3591295"/>
                  <a:pt x="9520082" y="3566163"/>
                  <a:pt x="9538667" y="3532653"/>
                </a:cubicBezTo>
                <a:cubicBezTo>
                  <a:pt x="9562821" y="3489125"/>
                  <a:pt x="9567665" y="3449431"/>
                  <a:pt x="9567665" y="3380724"/>
                </a:cubicBezTo>
                <a:lnTo>
                  <a:pt x="9567665" y="3117665"/>
                </a:lnTo>
                <a:cubicBezTo>
                  <a:pt x="9567665" y="3110363"/>
                  <a:pt x="9561745" y="3104444"/>
                  <a:pt x="9554444" y="3104444"/>
                </a:cubicBezTo>
                <a:close/>
                <a:moveTo>
                  <a:pt x="1412487" y="864356"/>
                </a:moveTo>
                <a:lnTo>
                  <a:pt x="1412487" y="5990756"/>
                </a:lnTo>
                <a:lnTo>
                  <a:pt x="1538487" y="5990756"/>
                </a:lnTo>
                <a:lnTo>
                  <a:pt x="1538487" y="864356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dark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38BAF498-A710-4AAA-9AF7-1FA5D1B3A456}" type="datetime1">
              <a:rPr lang="en-GB" smtClean="0"/>
              <a:pPr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Speaker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8019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0535AB10-5016-4BBE-B319-91BC6F875FE6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D372CC3D-7E59-450A-B93F-92B0F4C49C61}"/>
              </a:ext>
            </a:extLst>
          </p:cNvPr>
          <p:cNvSpPr/>
          <p:nvPr userDrawn="1"/>
        </p:nvSpPr>
        <p:spPr>
          <a:xfrm rot="5400000" flipV="1">
            <a:off x="439200" y="3364556"/>
            <a:ext cx="5126400" cy="126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1AC54771-CBF5-4FBF-A739-CD4ED231F6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7" y="6199199"/>
            <a:ext cx="901603" cy="3086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2B3B4A0-C375-41A6-AA76-9E9EE3A79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74800"/>
            <a:ext cx="2073600" cy="5115600"/>
          </a:xfrm>
        </p:spPr>
        <p:txBody>
          <a:bodyPr/>
          <a:lstStyle>
            <a:lvl1pPr>
              <a:lnSpc>
                <a:spcPct val="90000"/>
              </a:lnSpc>
              <a:defRPr sz="4000"/>
            </a:lvl1pPr>
          </a:lstStyle>
          <a:p>
            <a:r>
              <a:rPr lang="en-GB" dirty="0"/>
              <a:t>Click to add Agenda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99200" y="874800"/>
            <a:ext cx="8262000" cy="511560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3pPr>
            <a:lvl4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>
                <a:latin typeface="+mn-lt"/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>
                <a:latin typeface="+mn-lt"/>
              </a:defRPr>
            </a:lvl9pPr>
          </a:lstStyle>
          <a:p>
            <a:pPr lvl="0"/>
            <a:r>
              <a:rPr lang="en-GB" noProof="0" dirty="0"/>
              <a:t>Click to add agenda point                                                        Enter &amp; TAB for next text level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DF4EB-E8CD-4FE3-9BB6-9D7DA462D5A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99343-84CB-4E3E-846B-B907699FB7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5FCB2F-4FFF-4E3C-94D2-25EBC95B53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35335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774232FE-6B21-4D3C-8891-6A33800C6D20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D372CC3D-7E59-450A-B93F-92B0F4C49C61}"/>
              </a:ext>
            </a:extLst>
          </p:cNvPr>
          <p:cNvSpPr/>
          <p:nvPr userDrawn="1"/>
        </p:nvSpPr>
        <p:spPr bwMode="white">
          <a:xfrm rot="5400000" flipV="1">
            <a:off x="439200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1AC54771-CBF5-4FBF-A739-CD4ED231F6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2B3B4A0-C375-41A6-AA76-9E9EE3A79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2000" y="874800"/>
            <a:ext cx="2073600" cy="5115600"/>
          </a:xfrm>
        </p:spPr>
        <p:txBody>
          <a:bodyPr/>
          <a:lstStyle>
            <a:lvl1pPr>
              <a:lnSpc>
                <a:spcPct val="90000"/>
              </a:lnSpc>
              <a:defRPr sz="4000"/>
            </a:lvl1pPr>
          </a:lstStyle>
          <a:p>
            <a:r>
              <a:rPr lang="en-GB" dirty="0"/>
              <a:t>Click to add Agenda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3499200" y="874800"/>
            <a:ext cx="8262000" cy="511560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3pPr>
            <a:lvl4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9pPr>
          </a:lstStyle>
          <a:p>
            <a:pPr lvl="0"/>
            <a:r>
              <a:rPr lang="en-GB" noProof="0" dirty="0"/>
              <a:t>Click to add agenda point                                                        Enter &amp; TAB for next text level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DF4EB-E8CD-4FE3-9BB6-9D7DA462D5A7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99343-84CB-4E3E-846B-B907699FB7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5FCB2F-4FFF-4E3C-94D2-25EBC95B53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7855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A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552D84-A027-418B-B489-16EF46A08E86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89C57B-F8F6-40E2-833E-C9320F7E1A33}"/>
              </a:ext>
            </a:extLst>
          </p:cNvPr>
          <p:cNvSpPr/>
          <p:nvPr userDrawn="1"/>
        </p:nvSpPr>
        <p:spPr bwMode="white">
          <a:xfrm rot="16200000" flipV="1">
            <a:off x="-1088912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FB615E5-EF3E-4EBF-AA9B-470031CB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1944778"/>
            <a:ext cx="7833600" cy="3109002"/>
          </a:xfrm>
        </p:spPr>
        <p:txBody>
          <a:bodyPr anchor="t" anchorCtr="0"/>
          <a:lstStyle>
            <a:lvl1pPr algn="l">
              <a:defRPr sz="8000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726350"/>
            <a:ext cx="78336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1pPr>
            <a:lvl2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2pPr>
            <a:lvl3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3pPr>
            <a:lvl4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4pPr>
            <a:lvl5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5pPr>
            <a:lvl6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6pPr>
            <a:lvl7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7pPr>
            <a:lvl8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8pPr>
            <a:lvl9pPr marL="0" indent="0" algn="l">
              <a:buFont typeface="Dstny Body" panose="02000603000000020004" pitchFamily="2" charset="0"/>
              <a:buChar char="​"/>
              <a:tabLst/>
              <a:defRPr sz="8000" b="1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#01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F21-26AE-46C9-A9BF-E3C2D25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ACE3-9C9E-48B3-8EB8-2D71E81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DB5A3-15DC-4831-8A0C-FB090E04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1529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ight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Background">
            <a:extLst>
              <a:ext uri="{FF2B5EF4-FFF2-40B4-BE49-F238E27FC236}">
                <a16:creationId xmlns:a16="http://schemas.microsoft.com/office/drawing/2014/main" id="{F1D09505-09FC-487B-8929-B777E84E1BB6}"/>
              </a:ext>
            </a:extLst>
          </p:cNvPr>
          <p:cNvSpPr/>
          <p:nvPr userDrawn="1"/>
        </p:nvSpPr>
        <p:spPr>
          <a:xfrm>
            <a:off x="0" y="0"/>
            <a:ext cx="3136490" cy="6858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8943975" y="2743200"/>
            <a:ext cx="2505075" cy="1247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0213952" y="3175417"/>
            <a:ext cx="137506" cy="1375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C13C3DE-8254-4AAC-9B8A-CF2D3D66A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9351683 w 12193200"/>
              <a:gd name="connsiteY0" fmla="*/ 3277750 h 6861600"/>
              <a:gd name="connsiteX1" fmla="*/ 9414268 w 12193200"/>
              <a:gd name="connsiteY1" fmla="*/ 3293811 h 6861600"/>
              <a:gd name="connsiteX2" fmla="*/ 9460794 w 12193200"/>
              <a:gd name="connsiteY2" fmla="*/ 3341456 h 6861600"/>
              <a:gd name="connsiteX3" fmla="*/ 9478337 w 12193200"/>
              <a:gd name="connsiteY3" fmla="*/ 3418919 h 6861600"/>
              <a:gd name="connsiteX4" fmla="*/ 9460021 w 12193200"/>
              <a:gd name="connsiteY4" fmla="*/ 3496777 h 6861600"/>
              <a:gd name="connsiteX5" fmla="*/ 9412312 w 12193200"/>
              <a:gd name="connsiteY5" fmla="*/ 3544864 h 6861600"/>
              <a:gd name="connsiteX6" fmla="*/ 9349348 w 12193200"/>
              <a:gd name="connsiteY6" fmla="*/ 3560893 h 6861600"/>
              <a:gd name="connsiteX7" fmla="*/ 9261945 w 12193200"/>
              <a:gd name="connsiteY7" fmla="*/ 3523866 h 6861600"/>
              <a:gd name="connsiteX8" fmla="*/ 9227236 w 12193200"/>
              <a:gd name="connsiteY8" fmla="*/ 3418919 h 6861600"/>
              <a:gd name="connsiteX9" fmla="*/ 9244007 w 12193200"/>
              <a:gd name="connsiteY9" fmla="*/ 3341456 h 6861600"/>
              <a:gd name="connsiteX10" fmla="*/ 9289459 w 12193200"/>
              <a:gd name="connsiteY10" fmla="*/ 3293748 h 6861600"/>
              <a:gd name="connsiteX11" fmla="*/ 9351683 w 12193200"/>
              <a:gd name="connsiteY11" fmla="*/ 3277750 h 6861600"/>
              <a:gd name="connsiteX12" fmla="*/ 11156040 w 12193200"/>
              <a:gd name="connsiteY12" fmla="*/ 3209012 h 6861600"/>
              <a:gd name="connsiteX13" fmla="*/ 11143608 w 12193200"/>
              <a:gd name="connsiteY13" fmla="*/ 3217563 h 6861600"/>
              <a:gd name="connsiteX14" fmla="*/ 11024005 w 12193200"/>
              <a:gd name="connsiteY14" fmla="*/ 3529609 h 6861600"/>
              <a:gd name="connsiteX15" fmla="*/ 10908836 w 12193200"/>
              <a:gd name="connsiteY15" fmla="*/ 3217799 h 6861600"/>
              <a:gd name="connsiteX16" fmla="*/ 10896357 w 12193200"/>
              <a:gd name="connsiteY16" fmla="*/ 3209091 h 6861600"/>
              <a:gd name="connsiteX17" fmla="*/ 10828375 w 12193200"/>
              <a:gd name="connsiteY17" fmla="*/ 3209091 h 6861600"/>
              <a:gd name="connsiteX18" fmla="*/ 10815135 w 12193200"/>
              <a:gd name="connsiteY18" fmla="*/ 3222482 h 6861600"/>
              <a:gd name="connsiteX19" fmla="*/ 10816053 w 12193200"/>
              <a:gd name="connsiteY19" fmla="*/ 3227265 h 6861600"/>
              <a:gd name="connsiteX20" fmla="*/ 10974719 w 12193200"/>
              <a:gd name="connsiteY20" fmla="*/ 3629569 h 6861600"/>
              <a:gd name="connsiteX21" fmla="*/ 10968787 w 12193200"/>
              <a:gd name="connsiteY21" fmla="*/ 3649543 h 6861600"/>
              <a:gd name="connsiteX22" fmla="*/ 10862405 w 12193200"/>
              <a:gd name="connsiteY22" fmla="*/ 3735999 h 6861600"/>
              <a:gd name="connsiteX23" fmla="*/ 10850257 w 12193200"/>
              <a:gd name="connsiteY23" fmla="*/ 3750403 h 6861600"/>
              <a:gd name="connsiteX24" fmla="*/ 10849610 w 12193200"/>
              <a:gd name="connsiteY24" fmla="*/ 3806552 h 6861600"/>
              <a:gd name="connsiteX25" fmla="*/ 10864078 w 12193200"/>
              <a:gd name="connsiteY25" fmla="*/ 3820483 h 6861600"/>
              <a:gd name="connsiteX26" fmla="*/ 10883846 w 12193200"/>
              <a:gd name="connsiteY26" fmla="*/ 3819078 h 6861600"/>
              <a:gd name="connsiteX27" fmla="*/ 11028044 w 12193200"/>
              <a:gd name="connsiteY27" fmla="*/ 3707064 h 6861600"/>
              <a:gd name="connsiteX28" fmla="*/ 11045761 w 12193200"/>
              <a:gd name="connsiteY28" fmla="*/ 3664830 h 6861600"/>
              <a:gd name="connsiteX29" fmla="*/ 11229259 w 12193200"/>
              <a:gd name="connsiteY29" fmla="*/ 3227455 h 6861600"/>
              <a:gd name="connsiteX30" fmla="*/ 11222098 w 12193200"/>
              <a:gd name="connsiteY30" fmla="*/ 3210039 h 6861600"/>
              <a:gd name="connsiteX31" fmla="*/ 11216969 w 12193200"/>
              <a:gd name="connsiteY31" fmla="*/ 3209012 h 6861600"/>
              <a:gd name="connsiteX32" fmla="*/ 9811429 w 12193200"/>
              <a:gd name="connsiteY32" fmla="*/ 3202118 h 6861600"/>
              <a:gd name="connsiteX33" fmla="*/ 9726267 w 12193200"/>
              <a:gd name="connsiteY33" fmla="*/ 3218178 h 6861600"/>
              <a:gd name="connsiteX34" fmla="*/ 9669471 w 12193200"/>
              <a:gd name="connsiteY34" fmla="*/ 3262069 h 6861600"/>
              <a:gd name="connsiteX35" fmla="*/ 9649656 w 12193200"/>
              <a:gd name="connsiteY35" fmla="*/ 3323251 h 6861600"/>
              <a:gd name="connsiteX36" fmla="*/ 9671428 w 12193200"/>
              <a:gd name="connsiteY36" fmla="*/ 3389655 h 6861600"/>
              <a:gd name="connsiteX37" fmla="*/ 9722923 w 12193200"/>
              <a:gd name="connsiteY37" fmla="*/ 3427045 h 6861600"/>
              <a:gd name="connsiteX38" fmla="*/ 9800039 w 12193200"/>
              <a:gd name="connsiteY38" fmla="*/ 3452288 h 6861600"/>
              <a:gd name="connsiteX39" fmla="*/ 9871381 w 12193200"/>
              <a:gd name="connsiteY39" fmla="*/ 3477530 h 6861600"/>
              <a:gd name="connsiteX40" fmla="*/ 9893894 w 12193200"/>
              <a:gd name="connsiteY40" fmla="*/ 3512649 h 6861600"/>
              <a:gd name="connsiteX41" fmla="*/ 9873684 w 12193200"/>
              <a:gd name="connsiteY41" fmla="*/ 3548936 h 6861600"/>
              <a:gd name="connsiteX42" fmla="*/ 9816809 w 12193200"/>
              <a:gd name="connsiteY42" fmla="*/ 3563056 h 6861600"/>
              <a:gd name="connsiteX43" fmla="*/ 9758436 w 12193200"/>
              <a:gd name="connsiteY43" fmla="*/ 3545102 h 6861600"/>
              <a:gd name="connsiteX44" fmla="*/ 9734503 w 12193200"/>
              <a:gd name="connsiteY44" fmla="*/ 3510393 h 6861600"/>
              <a:gd name="connsiteX45" fmla="*/ 9721755 w 12193200"/>
              <a:gd name="connsiteY45" fmla="*/ 3500533 h 6861600"/>
              <a:gd name="connsiteX46" fmla="*/ 9657592 w 12193200"/>
              <a:gd name="connsiteY46" fmla="*/ 3500533 h 6861600"/>
              <a:gd name="connsiteX47" fmla="*/ 9655534 w 12193200"/>
              <a:gd name="connsiteY47" fmla="*/ 3500697 h 6861600"/>
              <a:gd name="connsiteX48" fmla="*/ 9644355 w 12193200"/>
              <a:gd name="connsiteY48" fmla="*/ 3516073 h 6861600"/>
              <a:gd name="connsiteX49" fmla="*/ 9667215 w 12193200"/>
              <a:gd name="connsiteY49" fmla="*/ 3569619 h 6861600"/>
              <a:gd name="connsiteX50" fmla="*/ 9729375 w 12193200"/>
              <a:gd name="connsiteY50" fmla="*/ 3618526 h 6861600"/>
              <a:gd name="connsiteX51" fmla="*/ 9818245 w 12193200"/>
              <a:gd name="connsiteY51" fmla="*/ 3636448 h 6861600"/>
              <a:gd name="connsiteX52" fmla="*/ 9903439 w 12193200"/>
              <a:gd name="connsiteY52" fmla="*/ 3620435 h 6861600"/>
              <a:gd name="connsiteX53" fmla="*/ 9959462 w 12193200"/>
              <a:gd name="connsiteY53" fmla="*/ 3576166 h 6861600"/>
              <a:gd name="connsiteX54" fmla="*/ 9979309 w 12193200"/>
              <a:gd name="connsiteY54" fmla="*/ 3512034 h 6861600"/>
              <a:gd name="connsiteX55" fmla="*/ 9957221 w 12193200"/>
              <a:gd name="connsiteY55" fmla="*/ 3447145 h 6861600"/>
              <a:gd name="connsiteX56" fmla="*/ 9906484 w 12193200"/>
              <a:gd name="connsiteY56" fmla="*/ 3410133 h 6861600"/>
              <a:gd name="connsiteX57" fmla="*/ 9831292 w 12193200"/>
              <a:gd name="connsiteY57" fmla="*/ 3385348 h 6861600"/>
              <a:gd name="connsiteX58" fmla="*/ 9779387 w 12193200"/>
              <a:gd name="connsiteY58" fmla="*/ 3368908 h 6861600"/>
              <a:gd name="connsiteX59" fmla="*/ 9750595 w 12193200"/>
              <a:gd name="connsiteY59" fmla="*/ 3351901 h 6861600"/>
              <a:gd name="connsiteX60" fmla="*/ 9737453 w 12193200"/>
              <a:gd name="connsiteY60" fmla="*/ 3325207 h 6861600"/>
              <a:gd name="connsiteX61" fmla="*/ 9755722 w 12193200"/>
              <a:gd name="connsiteY61" fmla="*/ 3288479 h 6861600"/>
              <a:gd name="connsiteX62" fmla="*/ 9808385 w 12193200"/>
              <a:gd name="connsiteY62" fmla="*/ 3275511 h 6861600"/>
              <a:gd name="connsiteX63" fmla="*/ 9864108 w 12193200"/>
              <a:gd name="connsiteY63" fmla="*/ 3292281 h 6861600"/>
              <a:gd name="connsiteX64" fmla="*/ 9885485 w 12193200"/>
              <a:gd name="connsiteY64" fmla="*/ 3326990 h 6861600"/>
              <a:gd name="connsiteX65" fmla="*/ 9898343 w 12193200"/>
              <a:gd name="connsiteY65" fmla="*/ 3337229 h 6861600"/>
              <a:gd name="connsiteX66" fmla="*/ 9959367 w 12193200"/>
              <a:gd name="connsiteY66" fmla="*/ 3337229 h 6861600"/>
              <a:gd name="connsiteX67" fmla="*/ 9961145 w 12193200"/>
              <a:gd name="connsiteY67" fmla="*/ 3337108 h 6861600"/>
              <a:gd name="connsiteX68" fmla="*/ 9972635 w 12193200"/>
              <a:gd name="connsiteY68" fmla="*/ 3322020 h 6861600"/>
              <a:gd name="connsiteX69" fmla="*/ 9927072 w 12193200"/>
              <a:gd name="connsiteY69" fmla="*/ 3238404 h 6861600"/>
              <a:gd name="connsiteX70" fmla="*/ 9811429 w 12193200"/>
              <a:gd name="connsiteY70" fmla="*/ 3202118 h 6861600"/>
              <a:gd name="connsiteX71" fmla="*/ 10596727 w 12193200"/>
              <a:gd name="connsiteY71" fmla="*/ 3202054 h 6861600"/>
              <a:gd name="connsiteX72" fmla="*/ 10526142 w 12193200"/>
              <a:gd name="connsiteY72" fmla="*/ 3216569 h 6861600"/>
              <a:gd name="connsiteX73" fmla="*/ 10471571 w 12193200"/>
              <a:gd name="connsiteY73" fmla="*/ 3257036 h 6861600"/>
              <a:gd name="connsiteX74" fmla="*/ 10471571 w 12193200"/>
              <a:gd name="connsiteY74" fmla="*/ 3222327 h 6861600"/>
              <a:gd name="connsiteX75" fmla="*/ 10471571 w 12193200"/>
              <a:gd name="connsiteY75" fmla="*/ 3222311 h 6861600"/>
              <a:gd name="connsiteX76" fmla="*/ 10458255 w 12193200"/>
              <a:gd name="connsiteY76" fmla="*/ 3209027 h 6861600"/>
              <a:gd name="connsiteX77" fmla="*/ 10397846 w 12193200"/>
              <a:gd name="connsiteY77" fmla="*/ 3209027 h 6861600"/>
              <a:gd name="connsiteX78" fmla="*/ 10397831 w 12193200"/>
              <a:gd name="connsiteY78" fmla="*/ 3209027 h 6861600"/>
              <a:gd name="connsiteX79" fmla="*/ 10384531 w 12193200"/>
              <a:gd name="connsiteY79" fmla="*/ 3222327 h 6861600"/>
              <a:gd name="connsiteX80" fmla="*/ 10384531 w 12193200"/>
              <a:gd name="connsiteY80" fmla="*/ 3616270 h 6861600"/>
              <a:gd name="connsiteX81" fmla="*/ 10384531 w 12193200"/>
              <a:gd name="connsiteY81" fmla="*/ 3616285 h 6861600"/>
              <a:gd name="connsiteX82" fmla="*/ 10397846 w 12193200"/>
              <a:gd name="connsiteY82" fmla="*/ 3629569 h 6861600"/>
              <a:gd name="connsiteX83" fmla="*/ 10458255 w 12193200"/>
              <a:gd name="connsiteY83" fmla="*/ 3629569 h 6861600"/>
              <a:gd name="connsiteX84" fmla="*/ 10471571 w 12193200"/>
              <a:gd name="connsiteY84" fmla="*/ 3616285 h 6861600"/>
              <a:gd name="connsiteX85" fmla="*/ 10471571 w 12193200"/>
              <a:gd name="connsiteY85" fmla="*/ 3394497 h 6861600"/>
              <a:gd name="connsiteX86" fmla="*/ 10500174 w 12193200"/>
              <a:gd name="connsiteY86" fmla="*/ 3307915 h 6861600"/>
              <a:gd name="connsiteX87" fmla="*/ 10577668 w 12193200"/>
              <a:gd name="connsiteY87" fmla="*/ 3277750 h 6861600"/>
              <a:gd name="connsiteX88" fmla="*/ 10654753 w 12193200"/>
              <a:gd name="connsiteY88" fmla="*/ 3307852 h 6861600"/>
              <a:gd name="connsiteX89" fmla="*/ 10682978 w 12193200"/>
              <a:gd name="connsiteY89" fmla="*/ 3394497 h 6861600"/>
              <a:gd name="connsiteX90" fmla="*/ 10682978 w 12193200"/>
              <a:gd name="connsiteY90" fmla="*/ 3616270 h 6861600"/>
              <a:gd name="connsiteX91" fmla="*/ 10682978 w 12193200"/>
              <a:gd name="connsiteY91" fmla="*/ 3616285 h 6861600"/>
              <a:gd name="connsiteX92" fmla="*/ 10696293 w 12193200"/>
              <a:gd name="connsiteY92" fmla="*/ 3629569 h 6861600"/>
              <a:gd name="connsiteX93" fmla="*/ 10755960 w 12193200"/>
              <a:gd name="connsiteY93" fmla="*/ 3629569 h 6861600"/>
              <a:gd name="connsiteX94" fmla="*/ 10755992 w 12193200"/>
              <a:gd name="connsiteY94" fmla="*/ 3629569 h 6861600"/>
              <a:gd name="connsiteX95" fmla="*/ 10769276 w 12193200"/>
              <a:gd name="connsiteY95" fmla="*/ 3616285 h 6861600"/>
              <a:gd name="connsiteX96" fmla="*/ 10769276 w 12193200"/>
              <a:gd name="connsiteY96" fmla="*/ 3381529 h 6861600"/>
              <a:gd name="connsiteX97" fmla="*/ 10747188 w 12193200"/>
              <a:gd name="connsiteY97" fmla="*/ 3283809 h 6861600"/>
              <a:gd name="connsiteX98" fmla="*/ 10685659 w 12193200"/>
              <a:gd name="connsiteY98" fmla="*/ 3222753 h 6861600"/>
              <a:gd name="connsiteX99" fmla="*/ 10596727 w 12193200"/>
              <a:gd name="connsiteY99" fmla="*/ 3202054 h 6861600"/>
              <a:gd name="connsiteX100" fmla="*/ 10282670 w 12193200"/>
              <a:gd name="connsiteY100" fmla="*/ 3189339 h 6861600"/>
              <a:gd name="connsiteX101" fmla="*/ 10227657 w 12193200"/>
              <a:gd name="connsiteY101" fmla="*/ 3244352 h 6861600"/>
              <a:gd name="connsiteX102" fmla="*/ 10282670 w 12193200"/>
              <a:gd name="connsiteY102" fmla="*/ 3299365 h 6861600"/>
              <a:gd name="connsiteX103" fmla="*/ 10337683 w 12193200"/>
              <a:gd name="connsiteY103" fmla="*/ 3244352 h 6861600"/>
              <a:gd name="connsiteX104" fmla="*/ 10282670 w 12193200"/>
              <a:gd name="connsiteY104" fmla="*/ 3189339 h 6861600"/>
              <a:gd name="connsiteX105" fmla="*/ 10110097 w 12193200"/>
              <a:gd name="connsiteY105" fmla="*/ 3104444 h 6861600"/>
              <a:gd name="connsiteX106" fmla="*/ 10096813 w 12193200"/>
              <a:gd name="connsiteY106" fmla="*/ 3117759 h 6861600"/>
              <a:gd name="connsiteX107" fmla="*/ 10096813 w 12193200"/>
              <a:gd name="connsiteY107" fmla="*/ 3195712 h 6861600"/>
              <a:gd name="connsiteX108" fmla="*/ 10083498 w 12193200"/>
              <a:gd name="connsiteY108" fmla="*/ 3209027 h 6861600"/>
              <a:gd name="connsiteX109" fmla="*/ 10031040 w 12193200"/>
              <a:gd name="connsiteY109" fmla="*/ 3209027 h 6861600"/>
              <a:gd name="connsiteX110" fmla="*/ 10031025 w 12193200"/>
              <a:gd name="connsiteY110" fmla="*/ 3209027 h 6861600"/>
              <a:gd name="connsiteX111" fmla="*/ 10017725 w 12193200"/>
              <a:gd name="connsiteY111" fmla="*/ 3222327 h 6861600"/>
              <a:gd name="connsiteX112" fmla="*/ 10017725 w 12193200"/>
              <a:gd name="connsiteY112" fmla="*/ 3266707 h 6861600"/>
              <a:gd name="connsiteX113" fmla="*/ 10031040 w 12193200"/>
              <a:gd name="connsiteY113" fmla="*/ 3279990 h 6861600"/>
              <a:gd name="connsiteX114" fmla="*/ 10083498 w 12193200"/>
              <a:gd name="connsiteY114" fmla="*/ 3279990 h 6861600"/>
              <a:gd name="connsiteX115" fmla="*/ 10096813 w 12193200"/>
              <a:gd name="connsiteY115" fmla="*/ 3293306 h 6861600"/>
              <a:gd name="connsiteX116" fmla="*/ 10096813 w 12193200"/>
              <a:gd name="connsiteY116" fmla="*/ 3512822 h 6861600"/>
              <a:gd name="connsiteX117" fmla="*/ 10128083 w 12193200"/>
              <a:gd name="connsiteY117" fmla="*/ 3602118 h 6861600"/>
              <a:gd name="connsiteX118" fmla="*/ 10218151 w 12193200"/>
              <a:gd name="connsiteY118" fmla="*/ 3629601 h 6861600"/>
              <a:gd name="connsiteX119" fmla="*/ 10273590 w 12193200"/>
              <a:gd name="connsiteY119" fmla="*/ 3629601 h 6861600"/>
              <a:gd name="connsiteX120" fmla="*/ 10273606 w 12193200"/>
              <a:gd name="connsiteY120" fmla="*/ 3629601 h 6861600"/>
              <a:gd name="connsiteX121" fmla="*/ 10286906 w 12193200"/>
              <a:gd name="connsiteY121" fmla="*/ 3616301 h 6861600"/>
              <a:gd name="connsiteX122" fmla="*/ 10286906 w 12193200"/>
              <a:gd name="connsiteY122" fmla="*/ 3570391 h 6861600"/>
              <a:gd name="connsiteX123" fmla="*/ 10286906 w 12193200"/>
              <a:gd name="connsiteY123" fmla="*/ 3570375 h 6861600"/>
              <a:gd name="connsiteX124" fmla="*/ 10273590 w 12193200"/>
              <a:gd name="connsiteY124" fmla="*/ 3557091 h 6861600"/>
              <a:gd name="connsiteX125" fmla="*/ 10233486 w 12193200"/>
              <a:gd name="connsiteY125" fmla="*/ 3557091 h 6861600"/>
              <a:gd name="connsiteX126" fmla="*/ 10195622 w 12193200"/>
              <a:gd name="connsiteY126" fmla="*/ 3546805 h 6861600"/>
              <a:gd name="connsiteX127" fmla="*/ 10184579 w 12193200"/>
              <a:gd name="connsiteY127" fmla="*/ 3512822 h 6861600"/>
              <a:gd name="connsiteX128" fmla="*/ 10184579 w 12193200"/>
              <a:gd name="connsiteY128" fmla="*/ 3117759 h 6861600"/>
              <a:gd name="connsiteX129" fmla="*/ 10171263 w 12193200"/>
              <a:gd name="connsiteY129" fmla="*/ 3104444 h 6861600"/>
              <a:gd name="connsiteX130" fmla="*/ 10110113 w 12193200"/>
              <a:gd name="connsiteY130" fmla="*/ 3104444 h 6861600"/>
              <a:gd name="connsiteX131" fmla="*/ 10110097 w 12193200"/>
              <a:gd name="connsiteY131" fmla="*/ 3104444 h 6861600"/>
              <a:gd name="connsiteX132" fmla="*/ 9493861 w 12193200"/>
              <a:gd name="connsiteY132" fmla="*/ 3104444 h 6861600"/>
              <a:gd name="connsiteX133" fmla="*/ 9480641 w 12193200"/>
              <a:gd name="connsiteY133" fmla="*/ 3117665 h 6861600"/>
              <a:gd name="connsiteX134" fmla="*/ 9480641 w 12193200"/>
              <a:gd name="connsiteY134" fmla="*/ 3240328 h 6861600"/>
              <a:gd name="connsiteX135" fmla="*/ 9462308 w 12193200"/>
              <a:gd name="connsiteY135" fmla="*/ 3228843 h 6861600"/>
              <a:gd name="connsiteX136" fmla="*/ 9353166 w 12193200"/>
              <a:gd name="connsiteY136" fmla="*/ 3202101 h 6861600"/>
              <a:gd name="connsiteX137" fmla="*/ 9243991 w 12193200"/>
              <a:gd name="connsiteY137" fmla="*/ 3228843 h 6861600"/>
              <a:gd name="connsiteX138" fmla="*/ 9166907 w 12193200"/>
              <a:gd name="connsiteY138" fmla="*/ 3305170 h 6861600"/>
              <a:gd name="connsiteX139" fmla="*/ 9138698 w 12193200"/>
              <a:gd name="connsiteY139" fmla="*/ 3418919 h 6861600"/>
              <a:gd name="connsiteX140" fmla="*/ 9166181 w 12193200"/>
              <a:gd name="connsiteY140" fmla="*/ 3533032 h 6861600"/>
              <a:gd name="connsiteX141" fmla="*/ 9241751 w 12193200"/>
              <a:gd name="connsiteY141" fmla="*/ 3609375 h 6861600"/>
              <a:gd name="connsiteX142" fmla="*/ 9349363 w 12193200"/>
              <a:gd name="connsiteY142" fmla="*/ 3636448 h 6861600"/>
              <a:gd name="connsiteX143" fmla="*/ 9459658 w 12193200"/>
              <a:gd name="connsiteY143" fmla="*/ 3609375 h 6861600"/>
              <a:gd name="connsiteX144" fmla="*/ 9538667 w 12193200"/>
              <a:gd name="connsiteY144" fmla="*/ 3532653 h 6861600"/>
              <a:gd name="connsiteX145" fmla="*/ 9567665 w 12193200"/>
              <a:gd name="connsiteY145" fmla="*/ 3380724 h 6861600"/>
              <a:gd name="connsiteX146" fmla="*/ 9567665 w 12193200"/>
              <a:gd name="connsiteY146" fmla="*/ 3117665 h 6861600"/>
              <a:gd name="connsiteX147" fmla="*/ 9554444 w 12193200"/>
              <a:gd name="connsiteY147" fmla="*/ 3104444 h 6861600"/>
              <a:gd name="connsiteX148" fmla="*/ 1412487 w 12193200"/>
              <a:gd name="connsiteY148" fmla="*/ 864356 h 6861600"/>
              <a:gd name="connsiteX149" fmla="*/ 1412487 w 12193200"/>
              <a:gd name="connsiteY149" fmla="*/ 5990756 h 6861600"/>
              <a:gd name="connsiteX150" fmla="*/ 1538487 w 12193200"/>
              <a:gd name="connsiteY150" fmla="*/ 5990756 h 6861600"/>
              <a:gd name="connsiteX151" fmla="*/ 1538487 w 12193200"/>
              <a:gd name="connsiteY151" fmla="*/ 864356 h 6861600"/>
              <a:gd name="connsiteX152" fmla="*/ 0 w 12193200"/>
              <a:gd name="connsiteY152" fmla="*/ 0 h 6861600"/>
              <a:gd name="connsiteX153" fmla="*/ 12193200 w 12193200"/>
              <a:gd name="connsiteY153" fmla="*/ 0 h 6861600"/>
              <a:gd name="connsiteX154" fmla="*/ 12193200 w 12193200"/>
              <a:gd name="connsiteY154" fmla="*/ 6861600 h 6861600"/>
              <a:gd name="connsiteX155" fmla="*/ 0 w 12193200"/>
              <a:gd name="connsiteY155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2193200" h="6861600">
                <a:moveTo>
                  <a:pt x="9351683" y="3277750"/>
                </a:moveTo>
                <a:cubicBezTo>
                  <a:pt x="9373579" y="3277629"/>
                  <a:pt x="9395136" y="3283160"/>
                  <a:pt x="9414268" y="3293811"/>
                </a:cubicBezTo>
                <a:cubicBezTo>
                  <a:pt x="9433547" y="3304455"/>
                  <a:pt x="9449056" y="3320337"/>
                  <a:pt x="9460794" y="3341456"/>
                </a:cubicBezTo>
                <a:cubicBezTo>
                  <a:pt x="9472532" y="3362576"/>
                  <a:pt x="9478380" y="3388397"/>
                  <a:pt x="9478337" y="3418919"/>
                </a:cubicBezTo>
                <a:cubicBezTo>
                  <a:pt x="9478337" y="3449452"/>
                  <a:pt x="9472232" y="3475405"/>
                  <a:pt x="9460021" y="3496777"/>
                </a:cubicBezTo>
                <a:cubicBezTo>
                  <a:pt x="9447810" y="3518159"/>
                  <a:pt x="9431907" y="3534188"/>
                  <a:pt x="9412312" y="3544864"/>
                </a:cubicBezTo>
                <a:cubicBezTo>
                  <a:pt x="9393027" y="3555469"/>
                  <a:pt x="9371356" y="3560986"/>
                  <a:pt x="9349348" y="3560893"/>
                </a:cubicBezTo>
                <a:cubicBezTo>
                  <a:pt x="9314229" y="3560893"/>
                  <a:pt x="9285094" y="3548551"/>
                  <a:pt x="9261945" y="3523866"/>
                </a:cubicBezTo>
                <a:cubicBezTo>
                  <a:pt x="9238796" y="3499180"/>
                  <a:pt x="9227225" y="3464198"/>
                  <a:pt x="9227236" y="3418919"/>
                </a:cubicBezTo>
                <a:cubicBezTo>
                  <a:pt x="9227236" y="3388418"/>
                  <a:pt x="9232826" y="3362597"/>
                  <a:pt x="9244007" y="3341456"/>
                </a:cubicBezTo>
                <a:cubicBezTo>
                  <a:pt x="9255188" y="3320315"/>
                  <a:pt x="9270338" y="3304413"/>
                  <a:pt x="9289459" y="3293748"/>
                </a:cubicBezTo>
                <a:cubicBezTo>
                  <a:pt x="9308448" y="3283075"/>
                  <a:pt x="9329901" y="3277559"/>
                  <a:pt x="9351683" y="3277750"/>
                </a:cubicBezTo>
                <a:close/>
                <a:moveTo>
                  <a:pt x="11156040" y="3209012"/>
                </a:moveTo>
                <a:cubicBezTo>
                  <a:pt x="11150524" y="3209013"/>
                  <a:pt x="11145581" y="3212413"/>
                  <a:pt x="11143608" y="3217563"/>
                </a:cubicBezTo>
                <a:lnTo>
                  <a:pt x="11024005" y="3529609"/>
                </a:lnTo>
                <a:lnTo>
                  <a:pt x="10908836" y="3217799"/>
                </a:lnTo>
                <a:cubicBezTo>
                  <a:pt x="10906908" y="3212571"/>
                  <a:pt x="10901929" y="3209097"/>
                  <a:pt x="10896357" y="3209091"/>
                </a:cubicBezTo>
                <a:lnTo>
                  <a:pt x="10828375" y="3209091"/>
                </a:lnTo>
                <a:cubicBezTo>
                  <a:pt x="10821022" y="3209132"/>
                  <a:pt x="10815094" y="3215128"/>
                  <a:pt x="10815135" y="3222482"/>
                </a:cubicBezTo>
                <a:cubicBezTo>
                  <a:pt x="10815145" y="3224119"/>
                  <a:pt x="10815455" y="3225741"/>
                  <a:pt x="10816053" y="3227265"/>
                </a:cubicBezTo>
                <a:lnTo>
                  <a:pt x="10974719" y="3629569"/>
                </a:lnTo>
                <a:cubicBezTo>
                  <a:pt x="10973416" y="3636409"/>
                  <a:pt x="10971428" y="3643101"/>
                  <a:pt x="10968787" y="3649543"/>
                </a:cubicBezTo>
                <a:cubicBezTo>
                  <a:pt x="10950392" y="3695532"/>
                  <a:pt x="10916724" y="3729798"/>
                  <a:pt x="10862405" y="3735999"/>
                </a:cubicBezTo>
                <a:cubicBezTo>
                  <a:pt x="10855295" y="3737034"/>
                  <a:pt x="10850079" y="3743220"/>
                  <a:pt x="10850257" y="3750403"/>
                </a:cubicBezTo>
                <a:cubicBezTo>
                  <a:pt x="10850257" y="3756193"/>
                  <a:pt x="10849610" y="3796723"/>
                  <a:pt x="10849610" y="3806552"/>
                </a:cubicBezTo>
                <a:cubicBezTo>
                  <a:pt x="10849610" y="3816381"/>
                  <a:pt x="10854738" y="3820483"/>
                  <a:pt x="10864078" y="3820483"/>
                </a:cubicBezTo>
                <a:cubicBezTo>
                  <a:pt x="10870694" y="3820541"/>
                  <a:pt x="10877305" y="3820072"/>
                  <a:pt x="10883846" y="3819078"/>
                </a:cubicBezTo>
                <a:cubicBezTo>
                  <a:pt x="10959810" y="3806457"/>
                  <a:pt x="11002391" y="3766290"/>
                  <a:pt x="11028044" y="3707064"/>
                </a:cubicBezTo>
                <a:cubicBezTo>
                  <a:pt x="11035080" y="3690830"/>
                  <a:pt x="11040176" y="3678319"/>
                  <a:pt x="11045761" y="3664830"/>
                </a:cubicBezTo>
                <a:lnTo>
                  <a:pt x="11229259" y="3227455"/>
                </a:lnTo>
                <a:cubicBezTo>
                  <a:pt x="11232091" y="3220668"/>
                  <a:pt x="11228885" y="3212870"/>
                  <a:pt x="11222098" y="3210039"/>
                </a:cubicBezTo>
                <a:cubicBezTo>
                  <a:pt x="11220473" y="3209361"/>
                  <a:pt x="11218730" y="3209012"/>
                  <a:pt x="11216969" y="3209012"/>
                </a:cubicBezTo>
                <a:close/>
                <a:moveTo>
                  <a:pt x="9811429" y="3202118"/>
                </a:moveTo>
                <a:cubicBezTo>
                  <a:pt x="9779298" y="3202128"/>
                  <a:pt x="9750910" y="3207482"/>
                  <a:pt x="9726267" y="3218178"/>
                </a:cubicBezTo>
                <a:cubicBezTo>
                  <a:pt x="9701624" y="3228875"/>
                  <a:pt x="9682692" y="3243505"/>
                  <a:pt x="9669471" y="3262069"/>
                </a:cubicBezTo>
                <a:cubicBezTo>
                  <a:pt x="9656536" y="3279841"/>
                  <a:pt x="9649596" y="3301270"/>
                  <a:pt x="9649656" y="3323251"/>
                </a:cubicBezTo>
                <a:cubicBezTo>
                  <a:pt x="9649656" y="3350692"/>
                  <a:pt x="9656913" y="3372826"/>
                  <a:pt x="9671428" y="3389655"/>
                </a:cubicBezTo>
                <a:cubicBezTo>
                  <a:pt x="9685354" y="3406059"/>
                  <a:pt x="9703013" y="3418881"/>
                  <a:pt x="9722923" y="3427045"/>
                </a:cubicBezTo>
                <a:cubicBezTo>
                  <a:pt x="9742780" y="3435249"/>
                  <a:pt x="9768485" y="3443663"/>
                  <a:pt x="9800039" y="3452288"/>
                </a:cubicBezTo>
                <a:cubicBezTo>
                  <a:pt x="9832591" y="3461480"/>
                  <a:pt x="9856372" y="3469895"/>
                  <a:pt x="9871381" y="3477530"/>
                </a:cubicBezTo>
                <a:cubicBezTo>
                  <a:pt x="9886389" y="3485166"/>
                  <a:pt x="9893894" y="3496873"/>
                  <a:pt x="9893894" y="3512649"/>
                </a:cubicBezTo>
                <a:cubicBezTo>
                  <a:pt x="9893894" y="3527427"/>
                  <a:pt x="9887157" y="3539522"/>
                  <a:pt x="9873684" y="3548936"/>
                </a:cubicBezTo>
                <a:cubicBezTo>
                  <a:pt x="9860211" y="3558349"/>
                  <a:pt x="9841252" y="3563056"/>
                  <a:pt x="9816809" y="3563056"/>
                </a:cubicBezTo>
                <a:cubicBezTo>
                  <a:pt x="9793418" y="3563076"/>
                  <a:pt x="9773960" y="3557092"/>
                  <a:pt x="9758436" y="3545102"/>
                </a:cubicBezTo>
                <a:cubicBezTo>
                  <a:pt x="9745857" y="3535467"/>
                  <a:pt x="9737879" y="3523898"/>
                  <a:pt x="9734503" y="3510393"/>
                </a:cubicBezTo>
                <a:cubicBezTo>
                  <a:pt x="9733009" y="3504578"/>
                  <a:pt x="9727759" y="3500517"/>
                  <a:pt x="9721755" y="3500533"/>
                </a:cubicBezTo>
                <a:lnTo>
                  <a:pt x="9657592" y="3500533"/>
                </a:lnTo>
                <a:cubicBezTo>
                  <a:pt x="9656902" y="3500534"/>
                  <a:pt x="9656214" y="3500590"/>
                  <a:pt x="9655534" y="3500697"/>
                </a:cubicBezTo>
                <a:cubicBezTo>
                  <a:pt x="9648201" y="3501856"/>
                  <a:pt x="9643195" y="3508740"/>
                  <a:pt x="9644355" y="3516073"/>
                </a:cubicBezTo>
                <a:cubicBezTo>
                  <a:pt x="9647543" y="3535505"/>
                  <a:pt x="9655386" y="3553877"/>
                  <a:pt x="9667215" y="3569619"/>
                </a:cubicBezTo>
                <a:cubicBezTo>
                  <a:pt x="9682455" y="3590275"/>
                  <a:pt x="9703175" y="3606579"/>
                  <a:pt x="9729375" y="3618526"/>
                </a:cubicBezTo>
                <a:cubicBezTo>
                  <a:pt x="9755585" y="3630474"/>
                  <a:pt x="9785209" y="3636448"/>
                  <a:pt x="9818245" y="3636448"/>
                </a:cubicBezTo>
                <a:cubicBezTo>
                  <a:pt x="9850892" y="3636512"/>
                  <a:pt x="9879290" y="3631174"/>
                  <a:pt x="9903439" y="3620435"/>
                </a:cubicBezTo>
                <a:cubicBezTo>
                  <a:pt x="9927588" y="3609696"/>
                  <a:pt x="9946262" y="3594940"/>
                  <a:pt x="9959462" y="3576166"/>
                </a:cubicBezTo>
                <a:cubicBezTo>
                  <a:pt x="9972676" y="3557417"/>
                  <a:pt x="9979622" y="3534970"/>
                  <a:pt x="9979309" y="3512034"/>
                </a:cubicBezTo>
                <a:cubicBezTo>
                  <a:pt x="9978846" y="3485088"/>
                  <a:pt x="9971483" y="3463458"/>
                  <a:pt x="9957221" y="3447145"/>
                </a:cubicBezTo>
                <a:cubicBezTo>
                  <a:pt x="9943320" y="3431135"/>
                  <a:pt x="9925974" y="3418481"/>
                  <a:pt x="9906484" y="3410133"/>
                </a:cubicBezTo>
                <a:cubicBezTo>
                  <a:pt x="9886857" y="3401729"/>
                  <a:pt x="9861794" y="3393467"/>
                  <a:pt x="9831292" y="3385348"/>
                </a:cubicBezTo>
                <a:cubicBezTo>
                  <a:pt x="9808395" y="3378742"/>
                  <a:pt x="9791093" y="3373263"/>
                  <a:pt x="9779387" y="3368908"/>
                </a:cubicBezTo>
                <a:cubicBezTo>
                  <a:pt x="9768779" y="3365157"/>
                  <a:pt x="9759000" y="3359381"/>
                  <a:pt x="9750595" y="3351901"/>
                </a:cubicBezTo>
                <a:cubicBezTo>
                  <a:pt x="9742833" y="3345109"/>
                  <a:pt x="9738103" y="3335500"/>
                  <a:pt x="9737453" y="3325207"/>
                </a:cubicBezTo>
                <a:cubicBezTo>
                  <a:pt x="9736717" y="3309799"/>
                  <a:pt x="9742806" y="3297556"/>
                  <a:pt x="9755722" y="3288479"/>
                </a:cubicBezTo>
                <a:cubicBezTo>
                  <a:pt x="9767944" y="3279834"/>
                  <a:pt x="9785498" y="3275511"/>
                  <a:pt x="9808385" y="3275511"/>
                </a:cubicBezTo>
                <a:cubicBezTo>
                  <a:pt x="9831860" y="3275500"/>
                  <a:pt x="9850434" y="3281090"/>
                  <a:pt x="9864108" y="3292281"/>
                </a:cubicBezTo>
                <a:cubicBezTo>
                  <a:pt x="9875036" y="3301028"/>
                  <a:pt x="9882591" y="3313295"/>
                  <a:pt x="9885485" y="3326990"/>
                </a:cubicBezTo>
                <a:cubicBezTo>
                  <a:pt x="9886839" y="3332996"/>
                  <a:pt x="9892186" y="3337254"/>
                  <a:pt x="9898343" y="3337229"/>
                </a:cubicBezTo>
                <a:lnTo>
                  <a:pt x="9959367" y="3337229"/>
                </a:lnTo>
                <a:cubicBezTo>
                  <a:pt x="9959962" y="3337228"/>
                  <a:pt x="9960555" y="3337188"/>
                  <a:pt x="9961145" y="3337108"/>
                </a:cubicBezTo>
                <a:cubicBezTo>
                  <a:pt x="9968484" y="3336114"/>
                  <a:pt x="9973628" y="3329360"/>
                  <a:pt x="9972635" y="3322020"/>
                </a:cubicBezTo>
                <a:cubicBezTo>
                  <a:pt x="9967870" y="3287427"/>
                  <a:pt x="9952683" y="3259555"/>
                  <a:pt x="9927072" y="3238404"/>
                </a:cubicBezTo>
                <a:cubicBezTo>
                  <a:pt x="9897812" y="3214213"/>
                  <a:pt x="9859264" y="3202118"/>
                  <a:pt x="9811429" y="3202118"/>
                </a:cubicBezTo>
                <a:close/>
                <a:moveTo>
                  <a:pt x="10596727" y="3202054"/>
                </a:moveTo>
                <a:cubicBezTo>
                  <a:pt x="10572445" y="3201931"/>
                  <a:pt x="10548404" y="3206874"/>
                  <a:pt x="10526142" y="3216569"/>
                </a:cubicBezTo>
                <a:cubicBezTo>
                  <a:pt x="10503981" y="3226245"/>
                  <a:pt x="10485790" y="3239734"/>
                  <a:pt x="10471571" y="3257036"/>
                </a:cubicBezTo>
                <a:lnTo>
                  <a:pt x="10471571" y="3222327"/>
                </a:lnTo>
                <a:cubicBezTo>
                  <a:pt x="10471571" y="3222322"/>
                  <a:pt x="10471571" y="3222317"/>
                  <a:pt x="10471571" y="3222311"/>
                </a:cubicBezTo>
                <a:cubicBezTo>
                  <a:pt x="10471561" y="3214966"/>
                  <a:pt x="10465601" y="3209019"/>
                  <a:pt x="10458255" y="3209027"/>
                </a:cubicBezTo>
                <a:lnTo>
                  <a:pt x="10397846" y="3209027"/>
                </a:lnTo>
                <a:cubicBezTo>
                  <a:pt x="10397842" y="3209027"/>
                  <a:pt x="10397835" y="3209027"/>
                  <a:pt x="10397831" y="3209027"/>
                </a:cubicBezTo>
                <a:cubicBezTo>
                  <a:pt x="10390485" y="3209027"/>
                  <a:pt x="10384531" y="3214982"/>
                  <a:pt x="10384531" y="3222327"/>
                </a:cubicBezTo>
                <a:lnTo>
                  <a:pt x="10384531" y="3616270"/>
                </a:lnTo>
                <a:cubicBezTo>
                  <a:pt x="10384531" y="3616274"/>
                  <a:pt x="10384531" y="3616281"/>
                  <a:pt x="10384531" y="3616285"/>
                </a:cubicBezTo>
                <a:cubicBezTo>
                  <a:pt x="10384540" y="3623631"/>
                  <a:pt x="10390501" y="3629579"/>
                  <a:pt x="10397846" y="3629569"/>
                </a:cubicBezTo>
                <a:lnTo>
                  <a:pt x="10458255" y="3629569"/>
                </a:lnTo>
                <a:cubicBezTo>
                  <a:pt x="10465601" y="3629579"/>
                  <a:pt x="10471561" y="3623631"/>
                  <a:pt x="10471571" y="3616285"/>
                </a:cubicBezTo>
                <a:lnTo>
                  <a:pt x="10471571" y="3394497"/>
                </a:lnTo>
                <a:cubicBezTo>
                  <a:pt x="10471582" y="3356886"/>
                  <a:pt x="10481116" y="3328025"/>
                  <a:pt x="10500174" y="3307915"/>
                </a:cubicBezTo>
                <a:cubicBezTo>
                  <a:pt x="10519232" y="3287805"/>
                  <a:pt x="10545063" y="3277750"/>
                  <a:pt x="10577668" y="3277750"/>
                </a:cubicBezTo>
                <a:cubicBezTo>
                  <a:pt x="10610242" y="3277729"/>
                  <a:pt x="10635936" y="3287763"/>
                  <a:pt x="10654753" y="3307852"/>
                </a:cubicBezTo>
                <a:cubicBezTo>
                  <a:pt x="10673570" y="3327941"/>
                  <a:pt x="10682978" y="3356823"/>
                  <a:pt x="10682978" y="3394497"/>
                </a:cubicBezTo>
                <a:lnTo>
                  <a:pt x="10682978" y="3616270"/>
                </a:lnTo>
                <a:cubicBezTo>
                  <a:pt x="10682978" y="3616274"/>
                  <a:pt x="10682978" y="3616281"/>
                  <a:pt x="10682978" y="3616285"/>
                </a:cubicBezTo>
                <a:cubicBezTo>
                  <a:pt x="10682987" y="3623631"/>
                  <a:pt x="10688947" y="3629579"/>
                  <a:pt x="10696293" y="3629569"/>
                </a:cubicBezTo>
                <a:lnTo>
                  <a:pt x="10755960" y="3629569"/>
                </a:lnTo>
                <a:cubicBezTo>
                  <a:pt x="10755971" y="3629569"/>
                  <a:pt x="10755981" y="3629569"/>
                  <a:pt x="10755992" y="3629569"/>
                </a:cubicBezTo>
                <a:cubicBezTo>
                  <a:pt x="10763328" y="3629569"/>
                  <a:pt x="10769276" y="3623621"/>
                  <a:pt x="10769276" y="3616285"/>
                </a:cubicBezTo>
                <a:lnTo>
                  <a:pt x="10769276" y="3381529"/>
                </a:lnTo>
                <a:cubicBezTo>
                  <a:pt x="10769370" y="3343360"/>
                  <a:pt x="10762007" y="3310787"/>
                  <a:pt x="10747188" y="3283809"/>
                </a:cubicBezTo>
                <a:cubicBezTo>
                  <a:pt x="10732369" y="3256831"/>
                  <a:pt x="10711860" y="3236479"/>
                  <a:pt x="10685659" y="3222753"/>
                </a:cubicBezTo>
                <a:cubicBezTo>
                  <a:pt x="10659459" y="3208996"/>
                  <a:pt x="10629815" y="3202096"/>
                  <a:pt x="10596727" y="3202054"/>
                </a:cubicBezTo>
                <a:close/>
                <a:moveTo>
                  <a:pt x="10282670" y="3189339"/>
                </a:moveTo>
                <a:cubicBezTo>
                  <a:pt x="10252287" y="3189339"/>
                  <a:pt x="10227657" y="3213969"/>
                  <a:pt x="10227657" y="3244352"/>
                </a:cubicBezTo>
                <a:cubicBezTo>
                  <a:pt x="10227657" y="3274735"/>
                  <a:pt x="10252287" y="3299365"/>
                  <a:pt x="10282670" y="3299365"/>
                </a:cubicBezTo>
                <a:cubicBezTo>
                  <a:pt x="10313053" y="3299365"/>
                  <a:pt x="10337683" y="3274735"/>
                  <a:pt x="10337683" y="3244352"/>
                </a:cubicBezTo>
                <a:cubicBezTo>
                  <a:pt x="10337683" y="3213969"/>
                  <a:pt x="10313053" y="3189339"/>
                  <a:pt x="10282670" y="3189339"/>
                </a:cubicBezTo>
                <a:close/>
                <a:moveTo>
                  <a:pt x="10110097" y="3104444"/>
                </a:moveTo>
                <a:cubicBezTo>
                  <a:pt x="10102752" y="3104453"/>
                  <a:pt x="10096804" y="3110414"/>
                  <a:pt x="10096813" y="3117759"/>
                </a:cubicBezTo>
                <a:lnTo>
                  <a:pt x="10096813" y="3195712"/>
                </a:lnTo>
                <a:cubicBezTo>
                  <a:pt x="10096813" y="3203066"/>
                  <a:pt x="10090851" y="3209027"/>
                  <a:pt x="10083498" y="3209027"/>
                </a:cubicBezTo>
                <a:lnTo>
                  <a:pt x="10031040" y="3209027"/>
                </a:lnTo>
                <a:cubicBezTo>
                  <a:pt x="10031036" y="3209027"/>
                  <a:pt x="10031029" y="3209027"/>
                  <a:pt x="10031025" y="3209027"/>
                </a:cubicBezTo>
                <a:cubicBezTo>
                  <a:pt x="10023679" y="3209027"/>
                  <a:pt x="10017725" y="3214982"/>
                  <a:pt x="10017725" y="3222327"/>
                </a:cubicBezTo>
                <a:lnTo>
                  <a:pt x="10017725" y="3266707"/>
                </a:lnTo>
                <a:cubicBezTo>
                  <a:pt x="10017742" y="3274048"/>
                  <a:pt x="10023700" y="3279990"/>
                  <a:pt x="10031040" y="3279990"/>
                </a:cubicBezTo>
                <a:lnTo>
                  <a:pt x="10083498" y="3279990"/>
                </a:lnTo>
                <a:cubicBezTo>
                  <a:pt x="10090851" y="3279990"/>
                  <a:pt x="10096813" y="3285952"/>
                  <a:pt x="10096813" y="3293306"/>
                </a:cubicBezTo>
                <a:lnTo>
                  <a:pt x="10096813" y="3512822"/>
                </a:lnTo>
                <a:cubicBezTo>
                  <a:pt x="10096802" y="3554030"/>
                  <a:pt x="10107226" y="3583796"/>
                  <a:pt x="10128083" y="3602118"/>
                </a:cubicBezTo>
                <a:cubicBezTo>
                  <a:pt x="10148939" y="3620439"/>
                  <a:pt x="10178962" y="3629601"/>
                  <a:pt x="10218151" y="3629601"/>
                </a:cubicBezTo>
                <a:lnTo>
                  <a:pt x="10273590" y="3629601"/>
                </a:lnTo>
                <a:cubicBezTo>
                  <a:pt x="10273595" y="3629601"/>
                  <a:pt x="10273601" y="3629601"/>
                  <a:pt x="10273606" y="3629601"/>
                </a:cubicBezTo>
                <a:cubicBezTo>
                  <a:pt x="10280952" y="3629601"/>
                  <a:pt x="10286906" y="3623646"/>
                  <a:pt x="10286906" y="3616301"/>
                </a:cubicBezTo>
                <a:lnTo>
                  <a:pt x="10286906" y="3570391"/>
                </a:lnTo>
                <a:cubicBezTo>
                  <a:pt x="10286906" y="3570386"/>
                  <a:pt x="10286906" y="3570380"/>
                  <a:pt x="10286906" y="3570375"/>
                </a:cubicBezTo>
                <a:cubicBezTo>
                  <a:pt x="10286896" y="3563029"/>
                  <a:pt x="10280936" y="3557082"/>
                  <a:pt x="10273590" y="3557091"/>
                </a:cubicBezTo>
                <a:lnTo>
                  <a:pt x="10233486" y="3557091"/>
                </a:lnTo>
                <a:cubicBezTo>
                  <a:pt x="10215595" y="3557091"/>
                  <a:pt x="10203006" y="3553699"/>
                  <a:pt x="10195622" y="3546805"/>
                </a:cubicBezTo>
                <a:cubicBezTo>
                  <a:pt x="10188239" y="3539910"/>
                  <a:pt x="10184579" y="3528599"/>
                  <a:pt x="10184579" y="3512822"/>
                </a:cubicBezTo>
                <a:lnTo>
                  <a:pt x="10184579" y="3117759"/>
                </a:lnTo>
                <a:cubicBezTo>
                  <a:pt x="10184579" y="3110406"/>
                  <a:pt x="10178617" y="3104444"/>
                  <a:pt x="10171263" y="3104444"/>
                </a:cubicBezTo>
                <a:lnTo>
                  <a:pt x="10110113" y="3104444"/>
                </a:lnTo>
                <a:cubicBezTo>
                  <a:pt x="10110108" y="3104444"/>
                  <a:pt x="10110102" y="3104444"/>
                  <a:pt x="10110097" y="3104444"/>
                </a:cubicBezTo>
                <a:close/>
                <a:moveTo>
                  <a:pt x="9493861" y="3104444"/>
                </a:moveTo>
                <a:cubicBezTo>
                  <a:pt x="9486560" y="3104444"/>
                  <a:pt x="9480641" y="3110363"/>
                  <a:pt x="9480641" y="3117665"/>
                </a:cubicBezTo>
                <a:lnTo>
                  <a:pt x="9480641" y="3240328"/>
                </a:lnTo>
                <a:cubicBezTo>
                  <a:pt x="9474742" y="3236172"/>
                  <a:pt x="9468622" y="3232338"/>
                  <a:pt x="9462308" y="3228843"/>
                </a:cubicBezTo>
                <a:cubicBezTo>
                  <a:pt x="9429703" y="3210962"/>
                  <a:pt x="9393322" y="3202049"/>
                  <a:pt x="9353166" y="3202101"/>
                </a:cubicBezTo>
                <a:cubicBezTo>
                  <a:pt x="9313009" y="3202154"/>
                  <a:pt x="9276617" y="3211068"/>
                  <a:pt x="9243991" y="3228843"/>
                </a:cubicBezTo>
                <a:cubicBezTo>
                  <a:pt x="9211597" y="3246486"/>
                  <a:pt x="9184868" y="3272952"/>
                  <a:pt x="9166907" y="3305170"/>
                </a:cubicBezTo>
                <a:cubicBezTo>
                  <a:pt x="9148101" y="3338248"/>
                  <a:pt x="9138698" y="3376165"/>
                  <a:pt x="9138698" y="3418919"/>
                </a:cubicBezTo>
                <a:cubicBezTo>
                  <a:pt x="9138698" y="3462179"/>
                  <a:pt x="9147860" y="3500216"/>
                  <a:pt x="9166181" y="3533032"/>
                </a:cubicBezTo>
                <a:cubicBezTo>
                  <a:pt x="9183696" y="3565076"/>
                  <a:pt x="9209887" y="3591535"/>
                  <a:pt x="9241751" y="3609375"/>
                </a:cubicBezTo>
                <a:cubicBezTo>
                  <a:pt x="9273789" y="3627423"/>
                  <a:pt x="9309658" y="3636448"/>
                  <a:pt x="9349363" y="3636448"/>
                </a:cubicBezTo>
                <a:cubicBezTo>
                  <a:pt x="9389562" y="3636448"/>
                  <a:pt x="9426326" y="3627423"/>
                  <a:pt x="9459658" y="3609375"/>
                </a:cubicBezTo>
                <a:cubicBezTo>
                  <a:pt x="9492978" y="3591295"/>
                  <a:pt x="9520082" y="3566163"/>
                  <a:pt x="9538667" y="3532653"/>
                </a:cubicBezTo>
                <a:cubicBezTo>
                  <a:pt x="9562821" y="3489125"/>
                  <a:pt x="9567665" y="3449431"/>
                  <a:pt x="9567665" y="3380724"/>
                </a:cubicBezTo>
                <a:lnTo>
                  <a:pt x="9567665" y="3117665"/>
                </a:lnTo>
                <a:cubicBezTo>
                  <a:pt x="9567665" y="3110363"/>
                  <a:pt x="9561745" y="3104444"/>
                  <a:pt x="9554444" y="3104444"/>
                </a:cubicBezTo>
                <a:close/>
                <a:moveTo>
                  <a:pt x="1412487" y="864356"/>
                </a:moveTo>
                <a:lnTo>
                  <a:pt x="1412487" y="5990756"/>
                </a:lnTo>
                <a:lnTo>
                  <a:pt x="1538487" y="5990756"/>
                </a:lnTo>
                <a:lnTo>
                  <a:pt x="1538487" y="864356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dark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38BAF498-A710-4AAA-9AF7-1FA5D1B3A456}" type="datetime1">
              <a:rPr lang="en-GB" smtClean="0"/>
              <a:pPr/>
              <a:t>15/11/2023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Speaker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8540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B">
    <p:bg>
      <p:bgPr>
        <a:gradFill>
          <a:gsLst>
            <a:gs pos="0">
              <a:srgbClr val="1BA9B5"/>
            </a:gs>
            <a:gs pos="95000">
              <a:srgbClr val="005C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4666D3D-F50F-4B1A-92E6-DD373687D7F6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0A89C57B-F8F6-40E2-833E-C9320F7E1A33}"/>
              </a:ext>
            </a:extLst>
          </p:cNvPr>
          <p:cNvSpPr/>
          <p:nvPr userDrawn="1"/>
        </p:nvSpPr>
        <p:spPr>
          <a:xfrm rot="16200000" flipV="1">
            <a:off x="-1088912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FB615E5-EF3E-4EBF-AA9B-470031CB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1944778"/>
            <a:ext cx="7833600" cy="3109002"/>
          </a:xfrm>
        </p:spPr>
        <p:txBody>
          <a:bodyPr anchor="t" anchorCtr="0"/>
          <a:lstStyle>
            <a:lvl1pPr algn="l">
              <a:defRPr sz="8000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726350"/>
            <a:ext cx="78336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1pPr>
            <a:lvl2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2pPr>
            <a:lvl3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3pPr>
            <a:lvl4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4pPr>
            <a:lvl5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5pPr>
            <a:lvl6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6pPr>
            <a:lvl7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7pPr>
            <a:lvl8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8pPr>
            <a:lvl9pPr marL="0" indent="0" algn="l">
              <a:buFont typeface="Dstny Body" panose="02000603000000020004" pitchFamily="2" charset="0"/>
              <a:buChar char="​"/>
              <a:tabLst/>
              <a:defRPr sz="8000" b="1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#01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F21-26AE-46C9-A9BF-E3C2D25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ACE3-9C9E-48B3-8EB8-2D71E81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DB5A3-15DC-4831-8A0C-FB090E04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7831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C">
    <p:bg>
      <p:bgPr>
        <a:gradFill>
          <a:gsLst>
            <a:gs pos="0">
              <a:srgbClr val="B41284"/>
            </a:gs>
            <a:gs pos="95000">
              <a:srgbClr val="7E0A5C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E7966683-9609-42DF-8F42-B189A0907425}"/>
              </a:ext>
            </a:extLst>
          </p:cNvPr>
          <p:cNvSpPr/>
          <p:nvPr userDrawn="1"/>
        </p:nvSpPr>
        <p:spPr bwMode="ltGray">
          <a:xfrm>
            <a:off x="0" y="0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B41284"/>
              </a:gs>
              <a:gs pos="95000">
                <a:srgbClr val="7E0A5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0A89C57B-F8F6-40E2-833E-C9320F7E1A33}"/>
              </a:ext>
            </a:extLst>
          </p:cNvPr>
          <p:cNvSpPr/>
          <p:nvPr userDrawn="1"/>
        </p:nvSpPr>
        <p:spPr bwMode="white">
          <a:xfrm rot="16200000" flipV="1">
            <a:off x="-1088912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FB615E5-EF3E-4EBF-AA9B-470031CB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1944778"/>
            <a:ext cx="7833600" cy="3109002"/>
          </a:xfrm>
        </p:spPr>
        <p:txBody>
          <a:bodyPr anchor="t" anchorCtr="0"/>
          <a:lstStyle>
            <a:lvl1pPr algn="l">
              <a:defRPr sz="8000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726350"/>
            <a:ext cx="78336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1pPr>
            <a:lvl2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2pPr>
            <a:lvl3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3pPr>
            <a:lvl4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4pPr>
            <a:lvl5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5pPr>
            <a:lvl6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6pPr>
            <a:lvl7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7pPr>
            <a:lvl8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8pPr>
            <a:lvl9pPr marL="0" indent="0" algn="l">
              <a:buFont typeface="Dstny Body" panose="02000603000000020004" pitchFamily="2" charset="0"/>
              <a:buChar char="​"/>
              <a:tabLst/>
              <a:defRPr sz="8000" b="1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#01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F21-26AE-46C9-A9BF-E3C2D25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ACE3-9C9E-48B3-8EB8-2D71E81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DB5A3-15DC-4831-8A0C-FB090E04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6354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10" name="Text Placeholder notes">
            <a:extLst>
              <a:ext uri="{FF2B5EF4-FFF2-40B4-BE49-F238E27FC236}">
                <a16:creationId xmlns:a16="http://schemas.microsoft.com/office/drawing/2014/main" id="{2ECCE410-98B4-4E55-9790-F3441EFAE5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4"/>
            <a:ext cx="113256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5F8FA-83AA-40A7-A81F-145B0272EF9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D0141-A742-40EA-90CE-E9F3A4CC6BB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8AB24-1A29-4E44-8B8A-66ED307E211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05261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25600" cy="900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54468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10800" y="1728000"/>
            <a:ext cx="54468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4"/>
            <a:ext cx="113256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F2C668-6CA5-4EC4-8388-0522EFC2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063847-D404-43FB-A35E-3A2C2D19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055970-4E18-4BF2-95B2-99125A34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76063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de/narrow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25600" cy="900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83880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Enter &amp; TAB for next text level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799200" y="1728000"/>
            <a:ext cx="19584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Enter &amp; TAB for next text level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4"/>
            <a:ext cx="83880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F2C668-6CA5-4EC4-8388-0522EFC2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063847-D404-43FB-A35E-3A2C2D19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055970-4E18-4BF2-95B2-99125A34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86234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de/narrow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1FDAB580-EBC3-48F5-B8EE-1FE5D2B70DD9}"/>
              </a:ext>
            </a:extLst>
          </p:cNvPr>
          <p:cNvSpPr/>
          <p:nvPr userDrawn="1"/>
        </p:nvSpPr>
        <p:spPr>
          <a:xfrm rot="16200000" flipV="1">
            <a:off x="6751750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64000"/>
            <a:ext cx="7840800" cy="860025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2160000"/>
            <a:ext cx="7840800" cy="3830399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Enter &amp; TAB for next text level                            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799200" y="2160000"/>
            <a:ext cx="1958400" cy="3830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Enter &amp; TAB for next text level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4"/>
            <a:ext cx="78408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F2C668-6CA5-4EC4-8388-0522EFC2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063847-D404-43FB-A35E-3A2C2D19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055970-4E18-4BF2-95B2-99125A34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4890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58">
          <p15:clr>
            <a:srgbClr val="F26B43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bubb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AC13B577-33FC-41C3-A044-B1AB49795B7C}"/>
              </a:ext>
            </a:extLst>
          </p:cNvPr>
          <p:cNvSpPr/>
          <p:nvPr userDrawn="1"/>
        </p:nvSpPr>
        <p:spPr>
          <a:xfrm>
            <a:off x="9154803" y="3184161"/>
            <a:ext cx="2605397" cy="2605398"/>
          </a:xfrm>
          <a:prstGeom prst="ellipse">
            <a:avLst/>
          </a:prstGeom>
          <a:gradFill>
            <a:gsLst>
              <a:gs pos="0">
                <a:srgbClr val="1BA9B5"/>
              </a:gs>
              <a:gs pos="95000">
                <a:srgbClr val="005C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E26AE9B-C683-4A05-AA6B-3B45DCEE383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313203" y="864000"/>
            <a:ext cx="4512551" cy="4536000"/>
          </a:xfrm>
          <a:custGeom>
            <a:avLst/>
            <a:gdLst>
              <a:gd name="connsiteX0" fmla="*/ 2268000 w 4512551"/>
              <a:gd name="connsiteY0" fmla="*/ 0 h 4536000"/>
              <a:gd name="connsiteX1" fmla="*/ 3871718 w 4512551"/>
              <a:gd name="connsiteY1" fmla="*/ 664282 h 4536000"/>
              <a:gd name="connsiteX2" fmla="*/ 3961197 w 4512551"/>
              <a:gd name="connsiteY2" fmla="*/ 762733 h 4536000"/>
              <a:gd name="connsiteX3" fmla="*/ 3923678 w 4512551"/>
              <a:gd name="connsiteY3" fmla="*/ 776465 h 4536000"/>
              <a:gd name="connsiteX4" fmla="*/ 3343043 w 4512551"/>
              <a:gd name="connsiteY4" fmla="*/ 1652441 h 4536000"/>
              <a:gd name="connsiteX5" fmla="*/ 4293728 w 4512551"/>
              <a:gd name="connsiteY5" fmla="*/ 2603127 h 4536000"/>
              <a:gd name="connsiteX6" fmla="*/ 4485324 w 4512551"/>
              <a:gd name="connsiteY6" fmla="*/ 2583813 h 4536000"/>
              <a:gd name="connsiteX7" fmla="*/ 4512551 w 4512551"/>
              <a:gd name="connsiteY7" fmla="*/ 2576812 h 4536000"/>
              <a:gd name="connsiteX8" fmla="*/ 4489922 w 4512551"/>
              <a:gd name="connsiteY8" fmla="*/ 2725081 h 4536000"/>
              <a:gd name="connsiteX9" fmla="*/ 2268000 w 4512551"/>
              <a:gd name="connsiteY9" fmla="*/ 4536000 h 4536000"/>
              <a:gd name="connsiteX10" fmla="*/ 0 w 4512551"/>
              <a:gd name="connsiteY10" fmla="*/ 2268000 h 4536000"/>
              <a:gd name="connsiteX11" fmla="*/ 2268000 w 4512551"/>
              <a:gd name="connsiteY11" fmla="*/ 0 h 45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2551" h="4536000">
                <a:moveTo>
                  <a:pt x="2268000" y="0"/>
                </a:moveTo>
                <a:cubicBezTo>
                  <a:pt x="2894291" y="0"/>
                  <a:pt x="3461291" y="253855"/>
                  <a:pt x="3871718" y="664282"/>
                </a:cubicBezTo>
                <a:lnTo>
                  <a:pt x="3961197" y="762733"/>
                </a:lnTo>
                <a:lnTo>
                  <a:pt x="3923678" y="776465"/>
                </a:lnTo>
                <a:cubicBezTo>
                  <a:pt x="3582463" y="920787"/>
                  <a:pt x="3343043" y="1258654"/>
                  <a:pt x="3343043" y="1652441"/>
                </a:cubicBezTo>
                <a:cubicBezTo>
                  <a:pt x="3343043" y="2177490"/>
                  <a:pt x="3768679" y="2603127"/>
                  <a:pt x="4293728" y="2603127"/>
                </a:cubicBezTo>
                <a:cubicBezTo>
                  <a:pt x="4359359" y="2603127"/>
                  <a:pt x="4423437" y="2596477"/>
                  <a:pt x="4485324" y="2583813"/>
                </a:cubicBezTo>
                <a:lnTo>
                  <a:pt x="4512551" y="2576812"/>
                </a:lnTo>
                <a:lnTo>
                  <a:pt x="4489922" y="2725081"/>
                </a:lnTo>
                <a:cubicBezTo>
                  <a:pt x="4278440" y="3758571"/>
                  <a:pt x="3364009" y="4536000"/>
                  <a:pt x="2268000" y="4536000"/>
                </a:cubicBezTo>
                <a:cubicBezTo>
                  <a:pt x="1015418" y="4536000"/>
                  <a:pt x="0" y="3520582"/>
                  <a:pt x="0" y="2268000"/>
                </a:cubicBezTo>
                <a:cubicBezTo>
                  <a:pt x="0" y="1015418"/>
                  <a:pt x="1015418" y="0"/>
                  <a:pt x="2268000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Click to add picture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F6788EB-A878-43E9-AB71-C7C060167280}"/>
              </a:ext>
            </a:extLst>
          </p:cNvPr>
          <p:cNvSpPr/>
          <p:nvPr userDrawn="1"/>
        </p:nvSpPr>
        <p:spPr>
          <a:xfrm>
            <a:off x="9656245" y="1565755"/>
            <a:ext cx="1901370" cy="1901371"/>
          </a:xfrm>
          <a:prstGeom prst="ellipse">
            <a:avLst/>
          </a:prstGeom>
          <a:gradFill>
            <a:gsLst>
              <a:gs pos="25000">
                <a:srgbClr val="FE9305"/>
              </a:gs>
              <a:gs pos="100000">
                <a:srgbClr val="FFE655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488" y="864000"/>
            <a:ext cx="4899312" cy="900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79488" y="2160000"/>
            <a:ext cx="4899025" cy="3830400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0" name="Text Placeholder notes">
            <a:extLst>
              <a:ext uri="{FF2B5EF4-FFF2-40B4-BE49-F238E27FC236}">
                <a16:creationId xmlns:a16="http://schemas.microsoft.com/office/drawing/2014/main" id="{2ECCE410-98B4-4E55-9790-F3441EFAE5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9488" y="5991224"/>
            <a:ext cx="48996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7A938A-B486-4C94-B6F0-99F816ADA33D}"/>
              </a:ext>
            </a:extLst>
          </p:cNvPr>
          <p:cNvSpPr/>
          <p:nvPr userDrawn="1"/>
        </p:nvSpPr>
        <p:spPr>
          <a:xfrm rot="16200000" flipV="1">
            <a:off x="-2068400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69882-44DF-43EA-B961-38F81A409D3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C94F4B9-B8BA-4AE0-8D3D-703A5A189F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80E129-1495-4152-885A-950F083E6B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4652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2B04844-272C-4389-AC4D-0926F177548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600" y="864000"/>
            <a:ext cx="5173200" cy="5126400"/>
          </a:xfrm>
          <a:solidFill>
            <a:schemeClr val="bg2">
              <a:lumMod val="7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Click to add picture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1FDAB580-EBC3-48F5-B8EE-1FE5D2B70DD9}"/>
              </a:ext>
            </a:extLst>
          </p:cNvPr>
          <p:cNvSpPr/>
          <p:nvPr userDrawn="1"/>
        </p:nvSpPr>
        <p:spPr>
          <a:xfrm rot="16200000" flipV="1">
            <a:off x="3531600" y="3364200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4400" y="863999"/>
            <a:ext cx="5172625" cy="860026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84400" y="2160000"/>
            <a:ext cx="5173200" cy="3830399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4400" y="5991224"/>
            <a:ext cx="51804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93765-CE2C-40DF-A07F-38F61BBB42E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AE797-4FC1-4511-8181-FEA09BFEF7C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7B1EA-FFDB-44FE-9A80-5626E53F815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2938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58">
          <p15:clr>
            <a:srgbClr val="F26B43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2B04844-272C-4389-AC4D-0926F177548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600" y="864000"/>
            <a:ext cx="7830000" cy="5126400"/>
          </a:xfrm>
          <a:solidFill>
            <a:schemeClr val="bg2">
              <a:lumMod val="7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Click to add picture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1FDAB580-EBC3-48F5-B8EE-1FE5D2B70DD9}"/>
              </a:ext>
            </a:extLst>
          </p:cNvPr>
          <p:cNvSpPr/>
          <p:nvPr userDrawn="1"/>
        </p:nvSpPr>
        <p:spPr>
          <a:xfrm rot="16200000" flipV="1">
            <a:off x="6192000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4000" y="1368000"/>
            <a:ext cx="2509200" cy="41688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252000" y="864000"/>
            <a:ext cx="2505600" cy="5126399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52000" y="5991224"/>
            <a:ext cx="25056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39369-DFE2-4509-AEB5-C21FB645638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3103C-01F7-4802-B93F-A5AF643FFDE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A0EBB-DBF9-4086-B365-2D0662B21F1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6319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58">
          <p15:clr>
            <a:srgbClr val="F26B43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ackground">
            <a:extLst>
              <a:ext uri="{FF2B5EF4-FFF2-40B4-BE49-F238E27FC236}">
                <a16:creationId xmlns:a16="http://schemas.microsoft.com/office/drawing/2014/main" id="{F1D09505-09FC-487B-8929-B777E84E1BB6}"/>
              </a:ext>
            </a:extLst>
          </p:cNvPr>
          <p:cNvSpPr/>
          <p:nvPr userDrawn="1"/>
        </p:nvSpPr>
        <p:spPr>
          <a:xfrm>
            <a:off x="0" y="0"/>
            <a:ext cx="3136490" cy="6858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10732458" y="5991225"/>
            <a:ext cx="1097592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1319872" y="6213914"/>
            <a:ext cx="60070" cy="834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07CD6B4-09CD-40D3-BFB2-70EAF73B36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10949429 w 12193200"/>
              <a:gd name="connsiteY0" fmla="*/ 6274031 h 6861600"/>
              <a:gd name="connsiteX1" fmla="*/ 10976402 w 12193200"/>
              <a:gd name="connsiteY1" fmla="*/ 6280953 h 6861600"/>
              <a:gd name="connsiteX2" fmla="*/ 10996453 w 12193200"/>
              <a:gd name="connsiteY2" fmla="*/ 6301487 h 6861600"/>
              <a:gd name="connsiteX3" fmla="*/ 11004014 w 12193200"/>
              <a:gd name="connsiteY3" fmla="*/ 6334872 h 6861600"/>
              <a:gd name="connsiteX4" fmla="*/ 10996120 w 12193200"/>
              <a:gd name="connsiteY4" fmla="*/ 6368427 h 6861600"/>
              <a:gd name="connsiteX5" fmla="*/ 10975559 w 12193200"/>
              <a:gd name="connsiteY5" fmla="*/ 6389151 h 6861600"/>
              <a:gd name="connsiteX6" fmla="*/ 10948422 w 12193200"/>
              <a:gd name="connsiteY6" fmla="*/ 6396060 h 6861600"/>
              <a:gd name="connsiteX7" fmla="*/ 10910754 w 12193200"/>
              <a:gd name="connsiteY7" fmla="*/ 6380101 h 6861600"/>
              <a:gd name="connsiteX8" fmla="*/ 10895795 w 12193200"/>
              <a:gd name="connsiteY8" fmla="*/ 6334872 h 6861600"/>
              <a:gd name="connsiteX9" fmla="*/ 10903023 w 12193200"/>
              <a:gd name="connsiteY9" fmla="*/ 6301487 h 6861600"/>
              <a:gd name="connsiteX10" fmla="*/ 10922612 w 12193200"/>
              <a:gd name="connsiteY10" fmla="*/ 6280926 h 6861600"/>
              <a:gd name="connsiteX11" fmla="*/ 10949429 w 12193200"/>
              <a:gd name="connsiteY11" fmla="*/ 6274031 h 6861600"/>
              <a:gd name="connsiteX12" fmla="*/ 11727068 w 12193200"/>
              <a:gd name="connsiteY12" fmla="*/ 6244407 h 6861600"/>
              <a:gd name="connsiteX13" fmla="*/ 11721710 w 12193200"/>
              <a:gd name="connsiteY13" fmla="*/ 6248092 h 6861600"/>
              <a:gd name="connsiteX14" fmla="*/ 11670163 w 12193200"/>
              <a:gd name="connsiteY14" fmla="*/ 6382577 h 6861600"/>
              <a:gd name="connsiteX15" fmla="*/ 11620528 w 12193200"/>
              <a:gd name="connsiteY15" fmla="*/ 6248194 h 6861600"/>
              <a:gd name="connsiteX16" fmla="*/ 11615150 w 12193200"/>
              <a:gd name="connsiteY16" fmla="*/ 6244441 h 6861600"/>
              <a:gd name="connsiteX17" fmla="*/ 11585851 w 12193200"/>
              <a:gd name="connsiteY17" fmla="*/ 6244441 h 6861600"/>
              <a:gd name="connsiteX18" fmla="*/ 11580145 w 12193200"/>
              <a:gd name="connsiteY18" fmla="*/ 6250212 h 6861600"/>
              <a:gd name="connsiteX19" fmla="*/ 11580541 w 12193200"/>
              <a:gd name="connsiteY19" fmla="*/ 6252274 h 6861600"/>
              <a:gd name="connsiteX20" fmla="*/ 11648922 w 12193200"/>
              <a:gd name="connsiteY20" fmla="*/ 6425658 h 6861600"/>
              <a:gd name="connsiteX21" fmla="*/ 11646366 w 12193200"/>
              <a:gd name="connsiteY21" fmla="*/ 6434266 h 6861600"/>
              <a:gd name="connsiteX22" fmla="*/ 11600517 w 12193200"/>
              <a:gd name="connsiteY22" fmla="*/ 6471527 h 6861600"/>
              <a:gd name="connsiteX23" fmla="*/ 11595282 w 12193200"/>
              <a:gd name="connsiteY23" fmla="*/ 6477734 h 6861600"/>
              <a:gd name="connsiteX24" fmla="*/ 11595003 w 12193200"/>
              <a:gd name="connsiteY24" fmla="*/ 6501933 h 6861600"/>
              <a:gd name="connsiteX25" fmla="*/ 11601238 w 12193200"/>
              <a:gd name="connsiteY25" fmla="*/ 6507937 h 6861600"/>
              <a:gd name="connsiteX26" fmla="*/ 11609758 w 12193200"/>
              <a:gd name="connsiteY26" fmla="*/ 6507332 h 6861600"/>
              <a:gd name="connsiteX27" fmla="*/ 11671904 w 12193200"/>
              <a:gd name="connsiteY27" fmla="*/ 6459057 h 6861600"/>
              <a:gd name="connsiteX28" fmla="*/ 11679540 w 12193200"/>
              <a:gd name="connsiteY28" fmla="*/ 6440855 h 6861600"/>
              <a:gd name="connsiteX29" fmla="*/ 11758623 w 12193200"/>
              <a:gd name="connsiteY29" fmla="*/ 6252355 h 6861600"/>
              <a:gd name="connsiteX30" fmla="*/ 11755537 w 12193200"/>
              <a:gd name="connsiteY30" fmla="*/ 6244849 h 6861600"/>
              <a:gd name="connsiteX31" fmla="*/ 11753327 w 12193200"/>
              <a:gd name="connsiteY31" fmla="*/ 6244407 h 6861600"/>
              <a:gd name="connsiteX32" fmla="*/ 11147569 w 12193200"/>
              <a:gd name="connsiteY32" fmla="*/ 6241435 h 6861600"/>
              <a:gd name="connsiteX33" fmla="*/ 11110866 w 12193200"/>
              <a:gd name="connsiteY33" fmla="*/ 6248357 h 6861600"/>
              <a:gd name="connsiteX34" fmla="*/ 11086389 w 12193200"/>
              <a:gd name="connsiteY34" fmla="*/ 6267273 h 6861600"/>
              <a:gd name="connsiteX35" fmla="*/ 11077849 w 12193200"/>
              <a:gd name="connsiteY35" fmla="*/ 6293641 h 6861600"/>
              <a:gd name="connsiteX36" fmla="*/ 11087232 w 12193200"/>
              <a:gd name="connsiteY36" fmla="*/ 6322259 h 6861600"/>
              <a:gd name="connsiteX37" fmla="*/ 11109425 w 12193200"/>
              <a:gd name="connsiteY37" fmla="*/ 6338374 h 6861600"/>
              <a:gd name="connsiteX38" fmla="*/ 11142660 w 12193200"/>
              <a:gd name="connsiteY38" fmla="*/ 6349253 h 6861600"/>
              <a:gd name="connsiteX39" fmla="*/ 11173407 w 12193200"/>
              <a:gd name="connsiteY39" fmla="*/ 6360132 h 6861600"/>
              <a:gd name="connsiteX40" fmla="*/ 11183110 w 12193200"/>
              <a:gd name="connsiteY40" fmla="*/ 6375267 h 6861600"/>
              <a:gd name="connsiteX41" fmla="*/ 11174400 w 12193200"/>
              <a:gd name="connsiteY41" fmla="*/ 6390906 h 6861600"/>
              <a:gd name="connsiteX42" fmla="*/ 11149888 w 12193200"/>
              <a:gd name="connsiteY42" fmla="*/ 6396991 h 6861600"/>
              <a:gd name="connsiteX43" fmla="*/ 11124730 w 12193200"/>
              <a:gd name="connsiteY43" fmla="*/ 6389253 h 6861600"/>
              <a:gd name="connsiteX44" fmla="*/ 11114416 w 12193200"/>
              <a:gd name="connsiteY44" fmla="*/ 6374295 h 6861600"/>
              <a:gd name="connsiteX45" fmla="*/ 11108922 w 12193200"/>
              <a:gd name="connsiteY45" fmla="*/ 6370045 h 6861600"/>
              <a:gd name="connsiteX46" fmla="*/ 11081269 w 12193200"/>
              <a:gd name="connsiteY46" fmla="*/ 6370045 h 6861600"/>
              <a:gd name="connsiteX47" fmla="*/ 11080382 w 12193200"/>
              <a:gd name="connsiteY47" fmla="*/ 6370116 h 6861600"/>
              <a:gd name="connsiteX48" fmla="*/ 11075564 w 12193200"/>
              <a:gd name="connsiteY48" fmla="*/ 6376743 h 6861600"/>
              <a:gd name="connsiteX49" fmla="*/ 11085416 w 12193200"/>
              <a:gd name="connsiteY49" fmla="*/ 6399820 h 6861600"/>
              <a:gd name="connsiteX50" fmla="*/ 11112206 w 12193200"/>
              <a:gd name="connsiteY50" fmla="*/ 6420898 h 6861600"/>
              <a:gd name="connsiteX51" fmla="*/ 11150507 w 12193200"/>
              <a:gd name="connsiteY51" fmla="*/ 6428622 h 6861600"/>
              <a:gd name="connsiteX52" fmla="*/ 11187223 w 12193200"/>
              <a:gd name="connsiteY52" fmla="*/ 6421721 h 6861600"/>
              <a:gd name="connsiteX53" fmla="*/ 11211368 w 12193200"/>
              <a:gd name="connsiteY53" fmla="*/ 6402641 h 6861600"/>
              <a:gd name="connsiteX54" fmla="*/ 11219922 w 12193200"/>
              <a:gd name="connsiteY54" fmla="*/ 6375002 h 6861600"/>
              <a:gd name="connsiteX55" fmla="*/ 11210402 w 12193200"/>
              <a:gd name="connsiteY55" fmla="*/ 6347036 h 6861600"/>
              <a:gd name="connsiteX56" fmla="*/ 11188536 w 12193200"/>
              <a:gd name="connsiteY56" fmla="*/ 6331085 h 6861600"/>
              <a:gd name="connsiteX57" fmla="*/ 11156130 w 12193200"/>
              <a:gd name="connsiteY57" fmla="*/ 6320403 h 6861600"/>
              <a:gd name="connsiteX58" fmla="*/ 11133760 w 12193200"/>
              <a:gd name="connsiteY58" fmla="*/ 6313318 h 6861600"/>
              <a:gd name="connsiteX59" fmla="*/ 11121351 w 12193200"/>
              <a:gd name="connsiteY59" fmla="*/ 6305988 h 6861600"/>
              <a:gd name="connsiteX60" fmla="*/ 11115687 w 12193200"/>
              <a:gd name="connsiteY60" fmla="*/ 6294484 h 6861600"/>
              <a:gd name="connsiteX61" fmla="*/ 11123561 w 12193200"/>
              <a:gd name="connsiteY61" fmla="*/ 6278655 h 6861600"/>
              <a:gd name="connsiteX62" fmla="*/ 11146257 w 12193200"/>
              <a:gd name="connsiteY62" fmla="*/ 6273066 h 6861600"/>
              <a:gd name="connsiteX63" fmla="*/ 11170273 w 12193200"/>
              <a:gd name="connsiteY63" fmla="*/ 6280293 h 6861600"/>
              <a:gd name="connsiteX64" fmla="*/ 11179486 w 12193200"/>
              <a:gd name="connsiteY64" fmla="*/ 6295252 h 6861600"/>
              <a:gd name="connsiteX65" fmla="*/ 11185027 w 12193200"/>
              <a:gd name="connsiteY65" fmla="*/ 6299665 h 6861600"/>
              <a:gd name="connsiteX66" fmla="*/ 11211327 w 12193200"/>
              <a:gd name="connsiteY66" fmla="*/ 6299665 h 6861600"/>
              <a:gd name="connsiteX67" fmla="*/ 11212093 w 12193200"/>
              <a:gd name="connsiteY67" fmla="*/ 6299613 h 6861600"/>
              <a:gd name="connsiteX68" fmla="*/ 11217045 w 12193200"/>
              <a:gd name="connsiteY68" fmla="*/ 6293110 h 6861600"/>
              <a:gd name="connsiteX69" fmla="*/ 11197409 w 12193200"/>
              <a:gd name="connsiteY69" fmla="*/ 6257073 h 6861600"/>
              <a:gd name="connsiteX70" fmla="*/ 11147569 w 12193200"/>
              <a:gd name="connsiteY70" fmla="*/ 6241435 h 6861600"/>
              <a:gd name="connsiteX71" fmla="*/ 11486016 w 12193200"/>
              <a:gd name="connsiteY71" fmla="*/ 6241408 h 6861600"/>
              <a:gd name="connsiteX72" fmla="*/ 11455595 w 12193200"/>
              <a:gd name="connsiteY72" fmla="*/ 6247663 h 6861600"/>
              <a:gd name="connsiteX73" fmla="*/ 11432076 w 12193200"/>
              <a:gd name="connsiteY73" fmla="*/ 6265104 h 6861600"/>
              <a:gd name="connsiteX74" fmla="*/ 11432076 w 12193200"/>
              <a:gd name="connsiteY74" fmla="*/ 6250145 h 6861600"/>
              <a:gd name="connsiteX75" fmla="*/ 11432076 w 12193200"/>
              <a:gd name="connsiteY75" fmla="*/ 6250138 h 6861600"/>
              <a:gd name="connsiteX76" fmla="*/ 11426338 w 12193200"/>
              <a:gd name="connsiteY76" fmla="*/ 6244413 h 6861600"/>
              <a:gd name="connsiteX77" fmla="*/ 11400303 w 12193200"/>
              <a:gd name="connsiteY77" fmla="*/ 6244413 h 6861600"/>
              <a:gd name="connsiteX78" fmla="*/ 11400296 w 12193200"/>
              <a:gd name="connsiteY78" fmla="*/ 6244413 h 6861600"/>
              <a:gd name="connsiteX79" fmla="*/ 11394564 w 12193200"/>
              <a:gd name="connsiteY79" fmla="*/ 6250145 h 6861600"/>
              <a:gd name="connsiteX80" fmla="*/ 11394564 w 12193200"/>
              <a:gd name="connsiteY80" fmla="*/ 6419926 h 6861600"/>
              <a:gd name="connsiteX81" fmla="*/ 11394564 w 12193200"/>
              <a:gd name="connsiteY81" fmla="*/ 6419932 h 6861600"/>
              <a:gd name="connsiteX82" fmla="*/ 11400303 w 12193200"/>
              <a:gd name="connsiteY82" fmla="*/ 6425658 h 6861600"/>
              <a:gd name="connsiteX83" fmla="*/ 11426338 w 12193200"/>
              <a:gd name="connsiteY83" fmla="*/ 6425658 h 6861600"/>
              <a:gd name="connsiteX84" fmla="*/ 11432076 w 12193200"/>
              <a:gd name="connsiteY84" fmla="*/ 6419932 h 6861600"/>
              <a:gd name="connsiteX85" fmla="*/ 11432076 w 12193200"/>
              <a:gd name="connsiteY85" fmla="*/ 6324347 h 6861600"/>
              <a:gd name="connsiteX86" fmla="*/ 11444403 w 12193200"/>
              <a:gd name="connsiteY86" fmla="*/ 6287032 h 6861600"/>
              <a:gd name="connsiteX87" fmla="*/ 11477802 w 12193200"/>
              <a:gd name="connsiteY87" fmla="*/ 6274031 h 6861600"/>
              <a:gd name="connsiteX88" fmla="*/ 11511024 w 12193200"/>
              <a:gd name="connsiteY88" fmla="*/ 6287004 h 6861600"/>
              <a:gd name="connsiteX89" fmla="*/ 11523188 w 12193200"/>
              <a:gd name="connsiteY89" fmla="*/ 6324347 h 6861600"/>
              <a:gd name="connsiteX90" fmla="*/ 11523188 w 12193200"/>
              <a:gd name="connsiteY90" fmla="*/ 6419926 h 6861600"/>
              <a:gd name="connsiteX91" fmla="*/ 11523188 w 12193200"/>
              <a:gd name="connsiteY91" fmla="*/ 6419932 h 6861600"/>
              <a:gd name="connsiteX92" fmla="*/ 11528927 w 12193200"/>
              <a:gd name="connsiteY92" fmla="*/ 6425658 h 6861600"/>
              <a:gd name="connsiteX93" fmla="*/ 11554642 w 12193200"/>
              <a:gd name="connsiteY93" fmla="*/ 6425658 h 6861600"/>
              <a:gd name="connsiteX94" fmla="*/ 11554655 w 12193200"/>
              <a:gd name="connsiteY94" fmla="*/ 6425658 h 6861600"/>
              <a:gd name="connsiteX95" fmla="*/ 11560381 w 12193200"/>
              <a:gd name="connsiteY95" fmla="*/ 6419932 h 6861600"/>
              <a:gd name="connsiteX96" fmla="*/ 11560381 w 12193200"/>
              <a:gd name="connsiteY96" fmla="*/ 6318758 h 6861600"/>
              <a:gd name="connsiteX97" fmla="*/ 11550861 w 12193200"/>
              <a:gd name="connsiteY97" fmla="*/ 6276642 h 6861600"/>
              <a:gd name="connsiteX98" fmla="*/ 11524344 w 12193200"/>
              <a:gd name="connsiteY98" fmla="*/ 6250329 h 6861600"/>
              <a:gd name="connsiteX99" fmla="*/ 11486016 w 12193200"/>
              <a:gd name="connsiteY99" fmla="*/ 6241408 h 6861600"/>
              <a:gd name="connsiteX100" fmla="*/ 11350417 w 12193200"/>
              <a:gd name="connsiteY100" fmla="*/ 6235847 h 6861600"/>
              <a:gd name="connsiteX101" fmla="*/ 11326708 w 12193200"/>
              <a:gd name="connsiteY101" fmla="*/ 6259556 h 6861600"/>
              <a:gd name="connsiteX102" fmla="*/ 11350417 w 12193200"/>
              <a:gd name="connsiteY102" fmla="*/ 6283266 h 6861600"/>
              <a:gd name="connsiteX103" fmla="*/ 11374127 w 12193200"/>
              <a:gd name="connsiteY103" fmla="*/ 6259556 h 6861600"/>
              <a:gd name="connsiteX104" fmla="*/ 11350417 w 12193200"/>
              <a:gd name="connsiteY104" fmla="*/ 6235847 h 6861600"/>
              <a:gd name="connsiteX105" fmla="*/ 11276288 w 12193200"/>
              <a:gd name="connsiteY105" fmla="*/ 6199340 h 6861600"/>
              <a:gd name="connsiteX106" fmla="*/ 11270563 w 12193200"/>
              <a:gd name="connsiteY106" fmla="*/ 6205079 h 6861600"/>
              <a:gd name="connsiteX107" fmla="*/ 11270563 w 12193200"/>
              <a:gd name="connsiteY107" fmla="*/ 6238674 h 6861600"/>
              <a:gd name="connsiteX108" fmla="*/ 11264825 w 12193200"/>
              <a:gd name="connsiteY108" fmla="*/ 6244413 h 6861600"/>
              <a:gd name="connsiteX109" fmla="*/ 11242217 w 12193200"/>
              <a:gd name="connsiteY109" fmla="*/ 6244413 h 6861600"/>
              <a:gd name="connsiteX110" fmla="*/ 11242210 w 12193200"/>
              <a:gd name="connsiteY110" fmla="*/ 6244413 h 6861600"/>
              <a:gd name="connsiteX111" fmla="*/ 11236478 w 12193200"/>
              <a:gd name="connsiteY111" fmla="*/ 6250145 h 6861600"/>
              <a:gd name="connsiteX112" fmla="*/ 11236478 w 12193200"/>
              <a:gd name="connsiteY112" fmla="*/ 6269272 h 6861600"/>
              <a:gd name="connsiteX113" fmla="*/ 11242217 w 12193200"/>
              <a:gd name="connsiteY113" fmla="*/ 6274997 h 6861600"/>
              <a:gd name="connsiteX114" fmla="*/ 11264825 w 12193200"/>
              <a:gd name="connsiteY114" fmla="*/ 6274997 h 6861600"/>
              <a:gd name="connsiteX115" fmla="*/ 11270563 w 12193200"/>
              <a:gd name="connsiteY115" fmla="*/ 6280735 h 6861600"/>
              <a:gd name="connsiteX116" fmla="*/ 11270563 w 12193200"/>
              <a:gd name="connsiteY116" fmla="*/ 6375342 h 6861600"/>
              <a:gd name="connsiteX117" fmla="*/ 11284040 w 12193200"/>
              <a:gd name="connsiteY117" fmla="*/ 6413826 h 6861600"/>
              <a:gd name="connsiteX118" fmla="*/ 11322857 w 12193200"/>
              <a:gd name="connsiteY118" fmla="*/ 6425671 h 6861600"/>
              <a:gd name="connsiteX119" fmla="*/ 11346750 w 12193200"/>
              <a:gd name="connsiteY119" fmla="*/ 6425671 h 6861600"/>
              <a:gd name="connsiteX120" fmla="*/ 11346757 w 12193200"/>
              <a:gd name="connsiteY120" fmla="*/ 6425671 h 6861600"/>
              <a:gd name="connsiteX121" fmla="*/ 11352489 w 12193200"/>
              <a:gd name="connsiteY121" fmla="*/ 6419939 h 6861600"/>
              <a:gd name="connsiteX122" fmla="*/ 11352489 w 12193200"/>
              <a:gd name="connsiteY122" fmla="*/ 6400153 h 6861600"/>
              <a:gd name="connsiteX123" fmla="*/ 11352489 w 12193200"/>
              <a:gd name="connsiteY123" fmla="*/ 6400146 h 6861600"/>
              <a:gd name="connsiteX124" fmla="*/ 11346750 w 12193200"/>
              <a:gd name="connsiteY124" fmla="*/ 6394421 h 6861600"/>
              <a:gd name="connsiteX125" fmla="*/ 11329466 w 12193200"/>
              <a:gd name="connsiteY125" fmla="*/ 6394421 h 6861600"/>
              <a:gd name="connsiteX126" fmla="*/ 11313148 w 12193200"/>
              <a:gd name="connsiteY126" fmla="*/ 6389988 h 6861600"/>
              <a:gd name="connsiteX127" fmla="*/ 11308388 w 12193200"/>
              <a:gd name="connsiteY127" fmla="*/ 6375342 h 6861600"/>
              <a:gd name="connsiteX128" fmla="*/ 11308388 w 12193200"/>
              <a:gd name="connsiteY128" fmla="*/ 6205079 h 6861600"/>
              <a:gd name="connsiteX129" fmla="*/ 11302650 w 12193200"/>
              <a:gd name="connsiteY129" fmla="*/ 6199340 h 6861600"/>
              <a:gd name="connsiteX130" fmla="*/ 11276295 w 12193200"/>
              <a:gd name="connsiteY130" fmla="*/ 6199340 h 6861600"/>
              <a:gd name="connsiteX131" fmla="*/ 11276288 w 12193200"/>
              <a:gd name="connsiteY131" fmla="*/ 6199340 h 6861600"/>
              <a:gd name="connsiteX132" fmla="*/ 11010705 w 12193200"/>
              <a:gd name="connsiteY132" fmla="*/ 6199340 h 6861600"/>
              <a:gd name="connsiteX133" fmla="*/ 11005007 w 12193200"/>
              <a:gd name="connsiteY133" fmla="*/ 6205038 h 6861600"/>
              <a:gd name="connsiteX134" fmla="*/ 11005007 w 12193200"/>
              <a:gd name="connsiteY134" fmla="*/ 6257903 h 6861600"/>
              <a:gd name="connsiteX135" fmla="*/ 10997106 w 12193200"/>
              <a:gd name="connsiteY135" fmla="*/ 6252953 h 6861600"/>
              <a:gd name="connsiteX136" fmla="*/ 10950068 w 12193200"/>
              <a:gd name="connsiteY136" fmla="*/ 6241428 h 6861600"/>
              <a:gd name="connsiteX137" fmla="*/ 10903016 w 12193200"/>
              <a:gd name="connsiteY137" fmla="*/ 6252953 h 6861600"/>
              <a:gd name="connsiteX138" fmla="*/ 10869794 w 12193200"/>
              <a:gd name="connsiteY138" fmla="*/ 6285848 h 6861600"/>
              <a:gd name="connsiteX139" fmla="*/ 10857637 w 12193200"/>
              <a:gd name="connsiteY139" fmla="*/ 6334872 h 6861600"/>
              <a:gd name="connsiteX140" fmla="*/ 10869482 w 12193200"/>
              <a:gd name="connsiteY140" fmla="*/ 6384052 h 6861600"/>
              <a:gd name="connsiteX141" fmla="*/ 10902051 w 12193200"/>
              <a:gd name="connsiteY141" fmla="*/ 6416954 h 6861600"/>
              <a:gd name="connsiteX142" fmla="*/ 10948429 w 12193200"/>
              <a:gd name="connsiteY142" fmla="*/ 6428622 h 6861600"/>
              <a:gd name="connsiteX143" fmla="*/ 10995964 w 12193200"/>
              <a:gd name="connsiteY143" fmla="*/ 6416954 h 6861600"/>
              <a:gd name="connsiteX144" fmla="*/ 11030015 w 12193200"/>
              <a:gd name="connsiteY144" fmla="*/ 6383889 h 6861600"/>
              <a:gd name="connsiteX145" fmla="*/ 11042512 w 12193200"/>
              <a:gd name="connsiteY145" fmla="*/ 6318411 h 6861600"/>
              <a:gd name="connsiteX146" fmla="*/ 11042512 w 12193200"/>
              <a:gd name="connsiteY146" fmla="*/ 6205038 h 6861600"/>
              <a:gd name="connsiteX147" fmla="*/ 11036814 w 12193200"/>
              <a:gd name="connsiteY147" fmla="*/ 6199340 h 6861600"/>
              <a:gd name="connsiteX148" fmla="*/ 433000 w 12193200"/>
              <a:gd name="connsiteY148" fmla="*/ 864356 h 6861600"/>
              <a:gd name="connsiteX149" fmla="*/ 433000 w 12193200"/>
              <a:gd name="connsiteY149" fmla="*/ 5990756 h 6861600"/>
              <a:gd name="connsiteX150" fmla="*/ 559000 w 12193200"/>
              <a:gd name="connsiteY150" fmla="*/ 5990756 h 6861600"/>
              <a:gd name="connsiteX151" fmla="*/ 559000 w 12193200"/>
              <a:gd name="connsiteY151" fmla="*/ 864356 h 6861600"/>
              <a:gd name="connsiteX152" fmla="*/ 0 w 12193200"/>
              <a:gd name="connsiteY152" fmla="*/ 0 h 6861600"/>
              <a:gd name="connsiteX153" fmla="*/ 12193200 w 12193200"/>
              <a:gd name="connsiteY153" fmla="*/ 0 h 6861600"/>
              <a:gd name="connsiteX154" fmla="*/ 12193200 w 12193200"/>
              <a:gd name="connsiteY154" fmla="*/ 6861600 h 6861600"/>
              <a:gd name="connsiteX155" fmla="*/ 0 w 12193200"/>
              <a:gd name="connsiteY155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2193200" h="6861600">
                <a:moveTo>
                  <a:pt x="10949429" y="6274031"/>
                </a:moveTo>
                <a:cubicBezTo>
                  <a:pt x="10958866" y="6273979"/>
                  <a:pt x="10968156" y="6276363"/>
                  <a:pt x="10976402" y="6280953"/>
                </a:cubicBezTo>
                <a:cubicBezTo>
                  <a:pt x="10984711" y="6285540"/>
                  <a:pt x="10991394" y="6292385"/>
                  <a:pt x="10996453" y="6301487"/>
                </a:cubicBezTo>
                <a:cubicBezTo>
                  <a:pt x="11001512" y="6310589"/>
                  <a:pt x="11004032" y="6321717"/>
                  <a:pt x="11004014" y="6334872"/>
                </a:cubicBezTo>
                <a:cubicBezTo>
                  <a:pt x="11004014" y="6348031"/>
                  <a:pt x="11001383" y="6359216"/>
                  <a:pt x="10996120" y="6368427"/>
                </a:cubicBezTo>
                <a:cubicBezTo>
                  <a:pt x="10990857" y="6377642"/>
                  <a:pt x="10984004" y="6384550"/>
                  <a:pt x="10975559" y="6389151"/>
                </a:cubicBezTo>
                <a:cubicBezTo>
                  <a:pt x="10967247" y="6393722"/>
                  <a:pt x="10957907" y="6396100"/>
                  <a:pt x="10948422" y="6396060"/>
                </a:cubicBezTo>
                <a:cubicBezTo>
                  <a:pt x="10933287" y="6396060"/>
                  <a:pt x="10920731" y="6390740"/>
                  <a:pt x="10910754" y="6380101"/>
                </a:cubicBezTo>
                <a:cubicBezTo>
                  <a:pt x="10900777" y="6369462"/>
                  <a:pt x="10895790" y="6354386"/>
                  <a:pt x="10895795" y="6334872"/>
                </a:cubicBezTo>
                <a:cubicBezTo>
                  <a:pt x="10895795" y="6321727"/>
                  <a:pt x="10898204" y="6310598"/>
                  <a:pt x="10903023" y="6301487"/>
                </a:cubicBezTo>
                <a:cubicBezTo>
                  <a:pt x="10907842" y="6292376"/>
                  <a:pt x="10914371" y="6285522"/>
                  <a:pt x="10922612" y="6280926"/>
                </a:cubicBezTo>
                <a:cubicBezTo>
                  <a:pt x="10930796" y="6276326"/>
                  <a:pt x="10940041" y="6273949"/>
                  <a:pt x="10949429" y="6274031"/>
                </a:cubicBezTo>
                <a:close/>
                <a:moveTo>
                  <a:pt x="11727068" y="6244407"/>
                </a:moveTo>
                <a:cubicBezTo>
                  <a:pt x="11724690" y="6244407"/>
                  <a:pt x="11722560" y="6245873"/>
                  <a:pt x="11721710" y="6248092"/>
                </a:cubicBezTo>
                <a:lnTo>
                  <a:pt x="11670163" y="6382577"/>
                </a:lnTo>
                <a:lnTo>
                  <a:pt x="11620528" y="6248194"/>
                </a:lnTo>
                <a:cubicBezTo>
                  <a:pt x="11619697" y="6245941"/>
                  <a:pt x="11617551" y="6244443"/>
                  <a:pt x="11615150" y="6244441"/>
                </a:cubicBezTo>
                <a:lnTo>
                  <a:pt x="11585851" y="6244441"/>
                </a:lnTo>
                <a:cubicBezTo>
                  <a:pt x="11582682" y="6244459"/>
                  <a:pt x="11580127" y="6247043"/>
                  <a:pt x="11580145" y="6250212"/>
                </a:cubicBezTo>
                <a:cubicBezTo>
                  <a:pt x="11580149" y="6250918"/>
                  <a:pt x="11580283" y="6251617"/>
                  <a:pt x="11580541" y="6252274"/>
                </a:cubicBezTo>
                <a:lnTo>
                  <a:pt x="11648922" y="6425658"/>
                </a:lnTo>
                <a:cubicBezTo>
                  <a:pt x="11648361" y="6428606"/>
                  <a:pt x="11647504" y="6431490"/>
                  <a:pt x="11646366" y="6434266"/>
                </a:cubicBezTo>
                <a:cubicBezTo>
                  <a:pt x="11638438" y="6454086"/>
                  <a:pt x="11623928" y="6468854"/>
                  <a:pt x="11600517" y="6471527"/>
                </a:cubicBezTo>
                <a:cubicBezTo>
                  <a:pt x="11597453" y="6471973"/>
                  <a:pt x="11595205" y="6474639"/>
                  <a:pt x="11595282" y="6477734"/>
                </a:cubicBezTo>
                <a:cubicBezTo>
                  <a:pt x="11595282" y="6480230"/>
                  <a:pt x="11595003" y="6497697"/>
                  <a:pt x="11595003" y="6501933"/>
                </a:cubicBezTo>
                <a:cubicBezTo>
                  <a:pt x="11595003" y="6506170"/>
                  <a:pt x="11597213" y="6507937"/>
                  <a:pt x="11601238" y="6507937"/>
                </a:cubicBezTo>
                <a:cubicBezTo>
                  <a:pt x="11604090" y="6507963"/>
                  <a:pt x="11606939" y="6507761"/>
                  <a:pt x="11609758" y="6507332"/>
                </a:cubicBezTo>
                <a:cubicBezTo>
                  <a:pt x="11642497" y="6501893"/>
                  <a:pt x="11660848" y="6484581"/>
                  <a:pt x="11671904" y="6459057"/>
                </a:cubicBezTo>
                <a:cubicBezTo>
                  <a:pt x="11674937" y="6452060"/>
                  <a:pt x="11677133" y="6446668"/>
                  <a:pt x="11679540" y="6440855"/>
                </a:cubicBezTo>
                <a:lnTo>
                  <a:pt x="11758623" y="6252355"/>
                </a:lnTo>
                <a:cubicBezTo>
                  <a:pt x="11759844" y="6249430"/>
                  <a:pt x="11758462" y="6246070"/>
                  <a:pt x="11755537" y="6244849"/>
                </a:cubicBezTo>
                <a:cubicBezTo>
                  <a:pt x="11754837" y="6244557"/>
                  <a:pt x="11754086" y="6244407"/>
                  <a:pt x="11753327" y="6244407"/>
                </a:cubicBezTo>
                <a:close/>
                <a:moveTo>
                  <a:pt x="11147569" y="6241435"/>
                </a:moveTo>
                <a:cubicBezTo>
                  <a:pt x="11133721" y="6241439"/>
                  <a:pt x="11121487" y="6243747"/>
                  <a:pt x="11110866" y="6248357"/>
                </a:cubicBezTo>
                <a:cubicBezTo>
                  <a:pt x="11100246" y="6252967"/>
                  <a:pt x="11092086" y="6259272"/>
                  <a:pt x="11086389" y="6267273"/>
                </a:cubicBezTo>
                <a:cubicBezTo>
                  <a:pt x="11080814" y="6274932"/>
                  <a:pt x="11077823" y="6284167"/>
                  <a:pt x="11077849" y="6293641"/>
                </a:cubicBezTo>
                <a:cubicBezTo>
                  <a:pt x="11077849" y="6305467"/>
                  <a:pt x="11080976" y="6315006"/>
                  <a:pt x="11087232" y="6322259"/>
                </a:cubicBezTo>
                <a:cubicBezTo>
                  <a:pt x="11093234" y="6329329"/>
                  <a:pt x="11100844" y="6334855"/>
                  <a:pt x="11109425" y="6338374"/>
                </a:cubicBezTo>
                <a:cubicBezTo>
                  <a:pt x="11117983" y="6341909"/>
                  <a:pt x="11129061" y="6345536"/>
                  <a:pt x="11142660" y="6349253"/>
                </a:cubicBezTo>
                <a:cubicBezTo>
                  <a:pt x="11156690" y="6353214"/>
                  <a:pt x="11166939" y="6356841"/>
                  <a:pt x="11173407" y="6360132"/>
                </a:cubicBezTo>
                <a:cubicBezTo>
                  <a:pt x="11179876" y="6363423"/>
                  <a:pt x="11183110" y="6368468"/>
                  <a:pt x="11183110" y="6375267"/>
                </a:cubicBezTo>
                <a:cubicBezTo>
                  <a:pt x="11183110" y="6381636"/>
                  <a:pt x="11180206" y="6386849"/>
                  <a:pt x="11174400" y="6390906"/>
                </a:cubicBezTo>
                <a:cubicBezTo>
                  <a:pt x="11168593" y="6394963"/>
                  <a:pt x="11160422" y="6396991"/>
                  <a:pt x="11149888" y="6396991"/>
                </a:cubicBezTo>
                <a:cubicBezTo>
                  <a:pt x="11139807" y="6397000"/>
                  <a:pt x="11131421" y="6394421"/>
                  <a:pt x="11124730" y="6389253"/>
                </a:cubicBezTo>
                <a:cubicBezTo>
                  <a:pt x="11119309" y="6385101"/>
                  <a:pt x="11115871" y="6380115"/>
                  <a:pt x="11114416" y="6374295"/>
                </a:cubicBezTo>
                <a:cubicBezTo>
                  <a:pt x="11113772" y="6371789"/>
                  <a:pt x="11111509" y="6370038"/>
                  <a:pt x="11108922" y="6370045"/>
                </a:cubicBezTo>
                <a:lnTo>
                  <a:pt x="11081269" y="6370045"/>
                </a:lnTo>
                <a:cubicBezTo>
                  <a:pt x="11080971" y="6370046"/>
                  <a:pt x="11080675" y="6370070"/>
                  <a:pt x="11080382" y="6370116"/>
                </a:cubicBezTo>
                <a:cubicBezTo>
                  <a:pt x="11077222" y="6370616"/>
                  <a:pt x="11075064" y="6373582"/>
                  <a:pt x="11075564" y="6376743"/>
                </a:cubicBezTo>
                <a:cubicBezTo>
                  <a:pt x="11076938" y="6385117"/>
                  <a:pt x="11080318" y="6393035"/>
                  <a:pt x="11085416" y="6399820"/>
                </a:cubicBezTo>
                <a:cubicBezTo>
                  <a:pt x="11091984" y="6408722"/>
                  <a:pt x="11100914" y="6415749"/>
                  <a:pt x="11112206" y="6420898"/>
                </a:cubicBezTo>
                <a:cubicBezTo>
                  <a:pt x="11123502" y="6426047"/>
                  <a:pt x="11136269" y="6428622"/>
                  <a:pt x="11150507" y="6428622"/>
                </a:cubicBezTo>
                <a:cubicBezTo>
                  <a:pt x="11164577" y="6428649"/>
                  <a:pt x="11176816" y="6426349"/>
                  <a:pt x="11187223" y="6421721"/>
                </a:cubicBezTo>
                <a:cubicBezTo>
                  <a:pt x="11197631" y="6417092"/>
                  <a:pt x="11205679" y="6410733"/>
                  <a:pt x="11211368" y="6402641"/>
                </a:cubicBezTo>
                <a:cubicBezTo>
                  <a:pt x="11217063" y="6394561"/>
                  <a:pt x="11220057" y="6384887"/>
                  <a:pt x="11219922" y="6375002"/>
                </a:cubicBezTo>
                <a:cubicBezTo>
                  <a:pt x="11219722" y="6363389"/>
                  <a:pt x="11216549" y="6354067"/>
                  <a:pt x="11210402" y="6347036"/>
                </a:cubicBezTo>
                <a:cubicBezTo>
                  <a:pt x="11204411" y="6340136"/>
                  <a:pt x="11196935" y="6334683"/>
                  <a:pt x="11188536" y="6331085"/>
                </a:cubicBezTo>
                <a:cubicBezTo>
                  <a:pt x="11180077" y="6327463"/>
                  <a:pt x="11169275" y="6323902"/>
                  <a:pt x="11156130" y="6320403"/>
                </a:cubicBezTo>
                <a:cubicBezTo>
                  <a:pt x="11146262" y="6317556"/>
                  <a:pt x="11138805" y="6315195"/>
                  <a:pt x="11133760" y="6313318"/>
                </a:cubicBezTo>
                <a:cubicBezTo>
                  <a:pt x="11129188" y="6311701"/>
                  <a:pt x="11124974" y="6309212"/>
                  <a:pt x="11121351" y="6305988"/>
                </a:cubicBezTo>
                <a:cubicBezTo>
                  <a:pt x="11118006" y="6303061"/>
                  <a:pt x="11115967" y="6298920"/>
                  <a:pt x="11115687" y="6294484"/>
                </a:cubicBezTo>
                <a:cubicBezTo>
                  <a:pt x="11115370" y="6287843"/>
                  <a:pt x="11117994" y="6282567"/>
                  <a:pt x="11123561" y="6278655"/>
                </a:cubicBezTo>
                <a:cubicBezTo>
                  <a:pt x="11128828" y="6274929"/>
                  <a:pt x="11136393" y="6273066"/>
                  <a:pt x="11146257" y="6273066"/>
                </a:cubicBezTo>
                <a:cubicBezTo>
                  <a:pt x="11156375" y="6273061"/>
                  <a:pt x="11164380" y="6275470"/>
                  <a:pt x="11170273" y="6280293"/>
                </a:cubicBezTo>
                <a:cubicBezTo>
                  <a:pt x="11174982" y="6284063"/>
                  <a:pt x="11178238" y="6289350"/>
                  <a:pt x="11179486" y="6295252"/>
                </a:cubicBezTo>
                <a:cubicBezTo>
                  <a:pt x="11180069" y="6297841"/>
                  <a:pt x="11182374" y="6299676"/>
                  <a:pt x="11185027" y="6299665"/>
                </a:cubicBezTo>
                <a:lnTo>
                  <a:pt x="11211327" y="6299665"/>
                </a:lnTo>
                <a:cubicBezTo>
                  <a:pt x="11211583" y="6299664"/>
                  <a:pt x="11211839" y="6299647"/>
                  <a:pt x="11212093" y="6299613"/>
                </a:cubicBezTo>
                <a:cubicBezTo>
                  <a:pt x="11215256" y="6299184"/>
                  <a:pt x="11217474" y="6296273"/>
                  <a:pt x="11217045" y="6293110"/>
                </a:cubicBezTo>
                <a:cubicBezTo>
                  <a:pt x="11214992" y="6278201"/>
                  <a:pt x="11208447" y="6266189"/>
                  <a:pt x="11197409" y="6257073"/>
                </a:cubicBezTo>
                <a:cubicBezTo>
                  <a:pt x="11184798" y="6246648"/>
                  <a:pt x="11168185" y="6241435"/>
                  <a:pt x="11147569" y="6241435"/>
                </a:cubicBezTo>
                <a:close/>
                <a:moveTo>
                  <a:pt x="11486016" y="6241408"/>
                </a:moveTo>
                <a:cubicBezTo>
                  <a:pt x="11475551" y="6241355"/>
                  <a:pt x="11465190" y="6243485"/>
                  <a:pt x="11455595" y="6247663"/>
                </a:cubicBezTo>
                <a:cubicBezTo>
                  <a:pt x="11446044" y="6251834"/>
                  <a:pt x="11438204" y="6257647"/>
                  <a:pt x="11432076" y="6265104"/>
                </a:cubicBezTo>
                <a:lnTo>
                  <a:pt x="11432076" y="6250145"/>
                </a:lnTo>
                <a:cubicBezTo>
                  <a:pt x="11432076" y="6250143"/>
                  <a:pt x="11432076" y="6250140"/>
                  <a:pt x="11432076" y="6250138"/>
                </a:cubicBezTo>
                <a:cubicBezTo>
                  <a:pt x="11432072" y="6246973"/>
                  <a:pt x="11429503" y="6244409"/>
                  <a:pt x="11426338" y="6244413"/>
                </a:cubicBezTo>
                <a:lnTo>
                  <a:pt x="11400303" y="6244413"/>
                </a:lnTo>
                <a:cubicBezTo>
                  <a:pt x="11400301" y="6244413"/>
                  <a:pt x="11400298" y="6244413"/>
                  <a:pt x="11400296" y="6244413"/>
                </a:cubicBezTo>
                <a:cubicBezTo>
                  <a:pt x="11397130" y="6244413"/>
                  <a:pt x="11394564" y="6246979"/>
                  <a:pt x="11394564" y="6250145"/>
                </a:cubicBezTo>
                <a:lnTo>
                  <a:pt x="11394564" y="6419926"/>
                </a:lnTo>
                <a:cubicBezTo>
                  <a:pt x="11394564" y="6419928"/>
                  <a:pt x="11394564" y="6419930"/>
                  <a:pt x="11394564" y="6419932"/>
                </a:cubicBezTo>
                <a:cubicBezTo>
                  <a:pt x="11394568" y="6423098"/>
                  <a:pt x="11397137" y="6425662"/>
                  <a:pt x="11400303" y="6425658"/>
                </a:cubicBezTo>
                <a:lnTo>
                  <a:pt x="11426338" y="6425658"/>
                </a:lnTo>
                <a:cubicBezTo>
                  <a:pt x="11429503" y="6425662"/>
                  <a:pt x="11432072" y="6423098"/>
                  <a:pt x="11432076" y="6419932"/>
                </a:cubicBezTo>
                <a:lnTo>
                  <a:pt x="11432076" y="6324347"/>
                </a:lnTo>
                <a:cubicBezTo>
                  <a:pt x="11432081" y="6308137"/>
                  <a:pt x="11436190" y="6295699"/>
                  <a:pt x="11444403" y="6287032"/>
                </a:cubicBezTo>
                <a:cubicBezTo>
                  <a:pt x="11452617" y="6278365"/>
                  <a:pt x="11463750" y="6274031"/>
                  <a:pt x="11477802" y="6274031"/>
                </a:cubicBezTo>
                <a:cubicBezTo>
                  <a:pt x="11491841" y="6274022"/>
                  <a:pt x="11502914" y="6278347"/>
                  <a:pt x="11511024" y="6287004"/>
                </a:cubicBezTo>
                <a:cubicBezTo>
                  <a:pt x="11519133" y="6295662"/>
                  <a:pt x="11523188" y="6308110"/>
                  <a:pt x="11523188" y="6324347"/>
                </a:cubicBezTo>
                <a:lnTo>
                  <a:pt x="11523188" y="6419926"/>
                </a:lnTo>
                <a:cubicBezTo>
                  <a:pt x="11523188" y="6419928"/>
                  <a:pt x="11523188" y="6419930"/>
                  <a:pt x="11523188" y="6419932"/>
                </a:cubicBezTo>
                <a:cubicBezTo>
                  <a:pt x="11523192" y="6423098"/>
                  <a:pt x="11525761" y="6425662"/>
                  <a:pt x="11528927" y="6425658"/>
                </a:cubicBezTo>
                <a:lnTo>
                  <a:pt x="11554642" y="6425658"/>
                </a:lnTo>
                <a:cubicBezTo>
                  <a:pt x="11554647" y="6425658"/>
                  <a:pt x="11554651" y="6425658"/>
                  <a:pt x="11554655" y="6425658"/>
                </a:cubicBezTo>
                <a:cubicBezTo>
                  <a:pt x="11557817" y="6425658"/>
                  <a:pt x="11560381" y="6423094"/>
                  <a:pt x="11560381" y="6419932"/>
                </a:cubicBezTo>
                <a:lnTo>
                  <a:pt x="11560381" y="6318758"/>
                </a:lnTo>
                <a:cubicBezTo>
                  <a:pt x="11560421" y="6302308"/>
                  <a:pt x="11557248" y="6288269"/>
                  <a:pt x="11550861" y="6276642"/>
                </a:cubicBezTo>
                <a:cubicBezTo>
                  <a:pt x="11544475" y="6265015"/>
                  <a:pt x="11535636" y="6256244"/>
                  <a:pt x="11524344" y="6250329"/>
                </a:cubicBezTo>
                <a:cubicBezTo>
                  <a:pt x="11513052" y="6244400"/>
                  <a:pt x="11500276" y="6241426"/>
                  <a:pt x="11486016" y="6241408"/>
                </a:cubicBezTo>
                <a:close/>
                <a:moveTo>
                  <a:pt x="11350417" y="6235847"/>
                </a:moveTo>
                <a:cubicBezTo>
                  <a:pt x="11337323" y="6235847"/>
                  <a:pt x="11326708" y="6246462"/>
                  <a:pt x="11326708" y="6259556"/>
                </a:cubicBezTo>
                <a:cubicBezTo>
                  <a:pt x="11326708" y="6272651"/>
                  <a:pt x="11337323" y="6283266"/>
                  <a:pt x="11350417" y="6283266"/>
                </a:cubicBezTo>
                <a:cubicBezTo>
                  <a:pt x="11363512" y="6283266"/>
                  <a:pt x="11374127" y="6272651"/>
                  <a:pt x="11374127" y="6259556"/>
                </a:cubicBezTo>
                <a:cubicBezTo>
                  <a:pt x="11374127" y="6246462"/>
                  <a:pt x="11363512" y="6235847"/>
                  <a:pt x="11350417" y="6235847"/>
                </a:cubicBezTo>
                <a:close/>
                <a:moveTo>
                  <a:pt x="11276288" y="6199340"/>
                </a:moveTo>
                <a:cubicBezTo>
                  <a:pt x="11273123" y="6199344"/>
                  <a:pt x="11270559" y="6201913"/>
                  <a:pt x="11270563" y="6205079"/>
                </a:cubicBezTo>
                <a:lnTo>
                  <a:pt x="11270563" y="6238674"/>
                </a:lnTo>
                <a:cubicBezTo>
                  <a:pt x="11270563" y="6241844"/>
                  <a:pt x="11267994" y="6244413"/>
                  <a:pt x="11264825" y="6244413"/>
                </a:cubicBezTo>
                <a:lnTo>
                  <a:pt x="11242217" y="6244413"/>
                </a:lnTo>
                <a:cubicBezTo>
                  <a:pt x="11242215" y="6244413"/>
                  <a:pt x="11242212" y="6244413"/>
                  <a:pt x="11242210" y="6244413"/>
                </a:cubicBezTo>
                <a:cubicBezTo>
                  <a:pt x="11239044" y="6244413"/>
                  <a:pt x="11236478" y="6246979"/>
                  <a:pt x="11236478" y="6250145"/>
                </a:cubicBezTo>
                <a:lnTo>
                  <a:pt x="11236478" y="6269272"/>
                </a:lnTo>
                <a:cubicBezTo>
                  <a:pt x="11236485" y="6272436"/>
                  <a:pt x="11239053" y="6274997"/>
                  <a:pt x="11242217" y="6274997"/>
                </a:cubicBezTo>
                <a:lnTo>
                  <a:pt x="11264825" y="6274997"/>
                </a:lnTo>
                <a:cubicBezTo>
                  <a:pt x="11267994" y="6274997"/>
                  <a:pt x="11270563" y="6277566"/>
                  <a:pt x="11270563" y="6280735"/>
                </a:cubicBezTo>
                <a:lnTo>
                  <a:pt x="11270563" y="6375342"/>
                </a:lnTo>
                <a:cubicBezTo>
                  <a:pt x="11270559" y="6393102"/>
                  <a:pt x="11275051" y="6405930"/>
                  <a:pt x="11284040" y="6413826"/>
                </a:cubicBezTo>
                <a:cubicBezTo>
                  <a:pt x="11293028" y="6421723"/>
                  <a:pt x="11305968" y="6425671"/>
                  <a:pt x="11322857" y="6425671"/>
                </a:cubicBezTo>
                <a:lnTo>
                  <a:pt x="11346750" y="6425671"/>
                </a:lnTo>
                <a:cubicBezTo>
                  <a:pt x="11346752" y="6425671"/>
                  <a:pt x="11346755" y="6425671"/>
                  <a:pt x="11346757" y="6425671"/>
                </a:cubicBezTo>
                <a:cubicBezTo>
                  <a:pt x="11349923" y="6425671"/>
                  <a:pt x="11352489" y="6423105"/>
                  <a:pt x="11352489" y="6419939"/>
                </a:cubicBezTo>
                <a:lnTo>
                  <a:pt x="11352489" y="6400153"/>
                </a:lnTo>
                <a:cubicBezTo>
                  <a:pt x="11352489" y="6400151"/>
                  <a:pt x="11352489" y="6400148"/>
                  <a:pt x="11352489" y="6400146"/>
                </a:cubicBezTo>
                <a:cubicBezTo>
                  <a:pt x="11352485" y="6396980"/>
                  <a:pt x="11349916" y="6394417"/>
                  <a:pt x="11346750" y="6394421"/>
                </a:cubicBezTo>
                <a:lnTo>
                  <a:pt x="11329466" y="6394421"/>
                </a:lnTo>
                <a:cubicBezTo>
                  <a:pt x="11321756" y="6394421"/>
                  <a:pt x="11316330" y="6392959"/>
                  <a:pt x="11313148" y="6389988"/>
                </a:cubicBezTo>
                <a:cubicBezTo>
                  <a:pt x="11309966" y="6387016"/>
                  <a:pt x="11308388" y="6382141"/>
                  <a:pt x="11308388" y="6375342"/>
                </a:cubicBezTo>
                <a:lnTo>
                  <a:pt x="11308388" y="6205079"/>
                </a:lnTo>
                <a:cubicBezTo>
                  <a:pt x="11308388" y="6201909"/>
                  <a:pt x="11305819" y="6199340"/>
                  <a:pt x="11302650" y="6199340"/>
                </a:cubicBezTo>
                <a:lnTo>
                  <a:pt x="11276295" y="6199340"/>
                </a:lnTo>
                <a:cubicBezTo>
                  <a:pt x="11276293" y="6199340"/>
                  <a:pt x="11276290" y="6199340"/>
                  <a:pt x="11276288" y="6199340"/>
                </a:cubicBezTo>
                <a:close/>
                <a:moveTo>
                  <a:pt x="11010705" y="6199340"/>
                </a:moveTo>
                <a:cubicBezTo>
                  <a:pt x="11007558" y="6199340"/>
                  <a:pt x="11005007" y="6201891"/>
                  <a:pt x="11005007" y="6205038"/>
                </a:cubicBezTo>
                <a:lnTo>
                  <a:pt x="11005007" y="6257903"/>
                </a:lnTo>
                <a:cubicBezTo>
                  <a:pt x="11002465" y="6256112"/>
                  <a:pt x="10999827" y="6254459"/>
                  <a:pt x="10997106" y="6252953"/>
                </a:cubicBezTo>
                <a:cubicBezTo>
                  <a:pt x="10983054" y="6245247"/>
                  <a:pt x="10967374" y="6241405"/>
                  <a:pt x="10950068" y="6241428"/>
                </a:cubicBezTo>
                <a:cubicBezTo>
                  <a:pt x="10932761" y="6241451"/>
                  <a:pt x="10917077" y="6245292"/>
                  <a:pt x="10903016" y="6252953"/>
                </a:cubicBezTo>
                <a:cubicBezTo>
                  <a:pt x="10889055" y="6260557"/>
                  <a:pt x="10877535" y="6271963"/>
                  <a:pt x="10869794" y="6285848"/>
                </a:cubicBezTo>
                <a:cubicBezTo>
                  <a:pt x="10861689" y="6300104"/>
                  <a:pt x="10857637" y="6316446"/>
                  <a:pt x="10857637" y="6334872"/>
                </a:cubicBezTo>
                <a:cubicBezTo>
                  <a:pt x="10857637" y="6353516"/>
                  <a:pt x="10861585" y="6369909"/>
                  <a:pt x="10869482" y="6384052"/>
                </a:cubicBezTo>
                <a:cubicBezTo>
                  <a:pt x="10877030" y="6397862"/>
                  <a:pt x="10888318" y="6409265"/>
                  <a:pt x="10902051" y="6416954"/>
                </a:cubicBezTo>
                <a:cubicBezTo>
                  <a:pt x="10915858" y="6424733"/>
                  <a:pt x="10931317" y="6428622"/>
                  <a:pt x="10948429" y="6428622"/>
                </a:cubicBezTo>
                <a:cubicBezTo>
                  <a:pt x="10965754" y="6428622"/>
                  <a:pt x="10981599" y="6424733"/>
                  <a:pt x="10995964" y="6416954"/>
                </a:cubicBezTo>
                <a:cubicBezTo>
                  <a:pt x="11010324" y="6409162"/>
                  <a:pt x="11022005" y="6398331"/>
                  <a:pt x="11030015" y="6383889"/>
                </a:cubicBezTo>
                <a:cubicBezTo>
                  <a:pt x="11040425" y="6365129"/>
                  <a:pt x="11042512" y="6348022"/>
                  <a:pt x="11042512" y="6318411"/>
                </a:cubicBezTo>
                <a:lnTo>
                  <a:pt x="11042512" y="6205038"/>
                </a:lnTo>
                <a:cubicBezTo>
                  <a:pt x="11042512" y="6201891"/>
                  <a:pt x="11039961" y="6199340"/>
                  <a:pt x="11036814" y="6199340"/>
                </a:cubicBezTo>
                <a:close/>
                <a:moveTo>
                  <a:pt x="433000" y="864356"/>
                </a:moveTo>
                <a:lnTo>
                  <a:pt x="433000" y="5990756"/>
                </a:lnTo>
                <a:lnTo>
                  <a:pt x="559000" y="5990756"/>
                </a:lnTo>
                <a:lnTo>
                  <a:pt x="559000" y="864356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990000" y="864000"/>
            <a:ext cx="2930400" cy="5126400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DA8A14E-DC03-49C9-92CA-121CFBEC32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9799200" y="864000"/>
            <a:ext cx="1954800" cy="5126400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3pPr>
            <a:lvl4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 cap="none" baseline="0">
                <a:solidFill>
                  <a:schemeClr val="bg1"/>
                </a:solidFill>
              </a:defRPr>
            </a:lvl4pPr>
            <a:lvl5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6pPr>
            <a:lvl7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7pPr>
            <a:lvl8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8pPr>
            <a:lvl9pPr mar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F36C25B-EFDD-4B87-A607-B8183191C162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5FBD6A-F375-4520-BDB0-BF87DF76281E}" type="datetime1">
              <a:rPr lang="en-GB" smtClean="0"/>
              <a:pPr/>
              <a:t>15/11/2023</a:t>
            </a:fld>
            <a:endParaRPr lang="en-GB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5A5089DE-3A5D-4836-9D47-6BDBF8FAAE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0B90375-CCC9-436F-8691-66054ECC60F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9933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0535AB10-5016-4BBE-B319-91BC6F875FE6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D372CC3D-7E59-450A-B93F-92B0F4C49C61}"/>
              </a:ext>
            </a:extLst>
          </p:cNvPr>
          <p:cNvSpPr/>
          <p:nvPr userDrawn="1"/>
        </p:nvSpPr>
        <p:spPr>
          <a:xfrm rot="5400000" flipV="1">
            <a:off x="439200" y="3364556"/>
            <a:ext cx="5126400" cy="126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1AC54771-CBF5-4FBF-A739-CD4ED231F6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7" y="6199199"/>
            <a:ext cx="901603" cy="3086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2B3B4A0-C375-41A6-AA76-9E9EE3A79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74800"/>
            <a:ext cx="2073600" cy="5115600"/>
          </a:xfrm>
        </p:spPr>
        <p:txBody>
          <a:bodyPr/>
          <a:lstStyle>
            <a:lvl1pPr>
              <a:lnSpc>
                <a:spcPct val="90000"/>
              </a:lnSpc>
              <a:defRPr sz="4000"/>
            </a:lvl1pPr>
          </a:lstStyle>
          <a:p>
            <a:r>
              <a:rPr lang="en-GB" dirty="0"/>
              <a:t>Click to add Agenda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99200" y="874800"/>
            <a:ext cx="8262000" cy="511560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3pPr>
            <a:lvl4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>
                <a:latin typeface="+mn-lt"/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>
                <a:latin typeface="+mn-lt"/>
              </a:defRPr>
            </a:lvl9pPr>
          </a:lstStyle>
          <a:p>
            <a:pPr lvl="0"/>
            <a:r>
              <a:rPr lang="en-GB" noProof="0" dirty="0"/>
              <a:t>Click to add agenda point                                                        Enter &amp; TAB for next text level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DF4EB-E8CD-4FE3-9BB6-9D7DA462D5A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99343-84CB-4E3E-846B-B907699FB7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5FCB2F-4FFF-4E3C-94D2-25EBC95B53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83175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Three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">
            <a:extLst>
              <a:ext uri="{FF2B5EF4-FFF2-40B4-BE49-F238E27FC236}">
                <a16:creationId xmlns:a16="http://schemas.microsoft.com/office/drawing/2014/main" id="{F03AC526-60AF-400B-958A-EFA1393D6F3A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64000"/>
            <a:ext cx="2505600" cy="2347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20400" y="864000"/>
            <a:ext cx="4892400" cy="51264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252000" y="864000"/>
            <a:ext cx="2505600" cy="51264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Enter &amp; TAB for next text level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7600" y="5991225"/>
            <a:ext cx="4892400" cy="138113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CA41F9-B3AB-4ABF-9E7C-D0B105A19F6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D7391-3B33-41C9-8269-95E34C967C0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4685DB-542A-4253-8885-33548C2CDA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344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26">
          <p15:clr>
            <a:srgbClr val="F26B43"/>
          </p15:clr>
        </p15:guide>
        <p15:guide id="2" orient="horz" pos="2291">
          <p15:clr>
            <a:srgbClr val="F26B43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Three content B">
    <p:bg>
      <p:bgPr>
        <a:gradFill>
          <a:gsLst>
            <a:gs pos="0">
              <a:srgbClr val="1BA9B5"/>
            </a:gs>
            <a:gs pos="95000">
              <a:srgbClr val="005C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A720CB42-81A1-4A6B-977A-543E442C7704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4F0B8F97-F01E-49B6-99DD-0C487D2382B4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4F400C32-FBDE-424B-B4C5-B20E6FA9EC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60801" y="6299695"/>
            <a:ext cx="496797" cy="1700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2000" y="864000"/>
            <a:ext cx="2505600" cy="2347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43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white">
          <a:xfrm>
            <a:off x="3920400" y="864000"/>
            <a:ext cx="4892400" cy="51264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white">
          <a:xfrm>
            <a:off x="9252000" y="864000"/>
            <a:ext cx="2505600" cy="51264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3927600" y="5991225"/>
            <a:ext cx="4892400" cy="138113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CA41F9-B3AB-4ABF-9E7C-D0B105A19F62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D7391-3B33-41C9-8269-95E34C967C0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4685DB-542A-4253-8885-33548C2CDA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3662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026">
          <p15:clr>
            <a:srgbClr val="F26B43"/>
          </p15:clr>
        </p15:guide>
        <p15:guide id="2" orient="horz" pos="2291">
          <p15:clr>
            <a:srgbClr val="F26B43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Five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">
            <a:extLst>
              <a:ext uri="{FF2B5EF4-FFF2-40B4-BE49-F238E27FC236}">
                <a16:creationId xmlns:a16="http://schemas.microsoft.com/office/drawing/2014/main" id="{F03AC526-60AF-400B-958A-EFA1393D6F3A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64000"/>
            <a:ext cx="2505600" cy="2347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20400" y="864000"/>
            <a:ext cx="48924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920400" y="3643200"/>
            <a:ext cx="48924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68EC61-8561-4994-8A68-09675655FE3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252000" y="8640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80BF4E0-B153-411A-B8D8-A592C7C565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25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7600" y="5991225"/>
            <a:ext cx="4892400" cy="138113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CA41F9-B3AB-4ABF-9E7C-D0B105A19F6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D7391-3B33-41C9-8269-95E34C967C0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4685DB-542A-4253-8885-33548C2CDA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2844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26">
          <p15:clr>
            <a:srgbClr val="F26B43"/>
          </p15:clr>
        </p15:guide>
        <p15:guide id="2" orient="horz" pos="2291">
          <p15:clr>
            <a:srgbClr val="F26B43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Five content B">
    <p:bg>
      <p:bgPr>
        <a:gradFill>
          <a:gsLst>
            <a:gs pos="0">
              <a:srgbClr val="1BA9B5"/>
            </a:gs>
            <a:gs pos="95000">
              <a:srgbClr val="005C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FD1B9649-FA38-462A-A772-F439A69356A5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4" name="Rectangle">
            <a:extLst>
              <a:ext uri="{FF2B5EF4-FFF2-40B4-BE49-F238E27FC236}">
                <a16:creationId xmlns:a16="http://schemas.microsoft.com/office/drawing/2014/main" id="{F03AC526-60AF-400B-958A-EFA1393D6F3A}"/>
              </a:ext>
            </a:extLst>
          </p:cNvPr>
          <p:cNvSpPr/>
          <p:nvPr userDrawn="1"/>
        </p:nvSpPr>
        <p:spPr>
          <a:xfrm rot="16200000" flipV="1">
            <a:off x="871200" y="3387309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5A5521B7-1186-4CA9-A8D4-6E07481414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60801" y="6299695"/>
            <a:ext cx="496797" cy="1700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DDF5836-A53C-4F9D-8208-19EFA158B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2000" y="864000"/>
            <a:ext cx="2505600" cy="2347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43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white">
          <a:xfrm>
            <a:off x="3920400" y="864000"/>
            <a:ext cx="48924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white">
          <a:xfrm>
            <a:off x="3920400" y="3643200"/>
            <a:ext cx="48924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68EC61-8561-4994-8A68-09675655FE3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white">
          <a:xfrm>
            <a:off x="9252000" y="8640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80BF4E0-B153-411A-B8D8-A592C7C565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white">
          <a:xfrm>
            <a:off x="9252000" y="3643200"/>
            <a:ext cx="2505600" cy="234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            Enter &amp; TAB for next text level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7" name="Text Placeholder notes">
            <a:extLst>
              <a:ext uri="{FF2B5EF4-FFF2-40B4-BE49-F238E27FC236}">
                <a16:creationId xmlns:a16="http://schemas.microsoft.com/office/drawing/2014/main" id="{96722C69-3A89-4AF0-9262-9A43B15628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3927600" y="5991224"/>
            <a:ext cx="4892400" cy="138113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b="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964F4D-7160-4DB8-900F-F3B7AB805741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F8B77D-D382-42D8-95C1-0C47695CBD9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1259E83-889E-4E1B-BEA6-D8459EDC58F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0116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026">
          <p15:clr>
            <a:srgbClr val="F26B43"/>
          </p15:clr>
        </p15:guide>
        <p15:guide id="2" orient="horz" pos="2291">
          <p15:clr>
            <a:srgbClr val="F26B43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, Title and Text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10732458" y="5991225"/>
            <a:ext cx="1097592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1319872" y="6213914"/>
            <a:ext cx="60070" cy="834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0661E8-4F26-4A53-B447-6F2633036C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10949429 w 12193200"/>
              <a:gd name="connsiteY0" fmla="*/ 6274031 h 6861600"/>
              <a:gd name="connsiteX1" fmla="*/ 10976402 w 12193200"/>
              <a:gd name="connsiteY1" fmla="*/ 6280953 h 6861600"/>
              <a:gd name="connsiteX2" fmla="*/ 10996453 w 12193200"/>
              <a:gd name="connsiteY2" fmla="*/ 6301487 h 6861600"/>
              <a:gd name="connsiteX3" fmla="*/ 11004014 w 12193200"/>
              <a:gd name="connsiteY3" fmla="*/ 6334872 h 6861600"/>
              <a:gd name="connsiteX4" fmla="*/ 10996120 w 12193200"/>
              <a:gd name="connsiteY4" fmla="*/ 6368427 h 6861600"/>
              <a:gd name="connsiteX5" fmla="*/ 10975559 w 12193200"/>
              <a:gd name="connsiteY5" fmla="*/ 6389151 h 6861600"/>
              <a:gd name="connsiteX6" fmla="*/ 10948422 w 12193200"/>
              <a:gd name="connsiteY6" fmla="*/ 6396060 h 6861600"/>
              <a:gd name="connsiteX7" fmla="*/ 10910754 w 12193200"/>
              <a:gd name="connsiteY7" fmla="*/ 6380101 h 6861600"/>
              <a:gd name="connsiteX8" fmla="*/ 10895795 w 12193200"/>
              <a:gd name="connsiteY8" fmla="*/ 6334872 h 6861600"/>
              <a:gd name="connsiteX9" fmla="*/ 10903023 w 12193200"/>
              <a:gd name="connsiteY9" fmla="*/ 6301487 h 6861600"/>
              <a:gd name="connsiteX10" fmla="*/ 10922612 w 12193200"/>
              <a:gd name="connsiteY10" fmla="*/ 6280926 h 6861600"/>
              <a:gd name="connsiteX11" fmla="*/ 10949429 w 12193200"/>
              <a:gd name="connsiteY11" fmla="*/ 6274031 h 6861600"/>
              <a:gd name="connsiteX12" fmla="*/ 11727068 w 12193200"/>
              <a:gd name="connsiteY12" fmla="*/ 6244407 h 6861600"/>
              <a:gd name="connsiteX13" fmla="*/ 11721710 w 12193200"/>
              <a:gd name="connsiteY13" fmla="*/ 6248092 h 6861600"/>
              <a:gd name="connsiteX14" fmla="*/ 11670163 w 12193200"/>
              <a:gd name="connsiteY14" fmla="*/ 6382577 h 6861600"/>
              <a:gd name="connsiteX15" fmla="*/ 11620528 w 12193200"/>
              <a:gd name="connsiteY15" fmla="*/ 6248194 h 6861600"/>
              <a:gd name="connsiteX16" fmla="*/ 11615150 w 12193200"/>
              <a:gd name="connsiteY16" fmla="*/ 6244441 h 6861600"/>
              <a:gd name="connsiteX17" fmla="*/ 11585851 w 12193200"/>
              <a:gd name="connsiteY17" fmla="*/ 6244441 h 6861600"/>
              <a:gd name="connsiteX18" fmla="*/ 11580145 w 12193200"/>
              <a:gd name="connsiteY18" fmla="*/ 6250212 h 6861600"/>
              <a:gd name="connsiteX19" fmla="*/ 11580541 w 12193200"/>
              <a:gd name="connsiteY19" fmla="*/ 6252274 h 6861600"/>
              <a:gd name="connsiteX20" fmla="*/ 11648922 w 12193200"/>
              <a:gd name="connsiteY20" fmla="*/ 6425658 h 6861600"/>
              <a:gd name="connsiteX21" fmla="*/ 11646366 w 12193200"/>
              <a:gd name="connsiteY21" fmla="*/ 6434266 h 6861600"/>
              <a:gd name="connsiteX22" fmla="*/ 11600517 w 12193200"/>
              <a:gd name="connsiteY22" fmla="*/ 6471527 h 6861600"/>
              <a:gd name="connsiteX23" fmla="*/ 11595282 w 12193200"/>
              <a:gd name="connsiteY23" fmla="*/ 6477734 h 6861600"/>
              <a:gd name="connsiteX24" fmla="*/ 11595003 w 12193200"/>
              <a:gd name="connsiteY24" fmla="*/ 6501933 h 6861600"/>
              <a:gd name="connsiteX25" fmla="*/ 11601238 w 12193200"/>
              <a:gd name="connsiteY25" fmla="*/ 6507937 h 6861600"/>
              <a:gd name="connsiteX26" fmla="*/ 11609758 w 12193200"/>
              <a:gd name="connsiteY26" fmla="*/ 6507332 h 6861600"/>
              <a:gd name="connsiteX27" fmla="*/ 11671904 w 12193200"/>
              <a:gd name="connsiteY27" fmla="*/ 6459057 h 6861600"/>
              <a:gd name="connsiteX28" fmla="*/ 11679540 w 12193200"/>
              <a:gd name="connsiteY28" fmla="*/ 6440855 h 6861600"/>
              <a:gd name="connsiteX29" fmla="*/ 11758623 w 12193200"/>
              <a:gd name="connsiteY29" fmla="*/ 6252355 h 6861600"/>
              <a:gd name="connsiteX30" fmla="*/ 11755537 w 12193200"/>
              <a:gd name="connsiteY30" fmla="*/ 6244849 h 6861600"/>
              <a:gd name="connsiteX31" fmla="*/ 11753327 w 12193200"/>
              <a:gd name="connsiteY31" fmla="*/ 6244407 h 6861600"/>
              <a:gd name="connsiteX32" fmla="*/ 11147569 w 12193200"/>
              <a:gd name="connsiteY32" fmla="*/ 6241435 h 6861600"/>
              <a:gd name="connsiteX33" fmla="*/ 11110866 w 12193200"/>
              <a:gd name="connsiteY33" fmla="*/ 6248357 h 6861600"/>
              <a:gd name="connsiteX34" fmla="*/ 11086389 w 12193200"/>
              <a:gd name="connsiteY34" fmla="*/ 6267273 h 6861600"/>
              <a:gd name="connsiteX35" fmla="*/ 11077849 w 12193200"/>
              <a:gd name="connsiteY35" fmla="*/ 6293641 h 6861600"/>
              <a:gd name="connsiteX36" fmla="*/ 11087232 w 12193200"/>
              <a:gd name="connsiteY36" fmla="*/ 6322259 h 6861600"/>
              <a:gd name="connsiteX37" fmla="*/ 11109425 w 12193200"/>
              <a:gd name="connsiteY37" fmla="*/ 6338374 h 6861600"/>
              <a:gd name="connsiteX38" fmla="*/ 11142660 w 12193200"/>
              <a:gd name="connsiteY38" fmla="*/ 6349253 h 6861600"/>
              <a:gd name="connsiteX39" fmla="*/ 11173407 w 12193200"/>
              <a:gd name="connsiteY39" fmla="*/ 6360132 h 6861600"/>
              <a:gd name="connsiteX40" fmla="*/ 11183110 w 12193200"/>
              <a:gd name="connsiteY40" fmla="*/ 6375267 h 6861600"/>
              <a:gd name="connsiteX41" fmla="*/ 11174400 w 12193200"/>
              <a:gd name="connsiteY41" fmla="*/ 6390906 h 6861600"/>
              <a:gd name="connsiteX42" fmla="*/ 11149888 w 12193200"/>
              <a:gd name="connsiteY42" fmla="*/ 6396991 h 6861600"/>
              <a:gd name="connsiteX43" fmla="*/ 11124730 w 12193200"/>
              <a:gd name="connsiteY43" fmla="*/ 6389253 h 6861600"/>
              <a:gd name="connsiteX44" fmla="*/ 11114416 w 12193200"/>
              <a:gd name="connsiteY44" fmla="*/ 6374295 h 6861600"/>
              <a:gd name="connsiteX45" fmla="*/ 11108922 w 12193200"/>
              <a:gd name="connsiteY45" fmla="*/ 6370045 h 6861600"/>
              <a:gd name="connsiteX46" fmla="*/ 11081269 w 12193200"/>
              <a:gd name="connsiteY46" fmla="*/ 6370045 h 6861600"/>
              <a:gd name="connsiteX47" fmla="*/ 11080382 w 12193200"/>
              <a:gd name="connsiteY47" fmla="*/ 6370116 h 6861600"/>
              <a:gd name="connsiteX48" fmla="*/ 11075564 w 12193200"/>
              <a:gd name="connsiteY48" fmla="*/ 6376743 h 6861600"/>
              <a:gd name="connsiteX49" fmla="*/ 11085416 w 12193200"/>
              <a:gd name="connsiteY49" fmla="*/ 6399820 h 6861600"/>
              <a:gd name="connsiteX50" fmla="*/ 11112206 w 12193200"/>
              <a:gd name="connsiteY50" fmla="*/ 6420898 h 6861600"/>
              <a:gd name="connsiteX51" fmla="*/ 11150507 w 12193200"/>
              <a:gd name="connsiteY51" fmla="*/ 6428622 h 6861600"/>
              <a:gd name="connsiteX52" fmla="*/ 11187223 w 12193200"/>
              <a:gd name="connsiteY52" fmla="*/ 6421721 h 6861600"/>
              <a:gd name="connsiteX53" fmla="*/ 11211368 w 12193200"/>
              <a:gd name="connsiteY53" fmla="*/ 6402641 h 6861600"/>
              <a:gd name="connsiteX54" fmla="*/ 11219922 w 12193200"/>
              <a:gd name="connsiteY54" fmla="*/ 6375002 h 6861600"/>
              <a:gd name="connsiteX55" fmla="*/ 11210402 w 12193200"/>
              <a:gd name="connsiteY55" fmla="*/ 6347036 h 6861600"/>
              <a:gd name="connsiteX56" fmla="*/ 11188536 w 12193200"/>
              <a:gd name="connsiteY56" fmla="*/ 6331085 h 6861600"/>
              <a:gd name="connsiteX57" fmla="*/ 11156130 w 12193200"/>
              <a:gd name="connsiteY57" fmla="*/ 6320403 h 6861600"/>
              <a:gd name="connsiteX58" fmla="*/ 11133760 w 12193200"/>
              <a:gd name="connsiteY58" fmla="*/ 6313318 h 6861600"/>
              <a:gd name="connsiteX59" fmla="*/ 11121351 w 12193200"/>
              <a:gd name="connsiteY59" fmla="*/ 6305988 h 6861600"/>
              <a:gd name="connsiteX60" fmla="*/ 11115687 w 12193200"/>
              <a:gd name="connsiteY60" fmla="*/ 6294484 h 6861600"/>
              <a:gd name="connsiteX61" fmla="*/ 11123561 w 12193200"/>
              <a:gd name="connsiteY61" fmla="*/ 6278655 h 6861600"/>
              <a:gd name="connsiteX62" fmla="*/ 11146257 w 12193200"/>
              <a:gd name="connsiteY62" fmla="*/ 6273066 h 6861600"/>
              <a:gd name="connsiteX63" fmla="*/ 11170273 w 12193200"/>
              <a:gd name="connsiteY63" fmla="*/ 6280293 h 6861600"/>
              <a:gd name="connsiteX64" fmla="*/ 11179486 w 12193200"/>
              <a:gd name="connsiteY64" fmla="*/ 6295252 h 6861600"/>
              <a:gd name="connsiteX65" fmla="*/ 11185027 w 12193200"/>
              <a:gd name="connsiteY65" fmla="*/ 6299665 h 6861600"/>
              <a:gd name="connsiteX66" fmla="*/ 11211327 w 12193200"/>
              <a:gd name="connsiteY66" fmla="*/ 6299665 h 6861600"/>
              <a:gd name="connsiteX67" fmla="*/ 11212093 w 12193200"/>
              <a:gd name="connsiteY67" fmla="*/ 6299613 h 6861600"/>
              <a:gd name="connsiteX68" fmla="*/ 11217045 w 12193200"/>
              <a:gd name="connsiteY68" fmla="*/ 6293110 h 6861600"/>
              <a:gd name="connsiteX69" fmla="*/ 11197409 w 12193200"/>
              <a:gd name="connsiteY69" fmla="*/ 6257073 h 6861600"/>
              <a:gd name="connsiteX70" fmla="*/ 11147569 w 12193200"/>
              <a:gd name="connsiteY70" fmla="*/ 6241435 h 6861600"/>
              <a:gd name="connsiteX71" fmla="*/ 11486016 w 12193200"/>
              <a:gd name="connsiteY71" fmla="*/ 6241408 h 6861600"/>
              <a:gd name="connsiteX72" fmla="*/ 11455595 w 12193200"/>
              <a:gd name="connsiteY72" fmla="*/ 6247663 h 6861600"/>
              <a:gd name="connsiteX73" fmla="*/ 11432076 w 12193200"/>
              <a:gd name="connsiteY73" fmla="*/ 6265104 h 6861600"/>
              <a:gd name="connsiteX74" fmla="*/ 11432076 w 12193200"/>
              <a:gd name="connsiteY74" fmla="*/ 6250145 h 6861600"/>
              <a:gd name="connsiteX75" fmla="*/ 11432076 w 12193200"/>
              <a:gd name="connsiteY75" fmla="*/ 6250138 h 6861600"/>
              <a:gd name="connsiteX76" fmla="*/ 11426338 w 12193200"/>
              <a:gd name="connsiteY76" fmla="*/ 6244413 h 6861600"/>
              <a:gd name="connsiteX77" fmla="*/ 11400303 w 12193200"/>
              <a:gd name="connsiteY77" fmla="*/ 6244413 h 6861600"/>
              <a:gd name="connsiteX78" fmla="*/ 11400296 w 12193200"/>
              <a:gd name="connsiteY78" fmla="*/ 6244413 h 6861600"/>
              <a:gd name="connsiteX79" fmla="*/ 11394564 w 12193200"/>
              <a:gd name="connsiteY79" fmla="*/ 6250145 h 6861600"/>
              <a:gd name="connsiteX80" fmla="*/ 11394564 w 12193200"/>
              <a:gd name="connsiteY80" fmla="*/ 6419926 h 6861600"/>
              <a:gd name="connsiteX81" fmla="*/ 11394564 w 12193200"/>
              <a:gd name="connsiteY81" fmla="*/ 6419932 h 6861600"/>
              <a:gd name="connsiteX82" fmla="*/ 11400303 w 12193200"/>
              <a:gd name="connsiteY82" fmla="*/ 6425658 h 6861600"/>
              <a:gd name="connsiteX83" fmla="*/ 11426338 w 12193200"/>
              <a:gd name="connsiteY83" fmla="*/ 6425658 h 6861600"/>
              <a:gd name="connsiteX84" fmla="*/ 11432076 w 12193200"/>
              <a:gd name="connsiteY84" fmla="*/ 6419932 h 6861600"/>
              <a:gd name="connsiteX85" fmla="*/ 11432076 w 12193200"/>
              <a:gd name="connsiteY85" fmla="*/ 6324347 h 6861600"/>
              <a:gd name="connsiteX86" fmla="*/ 11444403 w 12193200"/>
              <a:gd name="connsiteY86" fmla="*/ 6287032 h 6861600"/>
              <a:gd name="connsiteX87" fmla="*/ 11477802 w 12193200"/>
              <a:gd name="connsiteY87" fmla="*/ 6274031 h 6861600"/>
              <a:gd name="connsiteX88" fmla="*/ 11511024 w 12193200"/>
              <a:gd name="connsiteY88" fmla="*/ 6287004 h 6861600"/>
              <a:gd name="connsiteX89" fmla="*/ 11523188 w 12193200"/>
              <a:gd name="connsiteY89" fmla="*/ 6324347 h 6861600"/>
              <a:gd name="connsiteX90" fmla="*/ 11523188 w 12193200"/>
              <a:gd name="connsiteY90" fmla="*/ 6419926 h 6861600"/>
              <a:gd name="connsiteX91" fmla="*/ 11523188 w 12193200"/>
              <a:gd name="connsiteY91" fmla="*/ 6419932 h 6861600"/>
              <a:gd name="connsiteX92" fmla="*/ 11528927 w 12193200"/>
              <a:gd name="connsiteY92" fmla="*/ 6425658 h 6861600"/>
              <a:gd name="connsiteX93" fmla="*/ 11554642 w 12193200"/>
              <a:gd name="connsiteY93" fmla="*/ 6425658 h 6861600"/>
              <a:gd name="connsiteX94" fmla="*/ 11554655 w 12193200"/>
              <a:gd name="connsiteY94" fmla="*/ 6425658 h 6861600"/>
              <a:gd name="connsiteX95" fmla="*/ 11560381 w 12193200"/>
              <a:gd name="connsiteY95" fmla="*/ 6419932 h 6861600"/>
              <a:gd name="connsiteX96" fmla="*/ 11560381 w 12193200"/>
              <a:gd name="connsiteY96" fmla="*/ 6318758 h 6861600"/>
              <a:gd name="connsiteX97" fmla="*/ 11550861 w 12193200"/>
              <a:gd name="connsiteY97" fmla="*/ 6276642 h 6861600"/>
              <a:gd name="connsiteX98" fmla="*/ 11524344 w 12193200"/>
              <a:gd name="connsiteY98" fmla="*/ 6250329 h 6861600"/>
              <a:gd name="connsiteX99" fmla="*/ 11486016 w 12193200"/>
              <a:gd name="connsiteY99" fmla="*/ 6241408 h 6861600"/>
              <a:gd name="connsiteX100" fmla="*/ 11350417 w 12193200"/>
              <a:gd name="connsiteY100" fmla="*/ 6235847 h 6861600"/>
              <a:gd name="connsiteX101" fmla="*/ 11326708 w 12193200"/>
              <a:gd name="connsiteY101" fmla="*/ 6259556 h 6861600"/>
              <a:gd name="connsiteX102" fmla="*/ 11350417 w 12193200"/>
              <a:gd name="connsiteY102" fmla="*/ 6283266 h 6861600"/>
              <a:gd name="connsiteX103" fmla="*/ 11374127 w 12193200"/>
              <a:gd name="connsiteY103" fmla="*/ 6259556 h 6861600"/>
              <a:gd name="connsiteX104" fmla="*/ 11350417 w 12193200"/>
              <a:gd name="connsiteY104" fmla="*/ 6235847 h 6861600"/>
              <a:gd name="connsiteX105" fmla="*/ 11276288 w 12193200"/>
              <a:gd name="connsiteY105" fmla="*/ 6199340 h 6861600"/>
              <a:gd name="connsiteX106" fmla="*/ 11270563 w 12193200"/>
              <a:gd name="connsiteY106" fmla="*/ 6205079 h 6861600"/>
              <a:gd name="connsiteX107" fmla="*/ 11270563 w 12193200"/>
              <a:gd name="connsiteY107" fmla="*/ 6238674 h 6861600"/>
              <a:gd name="connsiteX108" fmla="*/ 11264825 w 12193200"/>
              <a:gd name="connsiteY108" fmla="*/ 6244413 h 6861600"/>
              <a:gd name="connsiteX109" fmla="*/ 11242217 w 12193200"/>
              <a:gd name="connsiteY109" fmla="*/ 6244413 h 6861600"/>
              <a:gd name="connsiteX110" fmla="*/ 11242210 w 12193200"/>
              <a:gd name="connsiteY110" fmla="*/ 6244413 h 6861600"/>
              <a:gd name="connsiteX111" fmla="*/ 11236478 w 12193200"/>
              <a:gd name="connsiteY111" fmla="*/ 6250145 h 6861600"/>
              <a:gd name="connsiteX112" fmla="*/ 11236478 w 12193200"/>
              <a:gd name="connsiteY112" fmla="*/ 6269272 h 6861600"/>
              <a:gd name="connsiteX113" fmla="*/ 11242217 w 12193200"/>
              <a:gd name="connsiteY113" fmla="*/ 6274997 h 6861600"/>
              <a:gd name="connsiteX114" fmla="*/ 11264825 w 12193200"/>
              <a:gd name="connsiteY114" fmla="*/ 6274997 h 6861600"/>
              <a:gd name="connsiteX115" fmla="*/ 11270563 w 12193200"/>
              <a:gd name="connsiteY115" fmla="*/ 6280735 h 6861600"/>
              <a:gd name="connsiteX116" fmla="*/ 11270563 w 12193200"/>
              <a:gd name="connsiteY116" fmla="*/ 6375342 h 6861600"/>
              <a:gd name="connsiteX117" fmla="*/ 11284040 w 12193200"/>
              <a:gd name="connsiteY117" fmla="*/ 6413826 h 6861600"/>
              <a:gd name="connsiteX118" fmla="*/ 11322857 w 12193200"/>
              <a:gd name="connsiteY118" fmla="*/ 6425671 h 6861600"/>
              <a:gd name="connsiteX119" fmla="*/ 11346750 w 12193200"/>
              <a:gd name="connsiteY119" fmla="*/ 6425671 h 6861600"/>
              <a:gd name="connsiteX120" fmla="*/ 11346757 w 12193200"/>
              <a:gd name="connsiteY120" fmla="*/ 6425671 h 6861600"/>
              <a:gd name="connsiteX121" fmla="*/ 11352489 w 12193200"/>
              <a:gd name="connsiteY121" fmla="*/ 6419939 h 6861600"/>
              <a:gd name="connsiteX122" fmla="*/ 11352489 w 12193200"/>
              <a:gd name="connsiteY122" fmla="*/ 6400153 h 6861600"/>
              <a:gd name="connsiteX123" fmla="*/ 11352489 w 12193200"/>
              <a:gd name="connsiteY123" fmla="*/ 6400146 h 6861600"/>
              <a:gd name="connsiteX124" fmla="*/ 11346750 w 12193200"/>
              <a:gd name="connsiteY124" fmla="*/ 6394421 h 6861600"/>
              <a:gd name="connsiteX125" fmla="*/ 11329466 w 12193200"/>
              <a:gd name="connsiteY125" fmla="*/ 6394421 h 6861600"/>
              <a:gd name="connsiteX126" fmla="*/ 11313148 w 12193200"/>
              <a:gd name="connsiteY126" fmla="*/ 6389988 h 6861600"/>
              <a:gd name="connsiteX127" fmla="*/ 11308388 w 12193200"/>
              <a:gd name="connsiteY127" fmla="*/ 6375342 h 6861600"/>
              <a:gd name="connsiteX128" fmla="*/ 11308388 w 12193200"/>
              <a:gd name="connsiteY128" fmla="*/ 6205079 h 6861600"/>
              <a:gd name="connsiteX129" fmla="*/ 11302650 w 12193200"/>
              <a:gd name="connsiteY129" fmla="*/ 6199340 h 6861600"/>
              <a:gd name="connsiteX130" fmla="*/ 11276295 w 12193200"/>
              <a:gd name="connsiteY130" fmla="*/ 6199340 h 6861600"/>
              <a:gd name="connsiteX131" fmla="*/ 11276288 w 12193200"/>
              <a:gd name="connsiteY131" fmla="*/ 6199340 h 6861600"/>
              <a:gd name="connsiteX132" fmla="*/ 11010705 w 12193200"/>
              <a:gd name="connsiteY132" fmla="*/ 6199340 h 6861600"/>
              <a:gd name="connsiteX133" fmla="*/ 11005007 w 12193200"/>
              <a:gd name="connsiteY133" fmla="*/ 6205038 h 6861600"/>
              <a:gd name="connsiteX134" fmla="*/ 11005007 w 12193200"/>
              <a:gd name="connsiteY134" fmla="*/ 6257903 h 6861600"/>
              <a:gd name="connsiteX135" fmla="*/ 10997106 w 12193200"/>
              <a:gd name="connsiteY135" fmla="*/ 6252953 h 6861600"/>
              <a:gd name="connsiteX136" fmla="*/ 10950068 w 12193200"/>
              <a:gd name="connsiteY136" fmla="*/ 6241428 h 6861600"/>
              <a:gd name="connsiteX137" fmla="*/ 10903016 w 12193200"/>
              <a:gd name="connsiteY137" fmla="*/ 6252953 h 6861600"/>
              <a:gd name="connsiteX138" fmla="*/ 10869794 w 12193200"/>
              <a:gd name="connsiteY138" fmla="*/ 6285848 h 6861600"/>
              <a:gd name="connsiteX139" fmla="*/ 10857637 w 12193200"/>
              <a:gd name="connsiteY139" fmla="*/ 6334872 h 6861600"/>
              <a:gd name="connsiteX140" fmla="*/ 10869482 w 12193200"/>
              <a:gd name="connsiteY140" fmla="*/ 6384052 h 6861600"/>
              <a:gd name="connsiteX141" fmla="*/ 10902051 w 12193200"/>
              <a:gd name="connsiteY141" fmla="*/ 6416954 h 6861600"/>
              <a:gd name="connsiteX142" fmla="*/ 10948429 w 12193200"/>
              <a:gd name="connsiteY142" fmla="*/ 6428622 h 6861600"/>
              <a:gd name="connsiteX143" fmla="*/ 10995964 w 12193200"/>
              <a:gd name="connsiteY143" fmla="*/ 6416954 h 6861600"/>
              <a:gd name="connsiteX144" fmla="*/ 11030015 w 12193200"/>
              <a:gd name="connsiteY144" fmla="*/ 6383889 h 6861600"/>
              <a:gd name="connsiteX145" fmla="*/ 11042512 w 12193200"/>
              <a:gd name="connsiteY145" fmla="*/ 6318411 h 6861600"/>
              <a:gd name="connsiteX146" fmla="*/ 11042512 w 12193200"/>
              <a:gd name="connsiteY146" fmla="*/ 6205038 h 6861600"/>
              <a:gd name="connsiteX147" fmla="*/ 11036814 w 12193200"/>
              <a:gd name="connsiteY147" fmla="*/ 6199340 h 6861600"/>
              <a:gd name="connsiteX148" fmla="*/ 0 w 12193200"/>
              <a:gd name="connsiteY148" fmla="*/ 0 h 6861600"/>
              <a:gd name="connsiteX149" fmla="*/ 12193200 w 12193200"/>
              <a:gd name="connsiteY149" fmla="*/ 0 h 6861600"/>
              <a:gd name="connsiteX150" fmla="*/ 12193200 w 12193200"/>
              <a:gd name="connsiteY150" fmla="*/ 6861600 h 6861600"/>
              <a:gd name="connsiteX151" fmla="*/ 0 w 12193200"/>
              <a:gd name="connsiteY151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12193200" h="6861600">
                <a:moveTo>
                  <a:pt x="10949429" y="6274031"/>
                </a:moveTo>
                <a:cubicBezTo>
                  <a:pt x="10958866" y="6273979"/>
                  <a:pt x="10968156" y="6276363"/>
                  <a:pt x="10976402" y="6280953"/>
                </a:cubicBezTo>
                <a:cubicBezTo>
                  <a:pt x="10984711" y="6285540"/>
                  <a:pt x="10991394" y="6292385"/>
                  <a:pt x="10996453" y="6301487"/>
                </a:cubicBezTo>
                <a:cubicBezTo>
                  <a:pt x="11001512" y="6310589"/>
                  <a:pt x="11004032" y="6321717"/>
                  <a:pt x="11004014" y="6334872"/>
                </a:cubicBezTo>
                <a:cubicBezTo>
                  <a:pt x="11004014" y="6348031"/>
                  <a:pt x="11001383" y="6359216"/>
                  <a:pt x="10996120" y="6368427"/>
                </a:cubicBezTo>
                <a:cubicBezTo>
                  <a:pt x="10990857" y="6377642"/>
                  <a:pt x="10984004" y="6384550"/>
                  <a:pt x="10975559" y="6389151"/>
                </a:cubicBezTo>
                <a:cubicBezTo>
                  <a:pt x="10967247" y="6393722"/>
                  <a:pt x="10957907" y="6396100"/>
                  <a:pt x="10948422" y="6396060"/>
                </a:cubicBezTo>
                <a:cubicBezTo>
                  <a:pt x="10933287" y="6396060"/>
                  <a:pt x="10920731" y="6390740"/>
                  <a:pt x="10910754" y="6380101"/>
                </a:cubicBezTo>
                <a:cubicBezTo>
                  <a:pt x="10900777" y="6369462"/>
                  <a:pt x="10895790" y="6354386"/>
                  <a:pt x="10895795" y="6334872"/>
                </a:cubicBezTo>
                <a:cubicBezTo>
                  <a:pt x="10895795" y="6321727"/>
                  <a:pt x="10898204" y="6310598"/>
                  <a:pt x="10903023" y="6301487"/>
                </a:cubicBezTo>
                <a:cubicBezTo>
                  <a:pt x="10907842" y="6292376"/>
                  <a:pt x="10914371" y="6285522"/>
                  <a:pt x="10922612" y="6280926"/>
                </a:cubicBezTo>
                <a:cubicBezTo>
                  <a:pt x="10930796" y="6276326"/>
                  <a:pt x="10940041" y="6273949"/>
                  <a:pt x="10949429" y="6274031"/>
                </a:cubicBezTo>
                <a:close/>
                <a:moveTo>
                  <a:pt x="11727068" y="6244407"/>
                </a:moveTo>
                <a:cubicBezTo>
                  <a:pt x="11724690" y="6244407"/>
                  <a:pt x="11722560" y="6245873"/>
                  <a:pt x="11721710" y="6248092"/>
                </a:cubicBezTo>
                <a:lnTo>
                  <a:pt x="11670163" y="6382577"/>
                </a:lnTo>
                <a:lnTo>
                  <a:pt x="11620528" y="6248194"/>
                </a:lnTo>
                <a:cubicBezTo>
                  <a:pt x="11619697" y="6245941"/>
                  <a:pt x="11617551" y="6244443"/>
                  <a:pt x="11615150" y="6244441"/>
                </a:cubicBezTo>
                <a:lnTo>
                  <a:pt x="11585851" y="6244441"/>
                </a:lnTo>
                <a:cubicBezTo>
                  <a:pt x="11582682" y="6244459"/>
                  <a:pt x="11580127" y="6247043"/>
                  <a:pt x="11580145" y="6250212"/>
                </a:cubicBezTo>
                <a:cubicBezTo>
                  <a:pt x="11580149" y="6250918"/>
                  <a:pt x="11580283" y="6251617"/>
                  <a:pt x="11580541" y="6252274"/>
                </a:cubicBezTo>
                <a:lnTo>
                  <a:pt x="11648922" y="6425658"/>
                </a:lnTo>
                <a:cubicBezTo>
                  <a:pt x="11648361" y="6428606"/>
                  <a:pt x="11647504" y="6431490"/>
                  <a:pt x="11646366" y="6434266"/>
                </a:cubicBezTo>
                <a:cubicBezTo>
                  <a:pt x="11638438" y="6454086"/>
                  <a:pt x="11623928" y="6468854"/>
                  <a:pt x="11600517" y="6471527"/>
                </a:cubicBezTo>
                <a:cubicBezTo>
                  <a:pt x="11597453" y="6471973"/>
                  <a:pt x="11595205" y="6474639"/>
                  <a:pt x="11595282" y="6477734"/>
                </a:cubicBezTo>
                <a:cubicBezTo>
                  <a:pt x="11595282" y="6480230"/>
                  <a:pt x="11595003" y="6497697"/>
                  <a:pt x="11595003" y="6501933"/>
                </a:cubicBezTo>
                <a:cubicBezTo>
                  <a:pt x="11595003" y="6506170"/>
                  <a:pt x="11597213" y="6507937"/>
                  <a:pt x="11601238" y="6507937"/>
                </a:cubicBezTo>
                <a:cubicBezTo>
                  <a:pt x="11604090" y="6507963"/>
                  <a:pt x="11606939" y="6507761"/>
                  <a:pt x="11609758" y="6507332"/>
                </a:cubicBezTo>
                <a:cubicBezTo>
                  <a:pt x="11642497" y="6501893"/>
                  <a:pt x="11660848" y="6484581"/>
                  <a:pt x="11671904" y="6459057"/>
                </a:cubicBezTo>
                <a:cubicBezTo>
                  <a:pt x="11674937" y="6452060"/>
                  <a:pt x="11677133" y="6446668"/>
                  <a:pt x="11679540" y="6440855"/>
                </a:cubicBezTo>
                <a:lnTo>
                  <a:pt x="11758623" y="6252355"/>
                </a:lnTo>
                <a:cubicBezTo>
                  <a:pt x="11759844" y="6249430"/>
                  <a:pt x="11758462" y="6246070"/>
                  <a:pt x="11755537" y="6244849"/>
                </a:cubicBezTo>
                <a:cubicBezTo>
                  <a:pt x="11754837" y="6244557"/>
                  <a:pt x="11754086" y="6244407"/>
                  <a:pt x="11753327" y="6244407"/>
                </a:cubicBezTo>
                <a:close/>
                <a:moveTo>
                  <a:pt x="11147569" y="6241435"/>
                </a:moveTo>
                <a:cubicBezTo>
                  <a:pt x="11133721" y="6241439"/>
                  <a:pt x="11121487" y="6243747"/>
                  <a:pt x="11110866" y="6248357"/>
                </a:cubicBezTo>
                <a:cubicBezTo>
                  <a:pt x="11100246" y="6252967"/>
                  <a:pt x="11092086" y="6259272"/>
                  <a:pt x="11086389" y="6267273"/>
                </a:cubicBezTo>
                <a:cubicBezTo>
                  <a:pt x="11080814" y="6274932"/>
                  <a:pt x="11077823" y="6284167"/>
                  <a:pt x="11077849" y="6293641"/>
                </a:cubicBezTo>
                <a:cubicBezTo>
                  <a:pt x="11077849" y="6305467"/>
                  <a:pt x="11080976" y="6315006"/>
                  <a:pt x="11087232" y="6322259"/>
                </a:cubicBezTo>
                <a:cubicBezTo>
                  <a:pt x="11093234" y="6329329"/>
                  <a:pt x="11100844" y="6334855"/>
                  <a:pt x="11109425" y="6338374"/>
                </a:cubicBezTo>
                <a:cubicBezTo>
                  <a:pt x="11117983" y="6341909"/>
                  <a:pt x="11129061" y="6345536"/>
                  <a:pt x="11142660" y="6349253"/>
                </a:cubicBezTo>
                <a:cubicBezTo>
                  <a:pt x="11156690" y="6353214"/>
                  <a:pt x="11166939" y="6356841"/>
                  <a:pt x="11173407" y="6360132"/>
                </a:cubicBezTo>
                <a:cubicBezTo>
                  <a:pt x="11179876" y="6363423"/>
                  <a:pt x="11183110" y="6368468"/>
                  <a:pt x="11183110" y="6375267"/>
                </a:cubicBezTo>
                <a:cubicBezTo>
                  <a:pt x="11183110" y="6381636"/>
                  <a:pt x="11180206" y="6386849"/>
                  <a:pt x="11174400" y="6390906"/>
                </a:cubicBezTo>
                <a:cubicBezTo>
                  <a:pt x="11168593" y="6394963"/>
                  <a:pt x="11160422" y="6396991"/>
                  <a:pt x="11149888" y="6396991"/>
                </a:cubicBezTo>
                <a:cubicBezTo>
                  <a:pt x="11139807" y="6397000"/>
                  <a:pt x="11131421" y="6394421"/>
                  <a:pt x="11124730" y="6389253"/>
                </a:cubicBezTo>
                <a:cubicBezTo>
                  <a:pt x="11119309" y="6385101"/>
                  <a:pt x="11115871" y="6380115"/>
                  <a:pt x="11114416" y="6374295"/>
                </a:cubicBezTo>
                <a:cubicBezTo>
                  <a:pt x="11113772" y="6371789"/>
                  <a:pt x="11111509" y="6370038"/>
                  <a:pt x="11108922" y="6370045"/>
                </a:cubicBezTo>
                <a:lnTo>
                  <a:pt x="11081269" y="6370045"/>
                </a:lnTo>
                <a:cubicBezTo>
                  <a:pt x="11080971" y="6370046"/>
                  <a:pt x="11080675" y="6370070"/>
                  <a:pt x="11080382" y="6370116"/>
                </a:cubicBezTo>
                <a:cubicBezTo>
                  <a:pt x="11077222" y="6370616"/>
                  <a:pt x="11075064" y="6373582"/>
                  <a:pt x="11075564" y="6376743"/>
                </a:cubicBezTo>
                <a:cubicBezTo>
                  <a:pt x="11076938" y="6385117"/>
                  <a:pt x="11080318" y="6393035"/>
                  <a:pt x="11085416" y="6399820"/>
                </a:cubicBezTo>
                <a:cubicBezTo>
                  <a:pt x="11091984" y="6408722"/>
                  <a:pt x="11100914" y="6415749"/>
                  <a:pt x="11112206" y="6420898"/>
                </a:cubicBezTo>
                <a:cubicBezTo>
                  <a:pt x="11123502" y="6426047"/>
                  <a:pt x="11136269" y="6428622"/>
                  <a:pt x="11150507" y="6428622"/>
                </a:cubicBezTo>
                <a:cubicBezTo>
                  <a:pt x="11164577" y="6428649"/>
                  <a:pt x="11176816" y="6426349"/>
                  <a:pt x="11187223" y="6421721"/>
                </a:cubicBezTo>
                <a:cubicBezTo>
                  <a:pt x="11197631" y="6417092"/>
                  <a:pt x="11205679" y="6410733"/>
                  <a:pt x="11211368" y="6402641"/>
                </a:cubicBezTo>
                <a:cubicBezTo>
                  <a:pt x="11217063" y="6394561"/>
                  <a:pt x="11220057" y="6384887"/>
                  <a:pt x="11219922" y="6375002"/>
                </a:cubicBezTo>
                <a:cubicBezTo>
                  <a:pt x="11219722" y="6363389"/>
                  <a:pt x="11216549" y="6354067"/>
                  <a:pt x="11210402" y="6347036"/>
                </a:cubicBezTo>
                <a:cubicBezTo>
                  <a:pt x="11204411" y="6340136"/>
                  <a:pt x="11196935" y="6334683"/>
                  <a:pt x="11188536" y="6331085"/>
                </a:cubicBezTo>
                <a:cubicBezTo>
                  <a:pt x="11180077" y="6327463"/>
                  <a:pt x="11169275" y="6323902"/>
                  <a:pt x="11156130" y="6320403"/>
                </a:cubicBezTo>
                <a:cubicBezTo>
                  <a:pt x="11146262" y="6317556"/>
                  <a:pt x="11138805" y="6315195"/>
                  <a:pt x="11133760" y="6313318"/>
                </a:cubicBezTo>
                <a:cubicBezTo>
                  <a:pt x="11129188" y="6311701"/>
                  <a:pt x="11124974" y="6309212"/>
                  <a:pt x="11121351" y="6305988"/>
                </a:cubicBezTo>
                <a:cubicBezTo>
                  <a:pt x="11118006" y="6303061"/>
                  <a:pt x="11115967" y="6298920"/>
                  <a:pt x="11115687" y="6294484"/>
                </a:cubicBezTo>
                <a:cubicBezTo>
                  <a:pt x="11115370" y="6287843"/>
                  <a:pt x="11117994" y="6282567"/>
                  <a:pt x="11123561" y="6278655"/>
                </a:cubicBezTo>
                <a:cubicBezTo>
                  <a:pt x="11128828" y="6274929"/>
                  <a:pt x="11136393" y="6273066"/>
                  <a:pt x="11146257" y="6273066"/>
                </a:cubicBezTo>
                <a:cubicBezTo>
                  <a:pt x="11156375" y="6273061"/>
                  <a:pt x="11164380" y="6275470"/>
                  <a:pt x="11170273" y="6280293"/>
                </a:cubicBezTo>
                <a:cubicBezTo>
                  <a:pt x="11174982" y="6284063"/>
                  <a:pt x="11178238" y="6289350"/>
                  <a:pt x="11179486" y="6295252"/>
                </a:cubicBezTo>
                <a:cubicBezTo>
                  <a:pt x="11180069" y="6297841"/>
                  <a:pt x="11182374" y="6299676"/>
                  <a:pt x="11185027" y="6299665"/>
                </a:cubicBezTo>
                <a:lnTo>
                  <a:pt x="11211327" y="6299665"/>
                </a:lnTo>
                <a:cubicBezTo>
                  <a:pt x="11211583" y="6299664"/>
                  <a:pt x="11211839" y="6299647"/>
                  <a:pt x="11212093" y="6299613"/>
                </a:cubicBezTo>
                <a:cubicBezTo>
                  <a:pt x="11215256" y="6299184"/>
                  <a:pt x="11217474" y="6296273"/>
                  <a:pt x="11217045" y="6293110"/>
                </a:cubicBezTo>
                <a:cubicBezTo>
                  <a:pt x="11214992" y="6278201"/>
                  <a:pt x="11208447" y="6266189"/>
                  <a:pt x="11197409" y="6257073"/>
                </a:cubicBezTo>
                <a:cubicBezTo>
                  <a:pt x="11184798" y="6246648"/>
                  <a:pt x="11168185" y="6241435"/>
                  <a:pt x="11147569" y="6241435"/>
                </a:cubicBezTo>
                <a:close/>
                <a:moveTo>
                  <a:pt x="11486016" y="6241408"/>
                </a:moveTo>
                <a:cubicBezTo>
                  <a:pt x="11475551" y="6241355"/>
                  <a:pt x="11465190" y="6243485"/>
                  <a:pt x="11455595" y="6247663"/>
                </a:cubicBezTo>
                <a:cubicBezTo>
                  <a:pt x="11446044" y="6251834"/>
                  <a:pt x="11438204" y="6257647"/>
                  <a:pt x="11432076" y="6265104"/>
                </a:cubicBezTo>
                <a:lnTo>
                  <a:pt x="11432076" y="6250145"/>
                </a:lnTo>
                <a:cubicBezTo>
                  <a:pt x="11432076" y="6250143"/>
                  <a:pt x="11432076" y="6250140"/>
                  <a:pt x="11432076" y="6250138"/>
                </a:cubicBezTo>
                <a:cubicBezTo>
                  <a:pt x="11432072" y="6246973"/>
                  <a:pt x="11429503" y="6244409"/>
                  <a:pt x="11426338" y="6244413"/>
                </a:cubicBezTo>
                <a:lnTo>
                  <a:pt x="11400303" y="6244413"/>
                </a:lnTo>
                <a:cubicBezTo>
                  <a:pt x="11400301" y="6244413"/>
                  <a:pt x="11400298" y="6244413"/>
                  <a:pt x="11400296" y="6244413"/>
                </a:cubicBezTo>
                <a:cubicBezTo>
                  <a:pt x="11397130" y="6244413"/>
                  <a:pt x="11394564" y="6246979"/>
                  <a:pt x="11394564" y="6250145"/>
                </a:cubicBezTo>
                <a:lnTo>
                  <a:pt x="11394564" y="6419926"/>
                </a:lnTo>
                <a:cubicBezTo>
                  <a:pt x="11394564" y="6419928"/>
                  <a:pt x="11394564" y="6419930"/>
                  <a:pt x="11394564" y="6419932"/>
                </a:cubicBezTo>
                <a:cubicBezTo>
                  <a:pt x="11394568" y="6423098"/>
                  <a:pt x="11397137" y="6425662"/>
                  <a:pt x="11400303" y="6425658"/>
                </a:cubicBezTo>
                <a:lnTo>
                  <a:pt x="11426338" y="6425658"/>
                </a:lnTo>
                <a:cubicBezTo>
                  <a:pt x="11429503" y="6425662"/>
                  <a:pt x="11432072" y="6423098"/>
                  <a:pt x="11432076" y="6419932"/>
                </a:cubicBezTo>
                <a:lnTo>
                  <a:pt x="11432076" y="6324347"/>
                </a:lnTo>
                <a:cubicBezTo>
                  <a:pt x="11432081" y="6308137"/>
                  <a:pt x="11436190" y="6295699"/>
                  <a:pt x="11444403" y="6287032"/>
                </a:cubicBezTo>
                <a:cubicBezTo>
                  <a:pt x="11452617" y="6278365"/>
                  <a:pt x="11463750" y="6274031"/>
                  <a:pt x="11477802" y="6274031"/>
                </a:cubicBezTo>
                <a:cubicBezTo>
                  <a:pt x="11491841" y="6274022"/>
                  <a:pt x="11502914" y="6278347"/>
                  <a:pt x="11511024" y="6287004"/>
                </a:cubicBezTo>
                <a:cubicBezTo>
                  <a:pt x="11519133" y="6295662"/>
                  <a:pt x="11523188" y="6308110"/>
                  <a:pt x="11523188" y="6324347"/>
                </a:cubicBezTo>
                <a:lnTo>
                  <a:pt x="11523188" y="6419926"/>
                </a:lnTo>
                <a:cubicBezTo>
                  <a:pt x="11523188" y="6419928"/>
                  <a:pt x="11523188" y="6419930"/>
                  <a:pt x="11523188" y="6419932"/>
                </a:cubicBezTo>
                <a:cubicBezTo>
                  <a:pt x="11523192" y="6423098"/>
                  <a:pt x="11525761" y="6425662"/>
                  <a:pt x="11528927" y="6425658"/>
                </a:cubicBezTo>
                <a:lnTo>
                  <a:pt x="11554642" y="6425658"/>
                </a:lnTo>
                <a:cubicBezTo>
                  <a:pt x="11554647" y="6425658"/>
                  <a:pt x="11554651" y="6425658"/>
                  <a:pt x="11554655" y="6425658"/>
                </a:cubicBezTo>
                <a:cubicBezTo>
                  <a:pt x="11557817" y="6425658"/>
                  <a:pt x="11560381" y="6423094"/>
                  <a:pt x="11560381" y="6419932"/>
                </a:cubicBezTo>
                <a:lnTo>
                  <a:pt x="11560381" y="6318758"/>
                </a:lnTo>
                <a:cubicBezTo>
                  <a:pt x="11560421" y="6302308"/>
                  <a:pt x="11557248" y="6288269"/>
                  <a:pt x="11550861" y="6276642"/>
                </a:cubicBezTo>
                <a:cubicBezTo>
                  <a:pt x="11544475" y="6265015"/>
                  <a:pt x="11535636" y="6256244"/>
                  <a:pt x="11524344" y="6250329"/>
                </a:cubicBezTo>
                <a:cubicBezTo>
                  <a:pt x="11513052" y="6244400"/>
                  <a:pt x="11500276" y="6241426"/>
                  <a:pt x="11486016" y="6241408"/>
                </a:cubicBezTo>
                <a:close/>
                <a:moveTo>
                  <a:pt x="11350417" y="6235847"/>
                </a:moveTo>
                <a:cubicBezTo>
                  <a:pt x="11337323" y="6235847"/>
                  <a:pt x="11326708" y="6246462"/>
                  <a:pt x="11326708" y="6259556"/>
                </a:cubicBezTo>
                <a:cubicBezTo>
                  <a:pt x="11326708" y="6272651"/>
                  <a:pt x="11337323" y="6283266"/>
                  <a:pt x="11350417" y="6283266"/>
                </a:cubicBezTo>
                <a:cubicBezTo>
                  <a:pt x="11363512" y="6283266"/>
                  <a:pt x="11374127" y="6272651"/>
                  <a:pt x="11374127" y="6259556"/>
                </a:cubicBezTo>
                <a:cubicBezTo>
                  <a:pt x="11374127" y="6246462"/>
                  <a:pt x="11363512" y="6235847"/>
                  <a:pt x="11350417" y="6235847"/>
                </a:cubicBezTo>
                <a:close/>
                <a:moveTo>
                  <a:pt x="11276288" y="6199340"/>
                </a:moveTo>
                <a:cubicBezTo>
                  <a:pt x="11273123" y="6199344"/>
                  <a:pt x="11270559" y="6201913"/>
                  <a:pt x="11270563" y="6205079"/>
                </a:cubicBezTo>
                <a:lnTo>
                  <a:pt x="11270563" y="6238674"/>
                </a:lnTo>
                <a:cubicBezTo>
                  <a:pt x="11270563" y="6241844"/>
                  <a:pt x="11267994" y="6244413"/>
                  <a:pt x="11264825" y="6244413"/>
                </a:cubicBezTo>
                <a:lnTo>
                  <a:pt x="11242217" y="6244413"/>
                </a:lnTo>
                <a:cubicBezTo>
                  <a:pt x="11242215" y="6244413"/>
                  <a:pt x="11242212" y="6244413"/>
                  <a:pt x="11242210" y="6244413"/>
                </a:cubicBezTo>
                <a:cubicBezTo>
                  <a:pt x="11239044" y="6244413"/>
                  <a:pt x="11236478" y="6246979"/>
                  <a:pt x="11236478" y="6250145"/>
                </a:cubicBezTo>
                <a:lnTo>
                  <a:pt x="11236478" y="6269272"/>
                </a:lnTo>
                <a:cubicBezTo>
                  <a:pt x="11236485" y="6272436"/>
                  <a:pt x="11239053" y="6274997"/>
                  <a:pt x="11242217" y="6274997"/>
                </a:cubicBezTo>
                <a:lnTo>
                  <a:pt x="11264825" y="6274997"/>
                </a:lnTo>
                <a:cubicBezTo>
                  <a:pt x="11267994" y="6274997"/>
                  <a:pt x="11270563" y="6277566"/>
                  <a:pt x="11270563" y="6280735"/>
                </a:cubicBezTo>
                <a:lnTo>
                  <a:pt x="11270563" y="6375342"/>
                </a:lnTo>
                <a:cubicBezTo>
                  <a:pt x="11270559" y="6393102"/>
                  <a:pt x="11275051" y="6405930"/>
                  <a:pt x="11284040" y="6413826"/>
                </a:cubicBezTo>
                <a:cubicBezTo>
                  <a:pt x="11293028" y="6421723"/>
                  <a:pt x="11305968" y="6425671"/>
                  <a:pt x="11322857" y="6425671"/>
                </a:cubicBezTo>
                <a:lnTo>
                  <a:pt x="11346750" y="6425671"/>
                </a:lnTo>
                <a:cubicBezTo>
                  <a:pt x="11346752" y="6425671"/>
                  <a:pt x="11346755" y="6425671"/>
                  <a:pt x="11346757" y="6425671"/>
                </a:cubicBezTo>
                <a:cubicBezTo>
                  <a:pt x="11349923" y="6425671"/>
                  <a:pt x="11352489" y="6423105"/>
                  <a:pt x="11352489" y="6419939"/>
                </a:cubicBezTo>
                <a:lnTo>
                  <a:pt x="11352489" y="6400153"/>
                </a:lnTo>
                <a:cubicBezTo>
                  <a:pt x="11352489" y="6400151"/>
                  <a:pt x="11352489" y="6400148"/>
                  <a:pt x="11352489" y="6400146"/>
                </a:cubicBezTo>
                <a:cubicBezTo>
                  <a:pt x="11352485" y="6396980"/>
                  <a:pt x="11349916" y="6394417"/>
                  <a:pt x="11346750" y="6394421"/>
                </a:cubicBezTo>
                <a:lnTo>
                  <a:pt x="11329466" y="6394421"/>
                </a:lnTo>
                <a:cubicBezTo>
                  <a:pt x="11321756" y="6394421"/>
                  <a:pt x="11316330" y="6392959"/>
                  <a:pt x="11313148" y="6389988"/>
                </a:cubicBezTo>
                <a:cubicBezTo>
                  <a:pt x="11309966" y="6387016"/>
                  <a:pt x="11308388" y="6382141"/>
                  <a:pt x="11308388" y="6375342"/>
                </a:cubicBezTo>
                <a:lnTo>
                  <a:pt x="11308388" y="6205079"/>
                </a:lnTo>
                <a:cubicBezTo>
                  <a:pt x="11308388" y="6201909"/>
                  <a:pt x="11305819" y="6199340"/>
                  <a:pt x="11302650" y="6199340"/>
                </a:cubicBezTo>
                <a:lnTo>
                  <a:pt x="11276295" y="6199340"/>
                </a:lnTo>
                <a:cubicBezTo>
                  <a:pt x="11276293" y="6199340"/>
                  <a:pt x="11276290" y="6199340"/>
                  <a:pt x="11276288" y="6199340"/>
                </a:cubicBezTo>
                <a:close/>
                <a:moveTo>
                  <a:pt x="11010705" y="6199340"/>
                </a:moveTo>
                <a:cubicBezTo>
                  <a:pt x="11007558" y="6199340"/>
                  <a:pt x="11005007" y="6201891"/>
                  <a:pt x="11005007" y="6205038"/>
                </a:cubicBezTo>
                <a:lnTo>
                  <a:pt x="11005007" y="6257903"/>
                </a:lnTo>
                <a:cubicBezTo>
                  <a:pt x="11002465" y="6256112"/>
                  <a:pt x="10999827" y="6254459"/>
                  <a:pt x="10997106" y="6252953"/>
                </a:cubicBezTo>
                <a:cubicBezTo>
                  <a:pt x="10983054" y="6245247"/>
                  <a:pt x="10967374" y="6241405"/>
                  <a:pt x="10950068" y="6241428"/>
                </a:cubicBezTo>
                <a:cubicBezTo>
                  <a:pt x="10932761" y="6241451"/>
                  <a:pt x="10917077" y="6245292"/>
                  <a:pt x="10903016" y="6252953"/>
                </a:cubicBezTo>
                <a:cubicBezTo>
                  <a:pt x="10889055" y="6260557"/>
                  <a:pt x="10877535" y="6271963"/>
                  <a:pt x="10869794" y="6285848"/>
                </a:cubicBezTo>
                <a:cubicBezTo>
                  <a:pt x="10861689" y="6300104"/>
                  <a:pt x="10857637" y="6316446"/>
                  <a:pt x="10857637" y="6334872"/>
                </a:cubicBezTo>
                <a:cubicBezTo>
                  <a:pt x="10857637" y="6353516"/>
                  <a:pt x="10861585" y="6369909"/>
                  <a:pt x="10869482" y="6384052"/>
                </a:cubicBezTo>
                <a:cubicBezTo>
                  <a:pt x="10877030" y="6397862"/>
                  <a:pt x="10888318" y="6409265"/>
                  <a:pt x="10902051" y="6416954"/>
                </a:cubicBezTo>
                <a:cubicBezTo>
                  <a:pt x="10915858" y="6424733"/>
                  <a:pt x="10931317" y="6428622"/>
                  <a:pt x="10948429" y="6428622"/>
                </a:cubicBezTo>
                <a:cubicBezTo>
                  <a:pt x="10965754" y="6428622"/>
                  <a:pt x="10981599" y="6424733"/>
                  <a:pt x="10995964" y="6416954"/>
                </a:cubicBezTo>
                <a:cubicBezTo>
                  <a:pt x="11010324" y="6409162"/>
                  <a:pt x="11022005" y="6398331"/>
                  <a:pt x="11030015" y="6383889"/>
                </a:cubicBezTo>
                <a:cubicBezTo>
                  <a:pt x="11040425" y="6365129"/>
                  <a:pt x="11042512" y="6348022"/>
                  <a:pt x="11042512" y="6318411"/>
                </a:cubicBezTo>
                <a:lnTo>
                  <a:pt x="11042512" y="6205038"/>
                </a:lnTo>
                <a:cubicBezTo>
                  <a:pt x="11042512" y="6201891"/>
                  <a:pt x="11039961" y="6199340"/>
                  <a:pt x="11036814" y="6199340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0" y="864000"/>
            <a:ext cx="5036400" cy="5126400"/>
          </a:xfrm>
        </p:spPr>
        <p:txBody>
          <a:bodyPr anchor="t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F36C25B-EFDD-4B87-A607-B8183191C162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5FBD6A-F375-4520-BDB0-BF87DF76281E}" type="datetime1">
              <a:rPr lang="en-GB" smtClean="0"/>
              <a:pPr/>
              <a:t>15/11/2023</a:t>
            </a:fld>
            <a:endParaRPr lang="en-GB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5A5089DE-3A5D-4836-9D47-6BDBF8FAAE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0B90375-CCC9-436F-8691-66054ECC60F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8561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, Title and Tex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10732458" y="5991225"/>
            <a:ext cx="1097592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1319872" y="6213914"/>
            <a:ext cx="60070" cy="834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0661E8-4F26-4A53-B447-6F2633036C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10949429 w 12193200"/>
              <a:gd name="connsiteY0" fmla="*/ 6274031 h 6861600"/>
              <a:gd name="connsiteX1" fmla="*/ 10976402 w 12193200"/>
              <a:gd name="connsiteY1" fmla="*/ 6280953 h 6861600"/>
              <a:gd name="connsiteX2" fmla="*/ 10996453 w 12193200"/>
              <a:gd name="connsiteY2" fmla="*/ 6301487 h 6861600"/>
              <a:gd name="connsiteX3" fmla="*/ 11004014 w 12193200"/>
              <a:gd name="connsiteY3" fmla="*/ 6334872 h 6861600"/>
              <a:gd name="connsiteX4" fmla="*/ 10996120 w 12193200"/>
              <a:gd name="connsiteY4" fmla="*/ 6368427 h 6861600"/>
              <a:gd name="connsiteX5" fmla="*/ 10975559 w 12193200"/>
              <a:gd name="connsiteY5" fmla="*/ 6389151 h 6861600"/>
              <a:gd name="connsiteX6" fmla="*/ 10948422 w 12193200"/>
              <a:gd name="connsiteY6" fmla="*/ 6396060 h 6861600"/>
              <a:gd name="connsiteX7" fmla="*/ 10910754 w 12193200"/>
              <a:gd name="connsiteY7" fmla="*/ 6380101 h 6861600"/>
              <a:gd name="connsiteX8" fmla="*/ 10895795 w 12193200"/>
              <a:gd name="connsiteY8" fmla="*/ 6334872 h 6861600"/>
              <a:gd name="connsiteX9" fmla="*/ 10903023 w 12193200"/>
              <a:gd name="connsiteY9" fmla="*/ 6301487 h 6861600"/>
              <a:gd name="connsiteX10" fmla="*/ 10922612 w 12193200"/>
              <a:gd name="connsiteY10" fmla="*/ 6280926 h 6861600"/>
              <a:gd name="connsiteX11" fmla="*/ 10949429 w 12193200"/>
              <a:gd name="connsiteY11" fmla="*/ 6274031 h 6861600"/>
              <a:gd name="connsiteX12" fmla="*/ 11727068 w 12193200"/>
              <a:gd name="connsiteY12" fmla="*/ 6244407 h 6861600"/>
              <a:gd name="connsiteX13" fmla="*/ 11721710 w 12193200"/>
              <a:gd name="connsiteY13" fmla="*/ 6248092 h 6861600"/>
              <a:gd name="connsiteX14" fmla="*/ 11670163 w 12193200"/>
              <a:gd name="connsiteY14" fmla="*/ 6382577 h 6861600"/>
              <a:gd name="connsiteX15" fmla="*/ 11620528 w 12193200"/>
              <a:gd name="connsiteY15" fmla="*/ 6248194 h 6861600"/>
              <a:gd name="connsiteX16" fmla="*/ 11615150 w 12193200"/>
              <a:gd name="connsiteY16" fmla="*/ 6244441 h 6861600"/>
              <a:gd name="connsiteX17" fmla="*/ 11585851 w 12193200"/>
              <a:gd name="connsiteY17" fmla="*/ 6244441 h 6861600"/>
              <a:gd name="connsiteX18" fmla="*/ 11580145 w 12193200"/>
              <a:gd name="connsiteY18" fmla="*/ 6250212 h 6861600"/>
              <a:gd name="connsiteX19" fmla="*/ 11580541 w 12193200"/>
              <a:gd name="connsiteY19" fmla="*/ 6252274 h 6861600"/>
              <a:gd name="connsiteX20" fmla="*/ 11648922 w 12193200"/>
              <a:gd name="connsiteY20" fmla="*/ 6425658 h 6861600"/>
              <a:gd name="connsiteX21" fmla="*/ 11646366 w 12193200"/>
              <a:gd name="connsiteY21" fmla="*/ 6434266 h 6861600"/>
              <a:gd name="connsiteX22" fmla="*/ 11600517 w 12193200"/>
              <a:gd name="connsiteY22" fmla="*/ 6471527 h 6861600"/>
              <a:gd name="connsiteX23" fmla="*/ 11595282 w 12193200"/>
              <a:gd name="connsiteY23" fmla="*/ 6477734 h 6861600"/>
              <a:gd name="connsiteX24" fmla="*/ 11595003 w 12193200"/>
              <a:gd name="connsiteY24" fmla="*/ 6501933 h 6861600"/>
              <a:gd name="connsiteX25" fmla="*/ 11601238 w 12193200"/>
              <a:gd name="connsiteY25" fmla="*/ 6507937 h 6861600"/>
              <a:gd name="connsiteX26" fmla="*/ 11609758 w 12193200"/>
              <a:gd name="connsiteY26" fmla="*/ 6507332 h 6861600"/>
              <a:gd name="connsiteX27" fmla="*/ 11671904 w 12193200"/>
              <a:gd name="connsiteY27" fmla="*/ 6459057 h 6861600"/>
              <a:gd name="connsiteX28" fmla="*/ 11679540 w 12193200"/>
              <a:gd name="connsiteY28" fmla="*/ 6440855 h 6861600"/>
              <a:gd name="connsiteX29" fmla="*/ 11758623 w 12193200"/>
              <a:gd name="connsiteY29" fmla="*/ 6252355 h 6861600"/>
              <a:gd name="connsiteX30" fmla="*/ 11755537 w 12193200"/>
              <a:gd name="connsiteY30" fmla="*/ 6244849 h 6861600"/>
              <a:gd name="connsiteX31" fmla="*/ 11753327 w 12193200"/>
              <a:gd name="connsiteY31" fmla="*/ 6244407 h 6861600"/>
              <a:gd name="connsiteX32" fmla="*/ 11147569 w 12193200"/>
              <a:gd name="connsiteY32" fmla="*/ 6241435 h 6861600"/>
              <a:gd name="connsiteX33" fmla="*/ 11110866 w 12193200"/>
              <a:gd name="connsiteY33" fmla="*/ 6248357 h 6861600"/>
              <a:gd name="connsiteX34" fmla="*/ 11086389 w 12193200"/>
              <a:gd name="connsiteY34" fmla="*/ 6267273 h 6861600"/>
              <a:gd name="connsiteX35" fmla="*/ 11077849 w 12193200"/>
              <a:gd name="connsiteY35" fmla="*/ 6293641 h 6861600"/>
              <a:gd name="connsiteX36" fmla="*/ 11087232 w 12193200"/>
              <a:gd name="connsiteY36" fmla="*/ 6322259 h 6861600"/>
              <a:gd name="connsiteX37" fmla="*/ 11109425 w 12193200"/>
              <a:gd name="connsiteY37" fmla="*/ 6338374 h 6861600"/>
              <a:gd name="connsiteX38" fmla="*/ 11142660 w 12193200"/>
              <a:gd name="connsiteY38" fmla="*/ 6349253 h 6861600"/>
              <a:gd name="connsiteX39" fmla="*/ 11173407 w 12193200"/>
              <a:gd name="connsiteY39" fmla="*/ 6360132 h 6861600"/>
              <a:gd name="connsiteX40" fmla="*/ 11183110 w 12193200"/>
              <a:gd name="connsiteY40" fmla="*/ 6375267 h 6861600"/>
              <a:gd name="connsiteX41" fmla="*/ 11174400 w 12193200"/>
              <a:gd name="connsiteY41" fmla="*/ 6390906 h 6861600"/>
              <a:gd name="connsiteX42" fmla="*/ 11149888 w 12193200"/>
              <a:gd name="connsiteY42" fmla="*/ 6396991 h 6861600"/>
              <a:gd name="connsiteX43" fmla="*/ 11124730 w 12193200"/>
              <a:gd name="connsiteY43" fmla="*/ 6389253 h 6861600"/>
              <a:gd name="connsiteX44" fmla="*/ 11114416 w 12193200"/>
              <a:gd name="connsiteY44" fmla="*/ 6374295 h 6861600"/>
              <a:gd name="connsiteX45" fmla="*/ 11108922 w 12193200"/>
              <a:gd name="connsiteY45" fmla="*/ 6370045 h 6861600"/>
              <a:gd name="connsiteX46" fmla="*/ 11081269 w 12193200"/>
              <a:gd name="connsiteY46" fmla="*/ 6370045 h 6861600"/>
              <a:gd name="connsiteX47" fmla="*/ 11080382 w 12193200"/>
              <a:gd name="connsiteY47" fmla="*/ 6370116 h 6861600"/>
              <a:gd name="connsiteX48" fmla="*/ 11075564 w 12193200"/>
              <a:gd name="connsiteY48" fmla="*/ 6376743 h 6861600"/>
              <a:gd name="connsiteX49" fmla="*/ 11085416 w 12193200"/>
              <a:gd name="connsiteY49" fmla="*/ 6399820 h 6861600"/>
              <a:gd name="connsiteX50" fmla="*/ 11112206 w 12193200"/>
              <a:gd name="connsiteY50" fmla="*/ 6420898 h 6861600"/>
              <a:gd name="connsiteX51" fmla="*/ 11150507 w 12193200"/>
              <a:gd name="connsiteY51" fmla="*/ 6428622 h 6861600"/>
              <a:gd name="connsiteX52" fmla="*/ 11187223 w 12193200"/>
              <a:gd name="connsiteY52" fmla="*/ 6421721 h 6861600"/>
              <a:gd name="connsiteX53" fmla="*/ 11211368 w 12193200"/>
              <a:gd name="connsiteY53" fmla="*/ 6402641 h 6861600"/>
              <a:gd name="connsiteX54" fmla="*/ 11219922 w 12193200"/>
              <a:gd name="connsiteY54" fmla="*/ 6375002 h 6861600"/>
              <a:gd name="connsiteX55" fmla="*/ 11210402 w 12193200"/>
              <a:gd name="connsiteY55" fmla="*/ 6347036 h 6861600"/>
              <a:gd name="connsiteX56" fmla="*/ 11188536 w 12193200"/>
              <a:gd name="connsiteY56" fmla="*/ 6331085 h 6861600"/>
              <a:gd name="connsiteX57" fmla="*/ 11156130 w 12193200"/>
              <a:gd name="connsiteY57" fmla="*/ 6320403 h 6861600"/>
              <a:gd name="connsiteX58" fmla="*/ 11133760 w 12193200"/>
              <a:gd name="connsiteY58" fmla="*/ 6313318 h 6861600"/>
              <a:gd name="connsiteX59" fmla="*/ 11121351 w 12193200"/>
              <a:gd name="connsiteY59" fmla="*/ 6305988 h 6861600"/>
              <a:gd name="connsiteX60" fmla="*/ 11115687 w 12193200"/>
              <a:gd name="connsiteY60" fmla="*/ 6294484 h 6861600"/>
              <a:gd name="connsiteX61" fmla="*/ 11123561 w 12193200"/>
              <a:gd name="connsiteY61" fmla="*/ 6278655 h 6861600"/>
              <a:gd name="connsiteX62" fmla="*/ 11146257 w 12193200"/>
              <a:gd name="connsiteY62" fmla="*/ 6273066 h 6861600"/>
              <a:gd name="connsiteX63" fmla="*/ 11170273 w 12193200"/>
              <a:gd name="connsiteY63" fmla="*/ 6280293 h 6861600"/>
              <a:gd name="connsiteX64" fmla="*/ 11179486 w 12193200"/>
              <a:gd name="connsiteY64" fmla="*/ 6295252 h 6861600"/>
              <a:gd name="connsiteX65" fmla="*/ 11185027 w 12193200"/>
              <a:gd name="connsiteY65" fmla="*/ 6299665 h 6861600"/>
              <a:gd name="connsiteX66" fmla="*/ 11211327 w 12193200"/>
              <a:gd name="connsiteY66" fmla="*/ 6299665 h 6861600"/>
              <a:gd name="connsiteX67" fmla="*/ 11212093 w 12193200"/>
              <a:gd name="connsiteY67" fmla="*/ 6299613 h 6861600"/>
              <a:gd name="connsiteX68" fmla="*/ 11217045 w 12193200"/>
              <a:gd name="connsiteY68" fmla="*/ 6293110 h 6861600"/>
              <a:gd name="connsiteX69" fmla="*/ 11197409 w 12193200"/>
              <a:gd name="connsiteY69" fmla="*/ 6257073 h 6861600"/>
              <a:gd name="connsiteX70" fmla="*/ 11147569 w 12193200"/>
              <a:gd name="connsiteY70" fmla="*/ 6241435 h 6861600"/>
              <a:gd name="connsiteX71" fmla="*/ 11486016 w 12193200"/>
              <a:gd name="connsiteY71" fmla="*/ 6241408 h 6861600"/>
              <a:gd name="connsiteX72" fmla="*/ 11455595 w 12193200"/>
              <a:gd name="connsiteY72" fmla="*/ 6247663 h 6861600"/>
              <a:gd name="connsiteX73" fmla="*/ 11432076 w 12193200"/>
              <a:gd name="connsiteY73" fmla="*/ 6265104 h 6861600"/>
              <a:gd name="connsiteX74" fmla="*/ 11432076 w 12193200"/>
              <a:gd name="connsiteY74" fmla="*/ 6250145 h 6861600"/>
              <a:gd name="connsiteX75" fmla="*/ 11432076 w 12193200"/>
              <a:gd name="connsiteY75" fmla="*/ 6250138 h 6861600"/>
              <a:gd name="connsiteX76" fmla="*/ 11426338 w 12193200"/>
              <a:gd name="connsiteY76" fmla="*/ 6244413 h 6861600"/>
              <a:gd name="connsiteX77" fmla="*/ 11400303 w 12193200"/>
              <a:gd name="connsiteY77" fmla="*/ 6244413 h 6861600"/>
              <a:gd name="connsiteX78" fmla="*/ 11400296 w 12193200"/>
              <a:gd name="connsiteY78" fmla="*/ 6244413 h 6861600"/>
              <a:gd name="connsiteX79" fmla="*/ 11394564 w 12193200"/>
              <a:gd name="connsiteY79" fmla="*/ 6250145 h 6861600"/>
              <a:gd name="connsiteX80" fmla="*/ 11394564 w 12193200"/>
              <a:gd name="connsiteY80" fmla="*/ 6419926 h 6861600"/>
              <a:gd name="connsiteX81" fmla="*/ 11394564 w 12193200"/>
              <a:gd name="connsiteY81" fmla="*/ 6419932 h 6861600"/>
              <a:gd name="connsiteX82" fmla="*/ 11400303 w 12193200"/>
              <a:gd name="connsiteY82" fmla="*/ 6425658 h 6861600"/>
              <a:gd name="connsiteX83" fmla="*/ 11426338 w 12193200"/>
              <a:gd name="connsiteY83" fmla="*/ 6425658 h 6861600"/>
              <a:gd name="connsiteX84" fmla="*/ 11432076 w 12193200"/>
              <a:gd name="connsiteY84" fmla="*/ 6419932 h 6861600"/>
              <a:gd name="connsiteX85" fmla="*/ 11432076 w 12193200"/>
              <a:gd name="connsiteY85" fmla="*/ 6324347 h 6861600"/>
              <a:gd name="connsiteX86" fmla="*/ 11444403 w 12193200"/>
              <a:gd name="connsiteY86" fmla="*/ 6287032 h 6861600"/>
              <a:gd name="connsiteX87" fmla="*/ 11477802 w 12193200"/>
              <a:gd name="connsiteY87" fmla="*/ 6274031 h 6861600"/>
              <a:gd name="connsiteX88" fmla="*/ 11511024 w 12193200"/>
              <a:gd name="connsiteY88" fmla="*/ 6287004 h 6861600"/>
              <a:gd name="connsiteX89" fmla="*/ 11523188 w 12193200"/>
              <a:gd name="connsiteY89" fmla="*/ 6324347 h 6861600"/>
              <a:gd name="connsiteX90" fmla="*/ 11523188 w 12193200"/>
              <a:gd name="connsiteY90" fmla="*/ 6419926 h 6861600"/>
              <a:gd name="connsiteX91" fmla="*/ 11523188 w 12193200"/>
              <a:gd name="connsiteY91" fmla="*/ 6419932 h 6861600"/>
              <a:gd name="connsiteX92" fmla="*/ 11528927 w 12193200"/>
              <a:gd name="connsiteY92" fmla="*/ 6425658 h 6861600"/>
              <a:gd name="connsiteX93" fmla="*/ 11554642 w 12193200"/>
              <a:gd name="connsiteY93" fmla="*/ 6425658 h 6861600"/>
              <a:gd name="connsiteX94" fmla="*/ 11554655 w 12193200"/>
              <a:gd name="connsiteY94" fmla="*/ 6425658 h 6861600"/>
              <a:gd name="connsiteX95" fmla="*/ 11560381 w 12193200"/>
              <a:gd name="connsiteY95" fmla="*/ 6419932 h 6861600"/>
              <a:gd name="connsiteX96" fmla="*/ 11560381 w 12193200"/>
              <a:gd name="connsiteY96" fmla="*/ 6318758 h 6861600"/>
              <a:gd name="connsiteX97" fmla="*/ 11550861 w 12193200"/>
              <a:gd name="connsiteY97" fmla="*/ 6276642 h 6861600"/>
              <a:gd name="connsiteX98" fmla="*/ 11524344 w 12193200"/>
              <a:gd name="connsiteY98" fmla="*/ 6250329 h 6861600"/>
              <a:gd name="connsiteX99" fmla="*/ 11486016 w 12193200"/>
              <a:gd name="connsiteY99" fmla="*/ 6241408 h 6861600"/>
              <a:gd name="connsiteX100" fmla="*/ 11350417 w 12193200"/>
              <a:gd name="connsiteY100" fmla="*/ 6235847 h 6861600"/>
              <a:gd name="connsiteX101" fmla="*/ 11326708 w 12193200"/>
              <a:gd name="connsiteY101" fmla="*/ 6259556 h 6861600"/>
              <a:gd name="connsiteX102" fmla="*/ 11350417 w 12193200"/>
              <a:gd name="connsiteY102" fmla="*/ 6283266 h 6861600"/>
              <a:gd name="connsiteX103" fmla="*/ 11374127 w 12193200"/>
              <a:gd name="connsiteY103" fmla="*/ 6259556 h 6861600"/>
              <a:gd name="connsiteX104" fmla="*/ 11350417 w 12193200"/>
              <a:gd name="connsiteY104" fmla="*/ 6235847 h 6861600"/>
              <a:gd name="connsiteX105" fmla="*/ 11276288 w 12193200"/>
              <a:gd name="connsiteY105" fmla="*/ 6199340 h 6861600"/>
              <a:gd name="connsiteX106" fmla="*/ 11270563 w 12193200"/>
              <a:gd name="connsiteY106" fmla="*/ 6205079 h 6861600"/>
              <a:gd name="connsiteX107" fmla="*/ 11270563 w 12193200"/>
              <a:gd name="connsiteY107" fmla="*/ 6238674 h 6861600"/>
              <a:gd name="connsiteX108" fmla="*/ 11264825 w 12193200"/>
              <a:gd name="connsiteY108" fmla="*/ 6244413 h 6861600"/>
              <a:gd name="connsiteX109" fmla="*/ 11242217 w 12193200"/>
              <a:gd name="connsiteY109" fmla="*/ 6244413 h 6861600"/>
              <a:gd name="connsiteX110" fmla="*/ 11242210 w 12193200"/>
              <a:gd name="connsiteY110" fmla="*/ 6244413 h 6861600"/>
              <a:gd name="connsiteX111" fmla="*/ 11236478 w 12193200"/>
              <a:gd name="connsiteY111" fmla="*/ 6250145 h 6861600"/>
              <a:gd name="connsiteX112" fmla="*/ 11236478 w 12193200"/>
              <a:gd name="connsiteY112" fmla="*/ 6269272 h 6861600"/>
              <a:gd name="connsiteX113" fmla="*/ 11242217 w 12193200"/>
              <a:gd name="connsiteY113" fmla="*/ 6274997 h 6861600"/>
              <a:gd name="connsiteX114" fmla="*/ 11264825 w 12193200"/>
              <a:gd name="connsiteY114" fmla="*/ 6274997 h 6861600"/>
              <a:gd name="connsiteX115" fmla="*/ 11270563 w 12193200"/>
              <a:gd name="connsiteY115" fmla="*/ 6280735 h 6861600"/>
              <a:gd name="connsiteX116" fmla="*/ 11270563 w 12193200"/>
              <a:gd name="connsiteY116" fmla="*/ 6375342 h 6861600"/>
              <a:gd name="connsiteX117" fmla="*/ 11284040 w 12193200"/>
              <a:gd name="connsiteY117" fmla="*/ 6413826 h 6861600"/>
              <a:gd name="connsiteX118" fmla="*/ 11322857 w 12193200"/>
              <a:gd name="connsiteY118" fmla="*/ 6425671 h 6861600"/>
              <a:gd name="connsiteX119" fmla="*/ 11346750 w 12193200"/>
              <a:gd name="connsiteY119" fmla="*/ 6425671 h 6861600"/>
              <a:gd name="connsiteX120" fmla="*/ 11346757 w 12193200"/>
              <a:gd name="connsiteY120" fmla="*/ 6425671 h 6861600"/>
              <a:gd name="connsiteX121" fmla="*/ 11352489 w 12193200"/>
              <a:gd name="connsiteY121" fmla="*/ 6419939 h 6861600"/>
              <a:gd name="connsiteX122" fmla="*/ 11352489 w 12193200"/>
              <a:gd name="connsiteY122" fmla="*/ 6400153 h 6861600"/>
              <a:gd name="connsiteX123" fmla="*/ 11352489 w 12193200"/>
              <a:gd name="connsiteY123" fmla="*/ 6400146 h 6861600"/>
              <a:gd name="connsiteX124" fmla="*/ 11346750 w 12193200"/>
              <a:gd name="connsiteY124" fmla="*/ 6394421 h 6861600"/>
              <a:gd name="connsiteX125" fmla="*/ 11329466 w 12193200"/>
              <a:gd name="connsiteY125" fmla="*/ 6394421 h 6861600"/>
              <a:gd name="connsiteX126" fmla="*/ 11313148 w 12193200"/>
              <a:gd name="connsiteY126" fmla="*/ 6389988 h 6861600"/>
              <a:gd name="connsiteX127" fmla="*/ 11308388 w 12193200"/>
              <a:gd name="connsiteY127" fmla="*/ 6375342 h 6861600"/>
              <a:gd name="connsiteX128" fmla="*/ 11308388 w 12193200"/>
              <a:gd name="connsiteY128" fmla="*/ 6205079 h 6861600"/>
              <a:gd name="connsiteX129" fmla="*/ 11302650 w 12193200"/>
              <a:gd name="connsiteY129" fmla="*/ 6199340 h 6861600"/>
              <a:gd name="connsiteX130" fmla="*/ 11276295 w 12193200"/>
              <a:gd name="connsiteY130" fmla="*/ 6199340 h 6861600"/>
              <a:gd name="connsiteX131" fmla="*/ 11276288 w 12193200"/>
              <a:gd name="connsiteY131" fmla="*/ 6199340 h 6861600"/>
              <a:gd name="connsiteX132" fmla="*/ 11010705 w 12193200"/>
              <a:gd name="connsiteY132" fmla="*/ 6199340 h 6861600"/>
              <a:gd name="connsiteX133" fmla="*/ 11005007 w 12193200"/>
              <a:gd name="connsiteY133" fmla="*/ 6205038 h 6861600"/>
              <a:gd name="connsiteX134" fmla="*/ 11005007 w 12193200"/>
              <a:gd name="connsiteY134" fmla="*/ 6257903 h 6861600"/>
              <a:gd name="connsiteX135" fmla="*/ 10997106 w 12193200"/>
              <a:gd name="connsiteY135" fmla="*/ 6252953 h 6861600"/>
              <a:gd name="connsiteX136" fmla="*/ 10950068 w 12193200"/>
              <a:gd name="connsiteY136" fmla="*/ 6241428 h 6861600"/>
              <a:gd name="connsiteX137" fmla="*/ 10903016 w 12193200"/>
              <a:gd name="connsiteY137" fmla="*/ 6252953 h 6861600"/>
              <a:gd name="connsiteX138" fmla="*/ 10869794 w 12193200"/>
              <a:gd name="connsiteY138" fmla="*/ 6285848 h 6861600"/>
              <a:gd name="connsiteX139" fmla="*/ 10857637 w 12193200"/>
              <a:gd name="connsiteY139" fmla="*/ 6334872 h 6861600"/>
              <a:gd name="connsiteX140" fmla="*/ 10869482 w 12193200"/>
              <a:gd name="connsiteY140" fmla="*/ 6384052 h 6861600"/>
              <a:gd name="connsiteX141" fmla="*/ 10902051 w 12193200"/>
              <a:gd name="connsiteY141" fmla="*/ 6416954 h 6861600"/>
              <a:gd name="connsiteX142" fmla="*/ 10948429 w 12193200"/>
              <a:gd name="connsiteY142" fmla="*/ 6428622 h 6861600"/>
              <a:gd name="connsiteX143" fmla="*/ 10995964 w 12193200"/>
              <a:gd name="connsiteY143" fmla="*/ 6416954 h 6861600"/>
              <a:gd name="connsiteX144" fmla="*/ 11030015 w 12193200"/>
              <a:gd name="connsiteY144" fmla="*/ 6383889 h 6861600"/>
              <a:gd name="connsiteX145" fmla="*/ 11042512 w 12193200"/>
              <a:gd name="connsiteY145" fmla="*/ 6318411 h 6861600"/>
              <a:gd name="connsiteX146" fmla="*/ 11042512 w 12193200"/>
              <a:gd name="connsiteY146" fmla="*/ 6205038 h 6861600"/>
              <a:gd name="connsiteX147" fmla="*/ 11036814 w 12193200"/>
              <a:gd name="connsiteY147" fmla="*/ 6199340 h 6861600"/>
              <a:gd name="connsiteX148" fmla="*/ 0 w 12193200"/>
              <a:gd name="connsiteY148" fmla="*/ 0 h 6861600"/>
              <a:gd name="connsiteX149" fmla="*/ 12193200 w 12193200"/>
              <a:gd name="connsiteY149" fmla="*/ 0 h 6861600"/>
              <a:gd name="connsiteX150" fmla="*/ 12193200 w 12193200"/>
              <a:gd name="connsiteY150" fmla="*/ 6861600 h 6861600"/>
              <a:gd name="connsiteX151" fmla="*/ 0 w 12193200"/>
              <a:gd name="connsiteY151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12193200" h="6861600">
                <a:moveTo>
                  <a:pt x="10949429" y="6274031"/>
                </a:moveTo>
                <a:cubicBezTo>
                  <a:pt x="10958866" y="6273979"/>
                  <a:pt x="10968156" y="6276363"/>
                  <a:pt x="10976402" y="6280953"/>
                </a:cubicBezTo>
                <a:cubicBezTo>
                  <a:pt x="10984711" y="6285540"/>
                  <a:pt x="10991394" y="6292385"/>
                  <a:pt x="10996453" y="6301487"/>
                </a:cubicBezTo>
                <a:cubicBezTo>
                  <a:pt x="11001512" y="6310589"/>
                  <a:pt x="11004032" y="6321717"/>
                  <a:pt x="11004014" y="6334872"/>
                </a:cubicBezTo>
                <a:cubicBezTo>
                  <a:pt x="11004014" y="6348031"/>
                  <a:pt x="11001383" y="6359216"/>
                  <a:pt x="10996120" y="6368427"/>
                </a:cubicBezTo>
                <a:cubicBezTo>
                  <a:pt x="10990857" y="6377642"/>
                  <a:pt x="10984004" y="6384550"/>
                  <a:pt x="10975559" y="6389151"/>
                </a:cubicBezTo>
                <a:cubicBezTo>
                  <a:pt x="10967247" y="6393722"/>
                  <a:pt x="10957907" y="6396100"/>
                  <a:pt x="10948422" y="6396060"/>
                </a:cubicBezTo>
                <a:cubicBezTo>
                  <a:pt x="10933287" y="6396060"/>
                  <a:pt x="10920731" y="6390740"/>
                  <a:pt x="10910754" y="6380101"/>
                </a:cubicBezTo>
                <a:cubicBezTo>
                  <a:pt x="10900777" y="6369462"/>
                  <a:pt x="10895790" y="6354386"/>
                  <a:pt x="10895795" y="6334872"/>
                </a:cubicBezTo>
                <a:cubicBezTo>
                  <a:pt x="10895795" y="6321727"/>
                  <a:pt x="10898204" y="6310598"/>
                  <a:pt x="10903023" y="6301487"/>
                </a:cubicBezTo>
                <a:cubicBezTo>
                  <a:pt x="10907842" y="6292376"/>
                  <a:pt x="10914371" y="6285522"/>
                  <a:pt x="10922612" y="6280926"/>
                </a:cubicBezTo>
                <a:cubicBezTo>
                  <a:pt x="10930796" y="6276326"/>
                  <a:pt x="10940041" y="6273949"/>
                  <a:pt x="10949429" y="6274031"/>
                </a:cubicBezTo>
                <a:close/>
                <a:moveTo>
                  <a:pt x="11727068" y="6244407"/>
                </a:moveTo>
                <a:cubicBezTo>
                  <a:pt x="11724690" y="6244407"/>
                  <a:pt x="11722560" y="6245873"/>
                  <a:pt x="11721710" y="6248092"/>
                </a:cubicBezTo>
                <a:lnTo>
                  <a:pt x="11670163" y="6382577"/>
                </a:lnTo>
                <a:lnTo>
                  <a:pt x="11620528" y="6248194"/>
                </a:lnTo>
                <a:cubicBezTo>
                  <a:pt x="11619697" y="6245941"/>
                  <a:pt x="11617551" y="6244443"/>
                  <a:pt x="11615150" y="6244441"/>
                </a:cubicBezTo>
                <a:lnTo>
                  <a:pt x="11585851" y="6244441"/>
                </a:lnTo>
                <a:cubicBezTo>
                  <a:pt x="11582682" y="6244459"/>
                  <a:pt x="11580127" y="6247043"/>
                  <a:pt x="11580145" y="6250212"/>
                </a:cubicBezTo>
                <a:cubicBezTo>
                  <a:pt x="11580149" y="6250918"/>
                  <a:pt x="11580283" y="6251617"/>
                  <a:pt x="11580541" y="6252274"/>
                </a:cubicBezTo>
                <a:lnTo>
                  <a:pt x="11648922" y="6425658"/>
                </a:lnTo>
                <a:cubicBezTo>
                  <a:pt x="11648361" y="6428606"/>
                  <a:pt x="11647504" y="6431490"/>
                  <a:pt x="11646366" y="6434266"/>
                </a:cubicBezTo>
                <a:cubicBezTo>
                  <a:pt x="11638438" y="6454086"/>
                  <a:pt x="11623928" y="6468854"/>
                  <a:pt x="11600517" y="6471527"/>
                </a:cubicBezTo>
                <a:cubicBezTo>
                  <a:pt x="11597453" y="6471973"/>
                  <a:pt x="11595205" y="6474639"/>
                  <a:pt x="11595282" y="6477734"/>
                </a:cubicBezTo>
                <a:cubicBezTo>
                  <a:pt x="11595282" y="6480230"/>
                  <a:pt x="11595003" y="6497697"/>
                  <a:pt x="11595003" y="6501933"/>
                </a:cubicBezTo>
                <a:cubicBezTo>
                  <a:pt x="11595003" y="6506170"/>
                  <a:pt x="11597213" y="6507937"/>
                  <a:pt x="11601238" y="6507937"/>
                </a:cubicBezTo>
                <a:cubicBezTo>
                  <a:pt x="11604090" y="6507963"/>
                  <a:pt x="11606939" y="6507761"/>
                  <a:pt x="11609758" y="6507332"/>
                </a:cubicBezTo>
                <a:cubicBezTo>
                  <a:pt x="11642497" y="6501893"/>
                  <a:pt x="11660848" y="6484581"/>
                  <a:pt x="11671904" y="6459057"/>
                </a:cubicBezTo>
                <a:cubicBezTo>
                  <a:pt x="11674937" y="6452060"/>
                  <a:pt x="11677133" y="6446668"/>
                  <a:pt x="11679540" y="6440855"/>
                </a:cubicBezTo>
                <a:lnTo>
                  <a:pt x="11758623" y="6252355"/>
                </a:lnTo>
                <a:cubicBezTo>
                  <a:pt x="11759844" y="6249430"/>
                  <a:pt x="11758462" y="6246070"/>
                  <a:pt x="11755537" y="6244849"/>
                </a:cubicBezTo>
                <a:cubicBezTo>
                  <a:pt x="11754837" y="6244557"/>
                  <a:pt x="11754086" y="6244407"/>
                  <a:pt x="11753327" y="6244407"/>
                </a:cubicBezTo>
                <a:close/>
                <a:moveTo>
                  <a:pt x="11147569" y="6241435"/>
                </a:moveTo>
                <a:cubicBezTo>
                  <a:pt x="11133721" y="6241439"/>
                  <a:pt x="11121487" y="6243747"/>
                  <a:pt x="11110866" y="6248357"/>
                </a:cubicBezTo>
                <a:cubicBezTo>
                  <a:pt x="11100246" y="6252967"/>
                  <a:pt x="11092086" y="6259272"/>
                  <a:pt x="11086389" y="6267273"/>
                </a:cubicBezTo>
                <a:cubicBezTo>
                  <a:pt x="11080814" y="6274932"/>
                  <a:pt x="11077823" y="6284167"/>
                  <a:pt x="11077849" y="6293641"/>
                </a:cubicBezTo>
                <a:cubicBezTo>
                  <a:pt x="11077849" y="6305467"/>
                  <a:pt x="11080976" y="6315006"/>
                  <a:pt x="11087232" y="6322259"/>
                </a:cubicBezTo>
                <a:cubicBezTo>
                  <a:pt x="11093234" y="6329329"/>
                  <a:pt x="11100844" y="6334855"/>
                  <a:pt x="11109425" y="6338374"/>
                </a:cubicBezTo>
                <a:cubicBezTo>
                  <a:pt x="11117983" y="6341909"/>
                  <a:pt x="11129061" y="6345536"/>
                  <a:pt x="11142660" y="6349253"/>
                </a:cubicBezTo>
                <a:cubicBezTo>
                  <a:pt x="11156690" y="6353214"/>
                  <a:pt x="11166939" y="6356841"/>
                  <a:pt x="11173407" y="6360132"/>
                </a:cubicBezTo>
                <a:cubicBezTo>
                  <a:pt x="11179876" y="6363423"/>
                  <a:pt x="11183110" y="6368468"/>
                  <a:pt x="11183110" y="6375267"/>
                </a:cubicBezTo>
                <a:cubicBezTo>
                  <a:pt x="11183110" y="6381636"/>
                  <a:pt x="11180206" y="6386849"/>
                  <a:pt x="11174400" y="6390906"/>
                </a:cubicBezTo>
                <a:cubicBezTo>
                  <a:pt x="11168593" y="6394963"/>
                  <a:pt x="11160422" y="6396991"/>
                  <a:pt x="11149888" y="6396991"/>
                </a:cubicBezTo>
                <a:cubicBezTo>
                  <a:pt x="11139807" y="6397000"/>
                  <a:pt x="11131421" y="6394421"/>
                  <a:pt x="11124730" y="6389253"/>
                </a:cubicBezTo>
                <a:cubicBezTo>
                  <a:pt x="11119309" y="6385101"/>
                  <a:pt x="11115871" y="6380115"/>
                  <a:pt x="11114416" y="6374295"/>
                </a:cubicBezTo>
                <a:cubicBezTo>
                  <a:pt x="11113772" y="6371789"/>
                  <a:pt x="11111509" y="6370038"/>
                  <a:pt x="11108922" y="6370045"/>
                </a:cubicBezTo>
                <a:lnTo>
                  <a:pt x="11081269" y="6370045"/>
                </a:lnTo>
                <a:cubicBezTo>
                  <a:pt x="11080971" y="6370046"/>
                  <a:pt x="11080675" y="6370070"/>
                  <a:pt x="11080382" y="6370116"/>
                </a:cubicBezTo>
                <a:cubicBezTo>
                  <a:pt x="11077222" y="6370616"/>
                  <a:pt x="11075064" y="6373582"/>
                  <a:pt x="11075564" y="6376743"/>
                </a:cubicBezTo>
                <a:cubicBezTo>
                  <a:pt x="11076938" y="6385117"/>
                  <a:pt x="11080318" y="6393035"/>
                  <a:pt x="11085416" y="6399820"/>
                </a:cubicBezTo>
                <a:cubicBezTo>
                  <a:pt x="11091984" y="6408722"/>
                  <a:pt x="11100914" y="6415749"/>
                  <a:pt x="11112206" y="6420898"/>
                </a:cubicBezTo>
                <a:cubicBezTo>
                  <a:pt x="11123502" y="6426047"/>
                  <a:pt x="11136269" y="6428622"/>
                  <a:pt x="11150507" y="6428622"/>
                </a:cubicBezTo>
                <a:cubicBezTo>
                  <a:pt x="11164577" y="6428649"/>
                  <a:pt x="11176816" y="6426349"/>
                  <a:pt x="11187223" y="6421721"/>
                </a:cubicBezTo>
                <a:cubicBezTo>
                  <a:pt x="11197631" y="6417092"/>
                  <a:pt x="11205679" y="6410733"/>
                  <a:pt x="11211368" y="6402641"/>
                </a:cubicBezTo>
                <a:cubicBezTo>
                  <a:pt x="11217063" y="6394561"/>
                  <a:pt x="11220057" y="6384887"/>
                  <a:pt x="11219922" y="6375002"/>
                </a:cubicBezTo>
                <a:cubicBezTo>
                  <a:pt x="11219722" y="6363389"/>
                  <a:pt x="11216549" y="6354067"/>
                  <a:pt x="11210402" y="6347036"/>
                </a:cubicBezTo>
                <a:cubicBezTo>
                  <a:pt x="11204411" y="6340136"/>
                  <a:pt x="11196935" y="6334683"/>
                  <a:pt x="11188536" y="6331085"/>
                </a:cubicBezTo>
                <a:cubicBezTo>
                  <a:pt x="11180077" y="6327463"/>
                  <a:pt x="11169275" y="6323902"/>
                  <a:pt x="11156130" y="6320403"/>
                </a:cubicBezTo>
                <a:cubicBezTo>
                  <a:pt x="11146262" y="6317556"/>
                  <a:pt x="11138805" y="6315195"/>
                  <a:pt x="11133760" y="6313318"/>
                </a:cubicBezTo>
                <a:cubicBezTo>
                  <a:pt x="11129188" y="6311701"/>
                  <a:pt x="11124974" y="6309212"/>
                  <a:pt x="11121351" y="6305988"/>
                </a:cubicBezTo>
                <a:cubicBezTo>
                  <a:pt x="11118006" y="6303061"/>
                  <a:pt x="11115967" y="6298920"/>
                  <a:pt x="11115687" y="6294484"/>
                </a:cubicBezTo>
                <a:cubicBezTo>
                  <a:pt x="11115370" y="6287843"/>
                  <a:pt x="11117994" y="6282567"/>
                  <a:pt x="11123561" y="6278655"/>
                </a:cubicBezTo>
                <a:cubicBezTo>
                  <a:pt x="11128828" y="6274929"/>
                  <a:pt x="11136393" y="6273066"/>
                  <a:pt x="11146257" y="6273066"/>
                </a:cubicBezTo>
                <a:cubicBezTo>
                  <a:pt x="11156375" y="6273061"/>
                  <a:pt x="11164380" y="6275470"/>
                  <a:pt x="11170273" y="6280293"/>
                </a:cubicBezTo>
                <a:cubicBezTo>
                  <a:pt x="11174982" y="6284063"/>
                  <a:pt x="11178238" y="6289350"/>
                  <a:pt x="11179486" y="6295252"/>
                </a:cubicBezTo>
                <a:cubicBezTo>
                  <a:pt x="11180069" y="6297841"/>
                  <a:pt x="11182374" y="6299676"/>
                  <a:pt x="11185027" y="6299665"/>
                </a:cubicBezTo>
                <a:lnTo>
                  <a:pt x="11211327" y="6299665"/>
                </a:lnTo>
                <a:cubicBezTo>
                  <a:pt x="11211583" y="6299664"/>
                  <a:pt x="11211839" y="6299647"/>
                  <a:pt x="11212093" y="6299613"/>
                </a:cubicBezTo>
                <a:cubicBezTo>
                  <a:pt x="11215256" y="6299184"/>
                  <a:pt x="11217474" y="6296273"/>
                  <a:pt x="11217045" y="6293110"/>
                </a:cubicBezTo>
                <a:cubicBezTo>
                  <a:pt x="11214992" y="6278201"/>
                  <a:pt x="11208447" y="6266189"/>
                  <a:pt x="11197409" y="6257073"/>
                </a:cubicBezTo>
                <a:cubicBezTo>
                  <a:pt x="11184798" y="6246648"/>
                  <a:pt x="11168185" y="6241435"/>
                  <a:pt x="11147569" y="6241435"/>
                </a:cubicBezTo>
                <a:close/>
                <a:moveTo>
                  <a:pt x="11486016" y="6241408"/>
                </a:moveTo>
                <a:cubicBezTo>
                  <a:pt x="11475551" y="6241355"/>
                  <a:pt x="11465190" y="6243485"/>
                  <a:pt x="11455595" y="6247663"/>
                </a:cubicBezTo>
                <a:cubicBezTo>
                  <a:pt x="11446044" y="6251834"/>
                  <a:pt x="11438204" y="6257647"/>
                  <a:pt x="11432076" y="6265104"/>
                </a:cubicBezTo>
                <a:lnTo>
                  <a:pt x="11432076" y="6250145"/>
                </a:lnTo>
                <a:cubicBezTo>
                  <a:pt x="11432076" y="6250143"/>
                  <a:pt x="11432076" y="6250140"/>
                  <a:pt x="11432076" y="6250138"/>
                </a:cubicBezTo>
                <a:cubicBezTo>
                  <a:pt x="11432072" y="6246973"/>
                  <a:pt x="11429503" y="6244409"/>
                  <a:pt x="11426338" y="6244413"/>
                </a:cubicBezTo>
                <a:lnTo>
                  <a:pt x="11400303" y="6244413"/>
                </a:lnTo>
                <a:cubicBezTo>
                  <a:pt x="11400301" y="6244413"/>
                  <a:pt x="11400298" y="6244413"/>
                  <a:pt x="11400296" y="6244413"/>
                </a:cubicBezTo>
                <a:cubicBezTo>
                  <a:pt x="11397130" y="6244413"/>
                  <a:pt x="11394564" y="6246979"/>
                  <a:pt x="11394564" y="6250145"/>
                </a:cubicBezTo>
                <a:lnTo>
                  <a:pt x="11394564" y="6419926"/>
                </a:lnTo>
                <a:cubicBezTo>
                  <a:pt x="11394564" y="6419928"/>
                  <a:pt x="11394564" y="6419930"/>
                  <a:pt x="11394564" y="6419932"/>
                </a:cubicBezTo>
                <a:cubicBezTo>
                  <a:pt x="11394568" y="6423098"/>
                  <a:pt x="11397137" y="6425662"/>
                  <a:pt x="11400303" y="6425658"/>
                </a:cubicBezTo>
                <a:lnTo>
                  <a:pt x="11426338" y="6425658"/>
                </a:lnTo>
                <a:cubicBezTo>
                  <a:pt x="11429503" y="6425662"/>
                  <a:pt x="11432072" y="6423098"/>
                  <a:pt x="11432076" y="6419932"/>
                </a:cubicBezTo>
                <a:lnTo>
                  <a:pt x="11432076" y="6324347"/>
                </a:lnTo>
                <a:cubicBezTo>
                  <a:pt x="11432081" y="6308137"/>
                  <a:pt x="11436190" y="6295699"/>
                  <a:pt x="11444403" y="6287032"/>
                </a:cubicBezTo>
                <a:cubicBezTo>
                  <a:pt x="11452617" y="6278365"/>
                  <a:pt x="11463750" y="6274031"/>
                  <a:pt x="11477802" y="6274031"/>
                </a:cubicBezTo>
                <a:cubicBezTo>
                  <a:pt x="11491841" y="6274022"/>
                  <a:pt x="11502914" y="6278347"/>
                  <a:pt x="11511024" y="6287004"/>
                </a:cubicBezTo>
                <a:cubicBezTo>
                  <a:pt x="11519133" y="6295662"/>
                  <a:pt x="11523188" y="6308110"/>
                  <a:pt x="11523188" y="6324347"/>
                </a:cubicBezTo>
                <a:lnTo>
                  <a:pt x="11523188" y="6419926"/>
                </a:lnTo>
                <a:cubicBezTo>
                  <a:pt x="11523188" y="6419928"/>
                  <a:pt x="11523188" y="6419930"/>
                  <a:pt x="11523188" y="6419932"/>
                </a:cubicBezTo>
                <a:cubicBezTo>
                  <a:pt x="11523192" y="6423098"/>
                  <a:pt x="11525761" y="6425662"/>
                  <a:pt x="11528927" y="6425658"/>
                </a:cubicBezTo>
                <a:lnTo>
                  <a:pt x="11554642" y="6425658"/>
                </a:lnTo>
                <a:cubicBezTo>
                  <a:pt x="11554647" y="6425658"/>
                  <a:pt x="11554651" y="6425658"/>
                  <a:pt x="11554655" y="6425658"/>
                </a:cubicBezTo>
                <a:cubicBezTo>
                  <a:pt x="11557817" y="6425658"/>
                  <a:pt x="11560381" y="6423094"/>
                  <a:pt x="11560381" y="6419932"/>
                </a:cubicBezTo>
                <a:lnTo>
                  <a:pt x="11560381" y="6318758"/>
                </a:lnTo>
                <a:cubicBezTo>
                  <a:pt x="11560421" y="6302308"/>
                  <a:pt x="11557248" y="6288269"/>
                  <a:pt x="11550861" y="6276642"/>
                </a:cubicBezTo>
                <a:cubicBezTo>
                  <a:pt x="11544475" y="6265015"/>
                  <a:pt x="11535636" y="6256244"/>
                  <a:pt x="11524344" y="6250329"/>
                </a:cubicBezTo>
                <a:cubicBezTo>
                  <a:pt x="11513052" y="6244400"/>
                  <a:pt x="11500276" y="6241426"/>
                  <a:pt x="11486016" y="6241408"/>
                </a:cubicBezTo>
                <a:close/>
                <a:moveTo>
                  <a:pt x="11350417" y="6235847"/>
                </a:moveTo>
                <a:cubicBezTo>
                  <a:pt x="11337323" y="6235847"/>
                  <a:pt x="11326708" y="6246462"/>
                  <a:pt x="11326708" y="6259556"/>
                </a:cubicBezTo>
                <a:cubicBezTo>
                  <a:pt x="11326708" y="6272651"/>
                  <a:pt x="11337323" y="6283266"/>
                  <a:pt x="11350417" y="6283266"/>
                </a:cubicBezTo>
                <a:cubicBezTo>
                  <a:pt x="11363512" y="6283266"/>
                  <a:pt x="11374127" y="6272651"/>
                  <a:pt x="11374127" y="6259556"/>
                </a:cubicBezTo>
                <a:cubicBezTo>
                  <a:pt x="11374127" y="6246462"/>
                  <a:pt x="11363512" y="6235847"/>
                  <a:pt x="11350417" y="6235847"/>
                </a:cubicBezTo>
                <a:close/>
                <a:moveTo>
                  <a:pt x="11276288" y="6199340"/>
                </a:moveTo>
                <a:cubicBezTo>
                  <a:pt x="11273123" y="6199344"/>
                  <a:pt x="11270559" y="6201913"/>
                  <a:pt x="11270563" y="6205079"/>
                </a:cubicBezTo>
                <a:lnTo>
                  <a:pt x="11270563" y="6238674"/>
                </a:lnTo>
                <a:cubicBezTo>
                  <a:pt x="11270563" y="6241844"/>
                  <a:pt x="11267994" y="6244413"/>
                  <a:pt x="11264825" y="6244413"/>
                </a:cubicBezTo>
                <a:lnTo>
                  <a:pt x="11242217" y="6244413"/>
                </a:lnTo>
                <a:cubicBezTo>
                  <a:pt x="11242215" y="6244413"/>
                  <a:pt x="11242212" y="6244413"/>
                  <a:pt x="11242210" y="6244413"/>
                </a:cubicBezTo>
                <a:cubicBezTo>
                  <a:pt x="11239044" y="6244413"/>
                  <a:pt x="11236478" y="6246979"/>
                  <a:pt x="11236478" y="6250145"/>
                </a:cubicBezTo>
                <a:lnTo>
                  <a:pt x="11236478" y="6269272"/>
                </a:lnTo>
                <a:cubicBezTo>
                  <a:pt x="11236485" y="6272436"/>
                  <a:pt x="11239053" y="6274997"/>
                  <a:pt x="11242217" y="6274997"/>
                </a:cubicBezTo>
                <a:lnTo>
                  <a:pt x="11264825" y="6274997"/>
                </a:lnTo>
                <a:cubicBezTo>
                  <a:pt x="11267994" y="6274997"/>
                  <a:pt x="11270563" y="6277566"/>
                  <a:pt x="11270563" y="6280735"/>
                </a:cubicBezTo>
                <a:lnTo>
                  <a:pt x="11270563" y="6375342"/>
                </a:lnTo>
                <a:cubicBezTo>
                  <a:pt x="11270559" y="6393102"/>
                  <a:pt x="11275051" y="6405930"/>
                  <a:pt x="11284040" y="6413826"/>
                </a:cubicBezTo>
                <a:cubicBezTo>
                  <a:pt x="11293028" y="6421723"/>
                  <a:pt x="11305968" y="6425671"/>
                  <a:pt x="11322857" y="6425671"/>
                </a:cubicBezTo>
                <a:lnTo>
                  <a:pt x="11346750" y="6425671"/>
                </a:lnTo>
                <a:cubicBezTo>
                  <a:pt x="11346752" y="6425671"/>
                  <a:pt x="11346755" y="6425671"/>
                  <a:pt x="11346757" y="6425671"/>
                </a:cubicBezTo>
                <a:cubicBezTo>
                  <a:pt x="11349923" y="6425671"/>
                  <a:pt x="11352489" y="6423105"/>
                  <a:pt x="11352489" y="6419939"/>
                </a:cubicBezTo>
                <a:lnTo>
                  <a:pt x="11352489" y="6400153"/>
                </a:lnTo>
                <a:cubicBezTo>
                  <a:pt x="11352489" y="6400151"/>
                  <a:pt x="11352489" y="6400148"/>
                  <a:pt x="11352489" y="6400146"/>
                </a:cubicBezTo>
                <a:cubicBezTo>
                  <a:pt x="11352485" y="6396980"/>
                  <a:pt x="11349916" y="6394417"/>
                  <a:pt x="11346750" y="6394421"/>
                </a:cubicBezTo>
                <a:lnTo>
                  <a:pt x="11329466" y="6394421"/>
                </a:lnTo>
                <a:cubicBezTo>
                  <a:pt x="11321756" y="6394421"/>
                  <a:pt x="11316330" y="6392959"/>
                  <a:pt x="11313148" y="6389988"/>
                </a:cubicBezTo>
                <a:cubicBezTo>
                  <a:pt x="11309966" y="6387016"/>
                  <a:pt x="11308388" y="6382141"/>
                  <a:pt x="11308388" y="6375342"/>
                </a:cubicBezTo>
                <a:lnTo>
                  <a:pt x="11308388" y="6205079"/>
                </a:lnTo>
                <a:cubicBezTo>
                  <a:pt x="11308388" y="6201909"/>
                  <a:pt x="11305819" y="6199340"/>
                  <a:pt x="11302650" y="6199340"/>
                </a:cubicBezTo>
                <a:lnTo>
                  <a:pt x="11276295" y="6199340"/>
                </a:lnTo>
                <a:cubicBezTo>
                  <a:pt x="11276293" y="6199340"/>
                  <a:pt x="11276290" y="6199340"/>
                  <a:pt x="11276288" y="6199340"/>
                </a:cubicBezTo>
                <a:close/>
                <a:moveTo>
                  <a:pt x="11010705" y="6199340"/>
                </a:moveTo>
                <a:cubicBezTo>
                  <a:pt x="11007558" y="6199340"/>
                  <a:pt x="11005007" y="6201891"/>
                  <a:pt x="11005007" y="6205038"/>
                </a:cubicBezTo>
                <a:lnTo>
                  <a:pt x="11005007" y="6257903"/>
                </a:lnTo>
                <a:cubicBezTo>
                  <a:pt x="11002465" y="6256112"/>
                  <a:pt x="10999827" y="6254459"/>
                  <a:pt x="10997106" y="6252953"/>
                </a:cubicBezTo>
                <a:cubicBezTo>
                  <a:pt x="10983054" y="6245247"/>
                  <a:pt x="10967374" y="6241405"/>
                  <a:pt x="10950068" y="6241428"/>
                </a:cubicBezTo>
                <a:cubicBezTo>
                  <a:pt x="10932761" y="6241451"/>
                  <a:pt x="10917077" y="6245292"/>
                  <a:pt x="10903016" y="6252953"/>
                </a:cubicBezTo>
                <a:cubicBezTo>
                  <a:pt x="10889055" y="6260557"/>
                  <a:pt x="10877535" y="6271963"/>
                  <a:pt x="10869794" y="6285848"/>
                </a:cubicBezTo>
                <a:cubicBezTo>
                  <a:pt x="10861689" y="6300104"/>
                  <a:pt x="10857637" y="6316446"/>
                  <a:pt x="10857637" y="6334872"/>
                </a:cubicBezTo>
                <a:cubicBezTo>
                  <a:pt x="10857637" y="6353516"/>
                  <a:pt x="10861585" y="6369909"/>
                  <a:pt x="10869482" y="6384052"/>
                </a:cubicBezTo>
                <a:cubicBezTo>
                  <a:pt x="10877030" y="6397862"/>
                  <a:pt x="10888318" y="6409265"/>
                  <a:pt x="10902051" y="6416954"/>
                </a:cubicBezTo>
                <a:cubicBezTo>
                  <a:pt x="10915858" y="6424733"/>
                  <a:pt x="10931317" y="6428622"/>
                  <a:pt x="10948429" y="6428622"/>
                </a:cubicBezTo>
                <a:cubicBezTo>
                  <a:pt x="10965754" y="6428622"/>
                  <a:pt x="10981599" y="6424733"/>
                  <a:pt x="10995964" y="6416954"/>
                </a:cubicBezTo>
                <a:cubicBezTo>
                  <a:pt x="11010324" y="6409162"/>
                  <a:pt x="11022005" y="6398331"/>
                  <a:pt x="11030015" y="6383889"/>
                </a:cubicBezTo>
                <a:cubicBezTo>
                  <a:pt x="11040425" y="6365129"/>
                  <a:pt x="11042512" y="6348022"/>
                  <a:pt x="11042512" y="6318411"/>
                </a:cubicBezTo>
                <a:lnTo>
                  <a:pt x="11042512" y="6205038"/>
                </a:lnTo>
                <a:cubicBezTo>
                  <a:pt x="11042512" y="6201891"/>
                  <a:pt x="11039961" y="6199340"/>
                  <a:pt x="11036814" y="6199340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bIns="576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0" y="864000"/>
            <a:ext cx="2505600" cy="1915200"/>
          </a:xfrm>
        </p:spPr>
        <p:txBody>
          <a:bodyPr anchor="t" anchorCtr="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65B12D-AFCA-4C69-8772-3103D984CD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4320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37CD5E9-4514-4A77-9781-C0FC80437A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white">
          <a:xfrm>
            <a:off x="33732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023000C-62EC-4AE1-9428-2B6EA4DF5F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white">
          <a:xfrm>
            <a:off x="63108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FE03E1E-7BBA-4981-A199-083F8DE64A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white">
          <a:xfrm>
            <a:off x="9248400" y="3643200"/>
            <a:ext cx="2505600" cy="23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F36C25B-EFDD-4B87-A607-B8183191C162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5FBD6A-F375-4520-BDB0-BF87DF76281E}" type="datetime1">
              <a:rPr lang="en-GB" smtClean="0"/>
              <a:pPr/>
              <a:t>15/11/2023</a:t>
            </a:fld>
            <a:endParaRPr lang="en-GB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5A5089DE-3A5D-4836-9D47-6BDBF8FAAE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0B90375-CCC9-436F-8691-66054ECC60F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2387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A">
    <p:bg>
      <p:bgPr>
        <a:gradFill flip="none" rotWithShape="1">
          <a:gsLst>
            <a:gs pos="25000">
              <a:schemeClr val="accent2"/>
            </a:gs>
            <a:gs pos="100000">
              <a:srgbClr val="FFE655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3532800" y="3366000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solidFill>
                <a:schemeClr val="tx1"/>
              </a:solidFill>
            </a:endParaRP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0" y="864000"/>
            <a:ext cx="5036400" cy="5126400"/>
          </a:xfrm>
        </p:spPr>
        <p:txBody>
          <a:bodyPr anchor="t" anchorCtr="0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4A421D-40AC-4B3C-B046-B97D2CDEB7DD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217A7-1C84-4022-9AF0-8A02934FBF2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26653-B042-4CAD-ABE7-FCC2DB1ACE3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3467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B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1292400" y="3366000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32000" y="864000"/>
            <a:ext cx="2941200" cy="5126400"/>
          </a:xfrm>
        </p:spPr>
        <p:txBody>
          <a:bodyPr anchor="t" anchorCtr="0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FDD10-8960-46E8-B934-9ABE5471D0D8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3F51C-56A9-4986-93E3-1F2218D6AE5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E7669-F0CC-465B-82B8-DD707F44673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3196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C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-2070000" y="3366000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979200" y="864000"/>
            <a:ext cx="2941200" cy="5126400"/>
          </a:xfrm>
        </p:spPr>
        <p:txBody>
          <a:bodyPr anchor="t" anchorCtr="0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9252000" y="864000"/>
            <a:ext cx="2505600" cy="5122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262251-164F-4D9F-BEE6-DBF9AF1C6B9D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FAD54A-EFB6-40DC-A8BF-327E43A08F1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A44297-F69A-4FA2-AD60-0EA38D021B9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8923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r Graphics A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846A2CB-4C6C-4AC8-9450-CD3828AF787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33000" y="865800"/>
            <a:ext cx="126000" cy="5126400"/>
          </a:xfrm>
          <a:solidFill>
            <a:schemeClr val="lt1"/>
          </a:solidFill>
          <a:ln w="0"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432863" y="864000"/>
            <a:ext cx="5148000" cy="5122800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2F42676-7691-4BBA-B454-CF007CCADC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white">
          <a:xfrm>
            <a:off x="6609597" y="864000"/>
            <a:ext cx="5148000" cy="5122799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FBCBC-1785-4DFB-84A8-04367CD12684}"/>
              </a:ext>
            </a:extLst>
          </p:cNvPr>
          <p:cNvSpPr>
            <a:spLocks noGrp="1"/>
          </p:cNvSpPr>
          <p:nvPr>
            <p:ph type="dt" sz="half" idx="24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F9B70-FCB9-43D9-9F30-EE12E6A1D4A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CFBE7-785A-4311-8356-55947434B49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3654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774232FE-6B21-4D3C-8891-6A33800C6D20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D372CC3D-7E59-450A-B93F-92B0F4C49C61}"/>
              </a:ext>
            </a:extLst>
          </p:cNvPr>
          <p:cNvSpPr/>
          <p:nvPr userDrawn="1"/>
        </p:nvSpPr>
        <p:spPr bwMode="white">
          <a:xfrm rot="5400000" flipV="1">
            <a:off x="439200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1AC54771-CBF5-4FBF-A739-CD4ED231F6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2B3B4A0-C375-41A6-AA76-9E9EE3A79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2000" y="874800"/>
            <a:ext cx="2073600" cy="5115600"/>
          </a:xfrm>
        </p:spPr>
        <p:txBody>
          <a:bodyPr/>
          <a:lstStyle>
            <a:lvl1pPr>
              <a:lnSpc>
                <a:spcPct val="90000"/>
              </a:lnSpc>
              <a:defRPr sz="4000"/>
            </a:lvl1pPr>
          </a:lstStyle>
          <a:p>
            <a:r>
              <a:rPr lang="en-GB" dirty="0"/>
              <a:t>Click to add Agenda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3499200" y="874800"/>
            <a:ext cx="8262000" cy="511560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3pPr>
            <a:lvl4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9pPr>
          </a:lstStyle>
          <a:p>
            <a:pPr lvl="0"/>
            <a:r>
              <a:rPr lang="en-GB" noProof="0" dirty="0"/>
              <a:t>Click to add agenda point                                                        Enter &amp; TAB for next text level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DF4EB-E8CD-4FE3-9BB6-9D7DA462D5A7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99343-84CB-4E3E-846B-B907699FB7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5FCB2F-4FFF-4E3C-94D2-25EBC95B53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5716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r Graphics B">
    <p:bg>
      <p:bgPr>
        <a:gradFill>
          <a:gsLst>
            <a:gs pos="0">
              <a:schemeClr val="accent1"/>
            </a:gs>
            <a:gs pos="95000">
              <a:srgbClr val="0066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63DA7E30-9A41-4C82-A7CB-D8A1E3912EAA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AF04E0B3-14B7-4D62-87B4-0112A485F8C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17637" y="865800"/>
            <a:ext cx="126000" cy="5126400"/>
          </a:xfrm>
          <a:solidFill>
            <a:schemeClr val="lt1"/>
          </a:solidFill>
          <a:ln w="0"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1970457" y="864000"/>
            <a:ext cx="5868000" cy="5122800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accent2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                   Enter &amp; TAB for next text level    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6E9939-DBE2-4FE8-A639-4C66369DE7CE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8B1C4-875F-44A3-AD12-DF0D1760855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0A2AD-9831-4BC2-92B6-B7408CD96FC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6536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r Graphics C">
    <p:bg>
      <p:bgPr>
        <a:gradFill>
          <a:gsLst>
            <a:gs pos="0">
              <a:srgbClr val="B41284"/>
            </a:gs>
            <a:gs pos="95000">
              <a:srgbClr val="7E0A5C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28DB86-3C4D-4DB7-A17C-92FA70DD3ACB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B41284"/>
              </a:gs>
              <a:gs pos="95000">
                <a:srgbClr val="7E0A5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34A43F0-B693-4A6A-922F-5584D05D23E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653125" y="865800"/>
            <a:ext cx="126000" cy="5126400"/>
          </a:xfrm>
          <a:solidFill>
            <a:schemeClr val="lt1"/>
          </a:solidFill>
          <a:ln w="0"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6E9939-DBE2-4FE8-A639-4C66369DE7CE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8B1C4-875F-44A3-AD12-DF0D1760855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0A2AD-9831-4BC2-92B6-B7408CD96FC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E7121FB-1BE2-4733-A7DE-83DABC7A11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432863" y="864000"/>
            <a:ext cx="5868000" cy="5122800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Clr>
                <a:schemeClr val="accent2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                                             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30347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C07BCC03-5A15-45F9-A18C-5839A811FA91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2D1D7FD-BB8F-4FE9-BD5E-F5F0CCE03442}"/>
              </a:ext>
            </a:extLst>
          </p:cNvPr>
          <p:cNvSpPr/>
          <p:nvPr userDrawn="1"/>
        </p:nvSpPr>
        <p:spPr bwMode="white">
          <a:xfrm rot="16200000" flipV="1">
            <a:off x="-1090800" y="3366000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1969152-6D5E-4DD5-BD06-07100FD66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2000" y="864000"/>
            <a:ext cx="5878800" cy="4262400"/>
          </a:xfrm>
        </p:spPr>
        <p:txBody>
          <a:bodyPr anchor="t" anchorCtr="0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Quote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2444F1-BFE5-4C6E-9354-A59D65B76E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1962000" y="5137200"/>
            <a:ext cx="5880100" cy="3600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3pPr>
            <a:lvl4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baseline="0">
                <a:solidFill>
                  <a:schemeClr val="tx1"/>
                </a:solidFill>
                <a:latin typeface="+mn-lt"/>
              </a:defRPr>
            </a:lvl4pPr>
            <a:lvl5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6pPr>
            <a:lvl7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baseline="0">
                <a:solidFill>
                  <a:schemeClr val="tx1"/>
                </a:solidFill>
                <a:latin typeface="+mn-lt"/>
              </a:defRPr>
            </a:lvl7pPr>
            <a:lvl8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8pPr>
            <a:lvl9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Click to add Name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FDD10-8960-46E8-B934-9ABE5471D0D8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3F51C-56A9-4986-93E3-1F2218D6AE5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E7669-F0CC-465B-82B8-DD707F44673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E3943B2-B1DF-42B0-9F1C-B752FFA217D8}"/>
              </a:ext>
            </a:extLst>
          </p:cNvPr>
          <p:cNvSpPr>
            <a:spLocks noChangeAspect="1"/>
          </p:cNvSpPr>
          <p:nvPr userDrawn="1"/>
        </p:nvSpPr>
        <p:spPr bwMode="white">
          <a:xfrm>
            <a:off x="431799" y="864358"/>
            <a:ext cx="565325" cy="432000"/>
          </a:xfrm>
          <a:custGeom>
            <a:avLst/>
            <a:gdLst/>
            <a:ahLst/>
            <a:cxnLst/>
            <a:rect l="l" t="t" r="r" b="b"/>
            <a:pathLst>
              <a:path w="436820" h="333802">
                <a:moveTo>
                  <a:pt x="343248" y="0"/>
                </a:moveTo>
                <a:lnTo>
                  <a:pt x="436820" y="51285"/>
                </a:lnTo>
                <a:cubicBezTo>
                  <a:pt x="420625" y="77677"/>
                  <a:pt x="407729" y="105194"/>
                  <a:pt x="398132" y="133836"/>
                </a:cubicBezTo>
                <a:cubicBezTo>
                  <a:pt x="388535" y="162477"/>
                  <a:pt x="383886" y="194793"/>
                  <a:pt x="384186" y="230782"/>
                </a:cubicBezTo>
                <a:lnTo>
                  <a:pt x="384186" y="333802"/>
                </a:lnTo>
                <a:lnTo>
                  <a:pt x="225833" y="333802"/>
                </a:lnTo>
                <a:lnTo>
                  <a:pt x="225833" y="231232"/>
                </a:lnTo>
                <a:cubicBezTo>
                  <a:pt x="225833" y="202740"/>
                  <a:pt x="231456" y="173874"/>
                  <a:pt x="242703" y="144633"/>
                </a:cubicBezTo>
                <a:cubicBezTo>
                  <a:pt x="253949" y="115391"/>
                  <a:pt x="268645" y="88099"/>
                  <a:pt x="286790" y="62757"/>
                </a:cubicBezTo>
                <a:cubicBezTo>
                  <a:pt x="304934" y="37414"/>
                  <a:pt x="323754" y="16495"/>
                  <a:pt x="343248" y="0"/>
                </a:cubicBezTo>
                <a:close/>
                <a:moveTo>
                  <a:pt x="117415" y="0"/>
                </a:moveTo>
                <a:lnTo>
                  <a:pt x="210987" y="51285"/>
                </a:lnTo>
                <a:cubicBezTo>
                  <a:pt x="194792" y="77677"/>
                  <a:pt x="181896" y="105194"/>
                  <a:pt x="172299" y="133836"/>
                </a:cubicBezTo>
                <a:cubicBezTo>
                  <a:pt x="162701" y="162477"/>
                  <a:pt x="158053" y="194793"/>
                  <a:pt x="158353" y="230782"/>
                </a:cubicBezTo>
                <a:lnTo>
                  <a:pt x="158353" y="333802"/>
                </a:lnTo>
                <a:lnTo>
                  <a:pt x="0" y="333802"/>
                </a:lnTo>
                <a:lnTo>
                  <a:pt x="0" y="231232"/>
                </a:lnTo>
                <a:cubicBezTo>
                  <a:pt x="0" y="202740"/>
                  <a:pt x="5623" y="173874"/>
                  <a:pt x="16870" y="144633"/>
                </a:cubicBezTo>
                <a:cubicBezTo>
                  <a:pt x="28116" y="115391"/>
                  <a:pt x="42812" y="88099"/>
                  <a:pt x="60957" y="62757"/>
                </a:cubicBezTo>
                <a:cubicBezTo>
                  <a:pt x="79101" y="37414"/>
                  <a:pt x="97921" y="16495"/>
                  <a:pt x="11741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en-GB" sz="2000" noProof="0" dirty="0" err="1"/>
          </a:p>
        </p:txBody>
      </p:sp>
      <p:sp>
        <p:nvSpPr>
          <p:cNvPr id="12" name="Text Placeholder notes">
            <a:extLst>
              <a:ext uri="{FF2B5EF4-FFF2-40B4-BE49-F238E27FC236}">
                <a16:creationId xmlns:a16="http://schemas.microsoft.com/office/drawing/2014/main" id="{07820C89-0519-40C4-9EA9-207BD7F220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1962000" y="5695200"/>
            <a:ext cx="5878800" cy="295200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b="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</p:spTree>
    <p:extLst>
      <p:ext uri="{BB962C8B-B14F-4D97-AF65-F5344CB8AC3E}">
        <p14:creationId xmlns:p14="http://schemas.microsoft.com/office/powerpoint/2010/main" val="3418562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s">
    <p:bg>
      <p:bgPr>
        <a:gradFill>
          <a:gsLst>
            <a:gs pos="0">
              <a:schemeClr val="accent6"/>
            </a:gs>
            <a:gs pos="95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Date Placeholder 3" hidden="1">
            <a:extLst>
              <a:ext uri="{FF2B5EF4-FFF2-40B4-BE49-F238E27FC236}">
                <a16:creationId xmlns:a16="http://schemas.microsoft.com/office/drawing/2014/main" id="{8A3A4EFB-0782-4EFE-B7C3-F294CADCF0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B99E036B-4CAD-4D2B-963A-EA155AD21A38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6" name="Background">
            <a:extLst>
              <a:ext uri="{FF2B5EF4-FFF2-40B4-BE49-F238E27FC236}">
                <a16:creationId xmlns:a16="http://schemas.microsoft.com/office/drawing/2014/main" id="{7B7C0264-09E0-4AFB-AB5B-FF66EEB94BB8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5E5CFC51-E8E3-4014-9651-8D053A7542FB}"/>
              </a:ext>
            </a:extLst>
          </p:cNvPr>
          <p:cNvSpPr/>
          <p:nvPr userDrawn="1"/>
        </p:nvSpPr>
        <p:spPr>
          <a:xfrm rot="16200000" flipV="1">
            <a:off x="-1088913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1" y="3104303"/>
            <a:ext cx="2091978" cy="71625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50000"/>
            <a:ext cx="165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Presenter 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850000"/>
            <a:ext cx="1656000" cy="1476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Contact information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7BCA77D-A437-4BE5-9F1B-499DFCDA409D}"/>
              </a:ext>
            </a:extLst>
          </p:cNvPr>
          <p:cNvSpPr/>
          <p:nvPr userDrawn="1"/>
        </p:nvSpPr>
        <p:spPr>
          <a:xfrm>
            <a:off x="2001182" y="924535"/>
            <a:ext cx="5269720" cy="949686"/>
          </a:xfrm>
          <a:custGeom>
            <a:avLst/>
            <a:gdLst/>
            <a:ahLst/>
            <a:cxnLst/>
            <a:rect l="l" t="t" r="r" b="b"/>
            <a:pathLst>
              <a:path w="5269720" h="949686">
                <a:moveTo>
                  <a:pt x="1684072" y="498006"/>
                </a:moveTo>
                <a:cubicBezTo>
                  <a:pt x="1664287" y="506210"/>
                  <a:pt x="1637746" y="512965"/>
                  <a:pt x="1604449" y="518274"/>
                </a:cubicBezTo>
                <a:cubicBezTo>
                  <a:pt x="1582010" y="521893"/>
                  <a:pt x="1565301" y="528709"/>
                  <a:pt x="1554322" y="538722"/>
                </a:cubicBezTo>
                <a:cubicBezTo>
                  <a:pt x="1543344" y="548736"/>
                  <a:pt x="1537855" y="561222"/>
                  <a:pt x="1537855" y="576181"/>
                </a:cubicBezTo>
                <a:cubicBezTo>
                  <a:pt x="1537855" y="591382"/>
                  <a:pt x="1543163" y="603145"/>
                  <a:pt x="1553780" y="611469"/>
                </a:cubicBezTo>
                <a:cubicBezTo>
                  <a:pt x="1564396" y="619793"/>
                  <a:pt x="1578390" y="623955"/>
                  <a:pt x="1595763" y="623955"/>
                </a:cubicBezTo>
                <a:cubicBezTo>
                  <a:pt x="1611205" y="623955"/>
                  <a:pt x="1625682" y="620758"/>
                  <a:pt x="1639193" y="614364"/>
                </a:cubicBezTo>
                <a:cubicBezTo>
                  <a:pt x="1652705" y="607970"/>
                  <a:pt x="1663563" y="598741"/>
                  <a:pt x="1671766" y="586677"/>
                </a:cubicBezTo>
                <a:cubicBezTo>
                  <a:pt x="1679970" y="574613"/>
                  <a:pt x="1684072" y="560498"/>
                  <a:pt x="1684072" y="544332"/>
                </a:cubicBezTo>
                <a:close/>
                <a:moveTo>
                  <a:pt x="4340559" y="322835"/>
                </a:moveTo>
                <a:cubicBezTo>
                  <a:pt x="4322946" y="322835"/>
                  <a:pt x="4307685" y="328445"/>
                  <a:pt x="4294776" y="339665"/>
                </a:cubicBezTo>
                <a:cubicBezTo>
                  <a:pt x="4281867" y="350884"/>
                  <a:pt x="4272035" y="367050"/>
                  <a:pt x="4265279" y="388162"/>
                </a:cubicBezTo>
                <a:cubicBezTo>
                  <a:pt x="4258523" y="409274"/>
                  <a:pt x="4255145" y="434308"/>
                  <a:pt x="4255145" y="463261"/>
                </a:cubicBezTo>
                <a:cubicBezTo>
                  <a:pt x="4255145" y="492215"/>
                  <a:pt x="4258523" y="517248"/>
                  <a:pt x="4265279" y="538360"/>
                </a:cubicBezTo>
                <a:cubicBezTo>
                  <a:pt x="4272035" y="559473"/>
                  <a:pt x="4281867" y="575638"/>
                  <a:pt x="4294776" y="586858"/>
                </a:cubicBezTo>
                <a:cubicBezTo>
                  <a:pt x="4307685" y="598078"/>
                  <a:pt x="4322946" y="603687"/>
                  <a:pt x="4340559" y="603687"/>
                </a:cubicBezTo>
                <a:cubicBezTo>
                  <a:pt x="4357449" y="603687"/>
                  <a:pt x="4372046" y="598017"/>
                  <a:pt x="4384352" y="586677"/>
                </a:cubicBezTo>
                <a:cubicBezTo>
                  <a:pt x="4396657" y="575337"/>
                  <a:pt x="4406188" y="559111"/>
                  <a:pt x="4412944" y="537998"/>
                </a:cubicBezTo>
                <a:cubicBezTo>
                  <a:pt x="4419700" y="516886"/>
                  <a:pt x="4423078" y="491974"/>
                  <a:pt x="4423078" y="463261"/>
                </a:cubicBezTo>
                <a:cubicBezTo>
                  <a:pt x="4423078" y="434549"/>
                  <a:pt x="4419700" y="409636"/>
                  <a:pt x="4412944" y="388524"/>
                </a:cubicBezTo>
                <a:cubicBezTo>
                  <a:pt x="4406188" y="367412"/>
                  <a:pt x="4396657" y="351186"/>
                  <a:pt x="4384352" y="339846"/>
                </a:cubicBezTo>
                <a:cubicBezTo>
                  <a:pt x="4372046" y="328505"/>
                  <a:pt x="4357449" y="322835"/>
                  <a:pt x="4340559" y="322835"/>
                </a:cubicBezTo>
                <a:close/>
                <a:moveTo>
                  <a:pt x="4709464" y="185305"/>
                </a:moveTo>
                <a:lnTo>
                  <a:pt x="4909245" y="185305"/>
                </a:lnTo>
                <a:lnTo>
                  <a:pt x="4909245" y="498006"/>
                </a:lnTo>
                <a:cubicBezTo>
                  <a:pt x="4909486" y="525753"/>
                  <a:pt x="4916544" y="547408"/>
                  <a:pt x="4930418" y="562971"/>
                </a:cubicBezTo>
                <a:cubicBezTo>
                  <a:pt x="4944291" y="578534"/>
                  <a:pt x="4963774" y="586315"/>
                  <a:pt x="4988868" y="586315"/>
                </a:cubicBezTo>
                <a:cubicBezTo>
                  <a:pt x="5013720" y="586315"/>
                  <a:pt x="5033505" y="578413"/>
                  <a:pt x="5048223" y="562609"/>
                </a:cubicBezTo>
                <a:cubicBezTo>
                  <a:pt x="5062942" y="546805"/>
                  <a:pt x="5070180" y="525271"/>
                  <a:pt x="5069939" y="498006"/>
                </a:cubicBezTo>
                <a:lnTo>
                  <a:pt x="5069939" y="185305"/>
                </a:lnTo>
                <a:lnTo>
                  <a:pt x="5269720" y="185305"/>
                </a:lnTo>
                <a:lnTo>
                  <a:pt x="5269720" y="741218"/>
                </a:lnTo>
                <a:lnTo>
                  <a:pt x="5080073" y="741218"/>
                </a:lnTo>
                <a:lnTo>
                  <a:pt x="5080073" y="635537"/>
                </a:lnTo>
                <a:lnTo>
                  <a:pt x="5074282" y="635537"/>
                </a:lnTo>
                <a:cubicBezTo>
                  <a:pt x="5062218" y="671005"/>
                  <a:pt x="5041106" y="698692"/>
                  <a:pt x="5010945" y="718598"/>
                </a:cubicBezTo>
                <a:cubicBezTo>
                  <a:pt x="4980785" y="738504"/>
                  <a:pt x="4944955" y="748457"/>
                  <a:pt x="4903454" y="748457"/>
                </a:cubicBezTo>
                <a:cubicBezTo>
                  <a:pt x="4865090" y="748457"/>
                  <a:pt x="4831251" y="739589"/>
                  <a:pt x="4801935" y="721855"/>
                </a:cubicBezTo>
                <a:cubicBezTo>
                  <a:pt x="4772619" y="704121"/>
                  <a:pt x="4749878" y="679450"/>
                  <a:pt x="4733712" y="647842"/>
                </a:cubicBezTo>
                <a:cubicBezTo>
                  <a:pt x="4717546" y="616234"/>
                  <a:pt x="4709464" y="580283"/>
                  <a:pt x="4709464" y="539989"/>
                </a:cubicBezTo>
                <a:close/>
                <a:moveTo>
                  <a:pt x="3407285" y="185305"/>
                </a:moveTo>
                <a:lnTo>
                  <a:pt x="3615753" y="185305"/>
                </a:lnTo>
                <a:lnTo>
                  <a:pt x="3705509" y="570391"/>
                </a:lnTo>
                <a:lnTo>
                  <a:pt x="3711300" y="570391"/>
                </a:lnTo>
                <a:lnTo>
                  <a:pt x="3802505" y="185305"/>
                </a:lnTo>
                <a:lnTo>
                  <a:pt x="4012420" y="185305"/>
                </a:lnTo>
                <a:lnTo>
                  <a:pt x="3809743" y="787544"/>
                </a:lnTo>
                <a:cubicBezTo>
                  <a:pt x="3792853" y="837972"/>
                  <a:pt x="3765709" y="877603"/>
                  <a:pt x="3728311" y="906436"/>
                </a:cubicBezTo>
                <a:cubicBezTo>
                  <a:pt x="3690912" y="935269"/>
                  <a:pt x="3639398" y="949686"/>
                  <a:pt x="3573769" y="949686"/>
                </a:cubicBezTo>
                <a:cubicBezTo>
                  <a:pt x="3550848" y="949686"/>
                  <a:pt x="3529012" y="947997"/>
                  <a:pt x="3508261" y="944619"/>
                </a:cubicBezTo>
                <a:cubicBezTo>
                  <a:pt x="3487511" y="941241"/>
                  <a:pt x="3469294" y="936415"/>
                  <a:pt x="3453611" y="930142"/>
                </a:cubicBezTo>
                <a:lnTo>
                  <a:pt x="3497042" y="788268"/>
                </a:lnTo>
                <a:cubicBezTo>
                  <a:pt x="3520446" y="796472"/>
                  <a:pt x="3539628" y="800574"/>
                  <a:pt x="3554588" y="800574"/>
                </a:cubicBezTo>
                <a:cubicBezTo>
                  <a:pt x="3576544" y="800574"/>
                  <a:pt x="3591142" y="792370"/>
                  <a:pt x="3598380" y="775963"/>
                </a:cubicBezTo>
                <a:lnTo>
                  <a:pt x="3602723" y="765829"/>
                </a:lnTo>
                <a:close/>
                <a:moveTo>
                  <a:pt x="4339111" y="178066"/>
                </a:moveTo>
                <a:cubicBezTo>
                  <a:pt x="4398467" y="178066"/>
                  <a:pt x="4449860" y="190009"/>
                  <a:pt x="4493291" y="213896"/>
                </a:cubicBezTo>
                <a:cubicBezTo>
                  <a:pt x="4536721" y="237783"/>
                  <a:pt x="4569898" y="271321"/>
                  <a:pt x="4592819" y="314511"/>
                </a:cubicBezTo>
                <a:cubicBezTo>
                  <a:pt x="4615741" y="357701"/>
                  <a:pt x="4627202" y="407766"/>
                  <a:pt x="4627202" y="464709"/>
                </a:cubicBezTo>
                <a:cubicBezTo>
                  <a:pt x="4627202" y="521652"/>
                  <a:pt x="4615741" y="571718"/>
                  <a:pt x="4592819" y="614907"/>
                </a:cubicBezTo>
                <a:cubicBezTo>
                  <a:pt x="4569898" y="658097"/>
                  <a:pt x="4536721" y="691635"/>
                  <a:pt x="4493291" y="715522"/>
                </a:cubicBezTo>
                <a:cubicBezTo>
                  <a:pt x="4449860" y="739409"/>
                  <a:pt x="4398467" y="751352"/>
                  <a:pt x="4339111" y="751352"/>
                </a:cubicBezTo>
                <a:cubicBezTo>
                  <a:pt x="4279756" y="751352"/>
                  <a:pt x="4228363" y="739409"/>
                  <a:pt x="4184932" y="715522"/>
                </a:cubicBezTo>
                <a:cubicBezTo>
                  <a:pt x="4141502" y="691635"/>
                  <a:pt x="4108325" y="658097"/>
                  <a:pt x="4085403" y="614907"/>
                </a:cubicBezTo>
                <a:cubicBezTo>
                  <a:pt x="4062482" y="571718"/>
                  <a:pt x="4051021" y="521652"/>
                  <a:pt x="4051021" y="464709"/>
                </a:cubicBezTo>
                <a:cubicBezTo>
                  <a:pt x="4051021" y="407766"/>
                  <a:pt x="4062482" y="357701"/>
                  <a:pt x="4085403" y="314511"/>
                </a:cubicBezTo>
                <a:cubicBezTo>
                  <a:pt x="4108325" y="271321"/>
                  <a:pt x="4141502" y="237783"/>
                  <a:pt x="4184932" y="213896"/>
                </a:cubicBezTo>
                <a:cubicBezTo>
                  <a:pt x="4228363" y="190009"/>
                  <a:pt x="4279756" y="178066"/>
                  <a:pt x="4339111" y="178066"/>
                </a:cubicBezTo>
                <a:close/>
                <a:moveTo>
                  <a:pt x="2342054" y="178066"/>
                </a:moveTo>
                <a:cubicBezTo>
                  <a:pt x="2380659" y="178066"/>
                  <a:pt x="2414680" y="186993"/>
                  <a:pt x="2444117" y="204848"/>
                </a:cubicBezTo>
                <a:cubicBezTo>
                  <a:pt x="2473553" y="222703"/>
                  <a:pt x="2496233" y="247435"/>
                  <a:pt x="2512158" y="279043"/>
                </a:cubicBezTo>
                <a:cubicBezTo>
                  <a:pt x="2528083" y="310651"/>
                  <a:pt x="2536045" y="346481"/>
                  <a:pt x="2536045" y="386534"/>
                </a:cubicBezTo>
                <a:lnTo>
                  <a:pt x="2536045" y="741218"/>
                </a:lnTo>
                <a:lnTo>
                  <a:pt x="2336264" y="741218"/>
                </a:lnTo>
                <a:lnTo>
                  <a:pt x="2336264" y="428517"/>
                </a:lnTo>
                <a:cubicBezTo>
                  <a:pt x="2336505" y="401011"/>
                  <a:pt x="2329568" y="379416"/>
                  <a:pt x="2315453" y="363733"/>
                </a:cubicBezTo>
                <a:cubicBezTo>
                  <a:pt x="2301338" y="348049"/>
                  <a:pt x="2281734" y="340208"/>
                  <a:pt x="2256641" y="340208"/>
                </a:cubicBezTo>
                <a:cubicBezTo>
                  <a:pt x="2231789" y="340208"/>
                  <a:pt x="2212124" y="348049"/>
                  <a:pt x="2197647" y="363733"/>
                </a:cubicBezTo>
                <a:cubicBezTo>
                  <a:pt x="2183170" y="379416"/>
                  <a:pt x="2175811" y="401011"/>
                  <a:pt x="2175570" y="428517"/>
                </a:cubicBezTo>
                <a:lnTo>
                  <a:pt x="2175570" y="741218"/>
                </a:lnTo>
                <a:lnTo>
                  <a:pt x="1975788" y="741218"/>
                </a:lnTo>
                <a:lnTo>
                  <a:pt x="1975788" y="185305"/>
                </a:lnTo>
                <a:lnTo>
                  <a:pt x="2165436" y="185305"/>
                </a:lnTo>
                <a:lnTo>
                  <a:pt x="2165436" y="290986"/>
                </a:lnTo>
                <a:lnTo>
                  <a:pt x="2171227" y="290986"/>
                </a:lnTo>
                <a:cubicBezTo>
                  <a:pt x="2179189" y="267823"/>
                  <a:pt x="2191434" y="247736"/>
                  <a:pt x="2207962" y="230726"/>
                </a:cubicBezTo>
                <a:cubicBezTo>
                  <a:pt x="2224490" y="213715"/>
                  <a:pt x="2244214" y="200686"/>
                  <a:pt x="2267136" y="191638"/>
                </a:cubicBezTo>
                <a:cubicBezTo>
                  <a:pt x="2290058" y="182590"/>
                  <a:pt x="2315031" y="178066"/>
                  <a:pt x="2342054" y="178066"/>
                </a:cubicBezTo>
                <a:close/>
                <a:moveTo>
                  <a:pt x="1626164" y="178066"/>
                </a:moveTo>
                <a:cubicBezTo>
                  <a:pt x="1677799" y="178066"/>
                  <a:pt x="1723039" y="186028"/>
                  <a:pt x="1761885" y="201953"/>
                </a:cubicBezTo>
                <a:cubicBezTo>
                  <a:pt x="1800732" y="217878"/>
                  <a:pt x="1830530" y="239714"/>
                  <a:pt x="1851280" y="267461"/>
                </a:cubicBezTo>
                <a:cubicBezTo>
                  <a:pt x="1872030" y="295208"/>
                  <a:pt x="1882406" y="326213"/>
                  <a:pt x="1882406" y="360475"/>
                </a:cubicBezTo>
                <a:lnTo>
                  <a:pt x="1882406" y="741218"/>
                </a:lnTo>
                <a:lnTo>
                  <a:pt x="1695653" y="741218"/>
                </a:lnTo>
                <a:lnTo>
                  <a:pt x="1695653" y="663043"/>
                </a:lnTo>
                <a:lnTo>
                  <a:pt x="1691310" y="663043"/>
                </a:lnTo>
                <a:cubicBezTo>
                  <a:pt x="1674903" y="693203"/>
                  <a:pt x="1653369" y="715220"/>
                  <a:pt x="1626707" y="729094"/>
                </a:cubicBezTo>
                <a:cubicBezTo>
                  <a:pt x="1600045" y="742967"/>
                  <a:pt x="1568015" y="749904"/>
                  <a:pt x="1530617" y="749904"/>
                </a:cubicBezTo>
                <a:cubicBezTo>
                  <a:pt x="1494424" y="749904"/>
                  <a:pt x="1462756" y="743993"/>
                  <a:pt x="1435612" y="732170"/>
                </a:cubicBezTo>
                <a:cubicBezTo>
                  <a:pt x="1408468" y="720347"/>
                  <a:pt x="1387355" y="702311"/>
                  <a:pt x="1372275" y="678063"/>
                </a:cubicBezTo>
                <a:cubicBezTo>
                  <a:pt x="1357195" y="653814"/>
                  <a:pt x="1349655" y="623714"/>
                  <a:pt x="1349655" y="587763"/>
                </a:cubicBezTo>
                <a:cubicBezTo>
                  <a:pt x="1349655" y="530338"/>
                  <a:pt x="1368053" y="487691"/>
                  <a:pt x="1404848" y="459823"/>
                </a:cubicBezTo>
                <a:cubicBezTo>
                  <a:pt x="1441644" y="431955"/>
                  <a:pt x="1491288" y="415729"/>
                  <a:pt x="1553780" y="411144"/>
                </a:cubicBezTo>
                <a:cubicBezTo>
                  <a:pt x="1586353" y="408732"/>
                  <a:pt x="1611747" y="405776"/>
                  <a:pt x="1629964" y="402277"/>
                </a:cubicBezTo>
                <a:cubicBezTo>
                  <a:pt x="1648181" y="398779"/>
                  <a:pt x="1661512" y="393832"/>
                  <a:pt x="1669957" y="387438"/>
                </a:cubicBezTo>
                <a:cubicBezTo>
                  <a:pt x="1678402" y="381045"/>
                  <a:pt x="1682624" y="372539"/>
                  <a:pt x="1682624" y="361923"/>
                </a:cubicBezTo>
                <a:lnTo>
                  <a:pt x="1682624" y="360475"/>
                </a:lnTo>
                <a:cubicBezTo>
                  <a:pt x="1682624" y="346240"/>
                  <a:pt x="1677195" y="335201"/>
                  <a:pt x="1666338" y="327359"/>
                </a:cubicBezTo>
                <a:cubicBezTo>
                  <a:pt x="1655480" y="319518"/>
                  <a:pt x="1641124" y="315597"/>
                  <a:pt x="1623269" y="315597"/>
                </a:cubicBezTo>
                <a:cubicBezTo>
                  <a:pt x="1603725" y="315597"/>
                  <a:pt x="1588102" y="319819"/>
                  <a:pt x="1576400" y="328264"/>
                </a:cubicBezTo>
                <a:cubicBezTo>
                  <a:pt x="1564697" y="336709"/>
                  <a:pt x="1557640" y="349376"/>
                  <a:pt x="1555227" y="366266"/>
                </a:cubicBezTo>
                <a:lnTo>
                  <a:pt x="1371370" y="366266"/>
                </a:lnTo>
                <a:cubicBezTo>
                  <a:pt x="1373783" y="331280"/>
                  <a:pt x="1384822" y="299552"/>
                  <a:pt x="1404486" y="271080"/>
                </a:cubicBezTo>
                <a:cubicBezTo>
                  <a:pt x="1424151" y="242609"/>
                  <a:pt x="1452682" y="219989"/>
                  <a:pt x="1490081" y="203220"/>
                </a:cubicBezTo>
                <a:cubicBezTo>
                  <a:pt x="1527480" y="186451"/>
                  <a:pt x="1572841" y="178066"/>
                  <a:pt x="1626164" y="178066"/>
                </a:cubicBezTo>
                <a:close/>
                <a:moveTo>
                  <a:pt x="2633013" y="0"/>
                </a:moveTo>
                <a:lnTo>
                  <a:pt x="2832795" y="0"/>
                </a:lnTo>
                <a:lnTo>
                  <a:pt x="2832795" y="372057"/>
                </a:lnTo>
                <a:lnTo>
                  <a:pt x="2840033" y="372057"/>
                </a:lnTo>
                <a:lnTo>
                  <a:pt x="2974669" y="185305"/>
                </a:lnTo>
                <a:lnTo>
                  <a:pt x="3199061" y="185305"/>
                </a:lnTo>
                <a:lnTo>
                  <a:pt x="3010137" y="428879"/>
                </a:lnTo>
                <a:lnTo>
                  <a:pt x="3204851" y="741218"/>
                </a:lnTo>
                <a:lnTo>
                  <a:pt x="2976116" y="741218"/>
                </a:lnTo>
                <a:lnTo>
                  <a:pt x="2862834" y="545418"/>
                </a:lnTo>
                <a:lnTo>
                  <a:pt x="2832795" y="583420"/>
                </a:lnTo>
                <a:lnTo>
                  <a:pt x="2832795" y="741218"/>
                </a:lnTo>
                <a:lnTo>
                  <a:pt x="2633013" y="741218"/>
                </a:lnTo>
                <a:close/>
                <a:moveTo>
                  <a:pt x="718488" y="0"/>
                </a:moveTo>
                <a:lnTo>
                  <a:pt x="911031" y="0"/>
                </a:lnTo>
                <a:lnTo>
                  <a:pt x="911031" y="290986"/>
                </a:lnTo>
                <a:lnTo>
                  <a:pt x="916822" y="290986"/>
                </a:lnTo>
                <a:cubicBezTo>
                  <a:pt x="929369" y="255276"/>
                  <a:pt x="950300" y="227529"/>
                  <a:pt x="979616" y="207744"/>
                </a:cubicBezTo>
                <a:cubicBezTo>
                  <a:pt x="1008932" y="187959"/>
                  <a:pt x="1043978" y="178066"/>
                  <a:pt x="1084754" y="178066"/>
                </a:cubicBezTo>
                <a:cubicBezTo>
                  <a:pt x="1123360" y="178066"/>
                  <a:pt x="1157380" y="186933"/>
                  <a:pt x="1186817" y="204667"/>
                </a:cubicBezTo>
                <a:cubicBezTo>
                  <a:pt x="1216253" y="222402"/>
                  <a:pt x="1238934" y="247073"/>
                  <a:pt x="1254858" y="278681"/>
                </a:cubicBezTo>
                <a:cubicBezTo>
                  <a:pt x="1270783" y="310289"/>
                  <a:pt x="1278745" y="346240"/>
                  <a:pt x="1278745" y="386534"/>
                </a:cubicBezTo>
                <a:lnTo>
                  <a:pt x="1278745" y="741218"/>
                </a:lnTo>
                <a:lnTo>
                  <a:pt x="1078964" y="741218"/>
                </a:lnTo>
                <a:lnTo>
                  <a:pt x="1078964" y="428517"/>
                </a:lnTo>
                <a:cubicBezTo>
                  <a:pt x="1079205" y="400769"/>
                  <a:pt x="1072329" y="379114"/>
                  <a:pt x="1058334" y="363552"/>
                </a:cubicBezTo>
                <a:cubicBezTo>
                  <a:pt x="1044340" y="347989"/>
                  <a:pt x="1024675" y="340208"/>
                  <a:pt x="999341" y="340208"/>
                </a:cubicBezTo>
                <a:cubicBezTo>
                  <a:pt x="974730" y="340208"/>
                  <a:pt x="955126" y="348110"/>
                  <a:pt x="940528" y="363913"/>
                </a:cubicBezTo>
                <a:cubicBezTo>
                  <a:pt x="925931" y="379717"/>
                  <a:pt x="918511" y="401252"/>
                  <a:pt x="918270" y="428517"/>
                </a:cubicBezTo>
                <a:lnTo>
                  <a:pt x="918270" y="741218"/>
                </a:lnTo>
                <a:lnTo>
                  <a:pt x="718488" y="741218"/>
                </a:lnTo>
                <a:close/>
                <a:moveTo>
                  <a:pt x="0" y="0"/>
                </a:moveTo>
                <a:lnTo>
                  <a:pt x="644223" y="0"/>
                </a:lnTo>
                <a:lnTo>
                  <a:pt x="644223" y="162141"/>
                </a:lnTo>
                <a:lnTo>
                  <a:pt x="421279" y="162141"/>
                </a:lnTo>
                <a:lnTo>
                  <a:pt x="421279" y="741218"/>
                </a:lnTo>
                <a:lnTo>
                  <a:pt x="222945" y="741218"/>
                </a:lnTo>
                <a:lnTo>
                  <a:pt x="222945" y="162141"/>
                </a:lnTo>
                <a:lnTo>
                  <a:pt x="0" y="1621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en-GB" noProof="0" dirty="0" err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60423B-0833-413C-8670-D2F1D86B4D98}"/>
              </a:ext>
            </a:extLst>
          </p:cNvPr>
          <p:cNvSpPr txBox="1"/>
          <p:nvPr userDrawn="1"/>
        </p:nvSpPr>
        <p:spPr>
          <a:xfrm>
            <a:off x="7350780" y="1474967"/>
            <a:ext cx="196432" cy="195613"/>
          </a:xfrm>
          <a:custGeom>
            <a:avLst/>
            <a:gdLst/>
            <a:ahLst/>
            <a:cxnLst/>
            <a:rect l="l" t="t" r="r" b="b"/>
            <a:pathLst>
              <a:path w="173723" h="172999">
                <a:moveTo>
                  <a:pt x="86862" y="0"/>
                </a:moveTo>
                <a:cubicBezTo>
                  <a:pt x="102063" y="0"/>
                  <a:pt x="116298" y="3861"/>
                  <a:pt x="129569" y="11582"/>
                </a:cubicBezTo>
                <a:cubicBezTo>
                  <a:pt x="142839" y="19303"/>
                  <a:pt x="153516" y="29798"/>
                  <a:pt x="161599" y="43069"/>
                </a:cubicBezTo>
                <a:cubicBezTo>
                  <a:pt x="169682" y="56339"/>
                  <a:pt x="173723" y="70696"/>
                  <a:pt x="173723" y="86138"/>
                </a:cubicBezTo>
                <a:cubicBezTo>
                  <a:pt x="173723" y="101821"/>
                  <a:pt x="169682" y="116298"/>
                  <a:pt x="161599" y="129568"/>
                </a:cubicBezTo>
                <a:cubicBezTo>
                  <a:pt x="153516" y="142839"/>
                  <a:pt x="142839" y="153395"/>
                  <a:pt x="129569" y="161237"/>
                </a:cubicBezTo>
                <a:cubicBezTo>
                  <a:pt x="116298" y="169078"/>
                  <a:pt x="102063" y="172999"/>
                  <a:pt x="86862" y="172999"/>
                </a:cubicBezTo>
                <a:cubicBezTo>
                  <a:pt x="71179" y="172999"/>
                  <a:pt x="56641" y="169139"/>
                  <a:pt x="43250" y="161418"/>
                </a:cubicBezTo>
                <a:cubicBezTo>
                  <a:pt x="29859" y="153697"/>
                  <a:pt x="19303" y="143140"/>
                  <a:pt x="11582" y="129749"/>
                </a:cubicBezTo>
                <a:cubicBezTo>
                  <a:pt x="3861" y="116358"/>
                  <a:pt x="0" y="101821"/>
                  <a:pt x="0" y="86138"/>
                </a:cubicBezTo>
                <a:cubicBezTo>
                  <a:pt x="0" y="70696"/>
                  <a:pt x="3861" y="56339"/>
                  <a:pt x="11582" y="43069"/>
                </a:cubicBezTo>
                <a:cubicBezTo>
                  <a:pt x="19303" y="29798"/>
                  <a:pt x="29859" y="19303"/>
                  <a:pt x="43250" y="11582"/>
                </a:cubicBezTo>
                <a:cubicBezTo>
                  <a:pt x="56641" y="3861"/>
                  <a:pt x="71179" y="0"/>
                  <a:pt x="868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80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2222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+ 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488" y="864000"/>
            <a:ext cx="2379600" cy="51228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7A938A-B486-4C94-B6F0-99F816ADA33D}"/>
              </a:ext>
            </a:extLst>
          </p:cNvPr>
          <p:cNvSpPr/>
          <p:nvPr userDrawn="1"/>
        </p:nvSpPr>
        <p:spPr>
          <a:xfrm rot="16200000" flipV="1">
            <a:off x="-2068400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69882-44DF-43EA-B961-38F81A409D3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C94F4B9-B8BA-4AE0-8D3D-703A5A189F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80E129-1495-4152-885A-950F083E6B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43177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+ yellow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488" y="864000"/>
            <a:ext cx="2379600" cy="51228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69882-44DF-43EA-B961-38F81A409D3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C94F4B9-B8BA-4AE0-8D3D-703A5A189F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80E129-1495-4152-885A-950F083E6B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2771DE-7B31-480C-9091-703575BD6824}"/>
              </a:ext>
            </a:extLst>
          </p:cNvPr>
          <p:cNvSpPr/>
          <p:nvPr userDrawn="1"/>
        </p:nvSpPr>
        <p:spPr>
          <a:xfrm rot="5400000" flipV="1">
            <a:off x="-2068401" y="3364556"/>
            <a:ext cx="5126400" cy="126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</p:spTree>
    <p:extLst>
      <p:ext uri="{BB962C8B-B14F-4D97-AF65-F5344CB8AC3E}">
        <p14:creationId xmlns:p14="http://schemas.microsoft.com/office/powerpoint/2010/main" val="37378900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D909-49D5-40E7-8A46-904F42180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C0A9EFC-3109-4832-A2D0-040116D0E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003F3C-0DDB-4FC6-8F72-B9D15ACDC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F93830-339F-4EED-BE32-3338BB1E2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45419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8E191F-9315-439E-B3E1-E244B439C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421B79-34B3-49E9-88AB-D05336546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5FA46-FFD0-4832-8708-FF45CE149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8627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431800" y="435649"/>
            <a:ext cx="11217273" cy="6632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noProof="1">
                <a:solidFill>
                  <a:schemeClr val="tx1"/>
                </a:solidFill>
                <a:latin typeface="+mj-lt"/>
                <a:cs typeface="Dstny Body" panose="02000603000000020004" pitchFamily="2" charset="0"/>
              </a:rPr>
              <a:t>TIPS &amp; TRICKS - YOUR USER GUIDE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0BB3B459-CDFE-44C8-879C-511BDE5A64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1227" y="1733517"/>
            <a:ext cx="2916000" cy="346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stny Body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stny Body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Dstny Body" panose="02000603000000020004" pitchFamily="2" charset="0"/>
              </a:rPr>
              <a:t>TEXT STYLES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to jump through 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and </a:t>
            </a:r>
            <a:r>
              <a:rPr lang="en-GB" sz="900" b="1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Decrease 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list level can be used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HINT: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Use bullet 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Delete bullet for regular text. Click on the bullet button to reaply the correct bullet again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sz="1600" dirty="0">
                <a:latin typeface="+mn-lt"/>
                <a:cs typeface="Dstny Body" panose="02000603000000020004" pitchFamily="2" charset="0"/>
              </a:rPr>
              <a:t>SLIDES &amp;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on the menu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New Slide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Home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 to insert a new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Change layout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900" dirty="0">
                <a:solidFill>
                  <a:srgbClr val="000000"/>
                </a:solidFill>
                <a:latin typeface="+mn-lt"/>
                <a:ea typeface="Dstny Body" panose="02000603000000020004" pitchFamily="2" charset="0"/>
              </a:rPr>
              <a:t>Click on the arrow next to </a:t>
            </a:r>
            <a:r>
              <a:rPr lang="en-GB" sz="900" b="1" dirty="0">
                <a:solidFill>
                  <a:srgbClr val="000000"/>
                </a:solidFill>
                <a:latin typeface="+mn-lt"/>
                <a:ea typeface="Dstny Body" panose="02000603000000020004" pitchFamily="2" charset="0"/>
              </a:rPr>
              <a:t>Layout </a:t>
            </a:r>
            <a:r>
              <a:rPr lang="en-GB" sz="900" dirty="0">
                <a:solidFill>
                  <a:srgbClr val="000000"/>
                </a:solidFill>
                <a:latin typeface="+mn-lt"/>
                <a:ea typeface="Dstny Body" panose="02000603000000020004" pitchFamily="2" charset="0"/>
              </a:rPr>
              <a:t>to view a dropdown menu of possible slide layouts</a:t>
            </a:r>
            <a:endParaRPr lang="en-GB" sz="900" dirty="0">
              <a:latin typeface="+mn-lt"/>
              <a:ea typeface="Dstny Body" panose="02000603000000020004" pitchFamily="2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66B3FBB4-61DE-493B-8F38-CB78E008D9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62260" y="1742868"/>
            <a:ext cx="2936481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stny Body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stny Body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9pPr>
          </a:lstStyle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1.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Home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2.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Reset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menu to reset position, size and formatting of the slide placeholders to their default settings</a:t>
            </a:r>
            <a:endParaRPr lang="en-GB" altLang="da-DK" sz="900" baseline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endParaRPr lang="en-GB" sz="9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Dstny Body" panose="02000603000000020004" pitchFamily="2" charset="0"/>
              </a:rPr>
              <a:t>PICTURES</a:t>
            </a:r>
            <a:endParaRPr lang="en-GB" sz="16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On slides with pictureplaceholder, 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Insert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to browse for picture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to change size or 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If you want to scale the picture, 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-key down while 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If you delete the picture and insert a new one, the picture may lie in front of the text or graphic. 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Send to Back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17EA80A0-F605-4897-AE2A-18933CAB6D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74443" y="1733517"/>
            <a:ext cx="2936482" cy="413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Dstny Body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Dstny Body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Dstny Body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stny Body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Dstny Body" panose="02000603000000020004" pitchFamily="2" charset="0"/>
              </a:rPr>
              <a:t>HEADER &amp; FOOTER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Header and Footer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Insert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 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if only used on one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600" dirty="0">
                <a:latin typeface="+mn-lt"/>
                <a:cs typeface="Dstny Body" panose="02000603000000020004" pitchFamily="2" charset="0"/>
              </a:rPr>
              <a:t>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View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tab and set tick mark next to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Guides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HINT: Alt + F9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for quick view of guides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Mac: </a:t>
            </a:r>
            <a:r>
              <a:rPr lang="en-GB" sz="900" b="0" i="0" dirty="0">
                <a:solidFill>
                  <a:srgbClr val="333333"/>
                </a:solidFill>
                <a:effectLst/>
                <a:latin typeface="Dstny Body"/>
              </a:rPr>
              <a:t>⌘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+ option + ctrl + G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6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When copying old content to your new presentation, 2 options are available: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1. Best practice: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Create a slide in your new presentation and copy </a:t>
            </a:r>
            <a:r>
              <a:rPr lang="en-GB" altLang="da-DK" sz="900" b="0" i="0" u="sng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one</a:t>
            </a:r>
            <a:r>
              <a:rPr lang="en-GB" altLang="da-DK" sz="900" b="0" i="0" u="none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piece of content at a time (e.g. copy all text from </a:t>
            </a:r>
            <a:r>
              <a:rPr lang="en-GB" altLang="da-DK" sz="900" b="0" i="0" u="sng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one</a:t>
            </a:r>
            <a:r>
              <a:rPr lang="en-GB" altLang="da-DK" sz="900" b="0" i="0" u="none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 textbox)</a:t>
            </a:r>
            <a:endParaRPr lang="en-GB" altLang="da-DK" sz="900" b="1" i="0" u="sng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Dstny Body" panose="02000603000000020004" pitchFamily="2" charset="0"/>
              </a:rPr>
              <a:t>Or copy an entire slide into your new presentation and then choose a fitting layout. Remember to delete the old, wrong layouts (go to View &gt; Slidemaster and delete them)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Dstny Body" panose="02000603000000020004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501896-43DD-469D-A55E-AA24E78013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99609" y="3500899"/>
            <a:ext cx="257143" cy="2857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22642E-922E-4D3E-9481-C027E3A93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99609" y="5003956"/>
            <a:ext cx="475428" cy="1767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7E3D92-3923-49A5-9D66-A01D052984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901" t="45142" r="62601" b="9046"/>
          <a:stretch/>
        </p:blipFill>
        <p:spPr>
          <a:xfrm>
            <a:off x="7222597" y="3155758"/>
            <a:ext cx="341204" cy="321707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EE4BD888-DAA9-4A3B-ADD9-0ACB9540A63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99609" y="4178576"/>
            <a:ext cx="328881" cy="505501"/>
          </a:xfrm>
          <a:prstGeom prst="rect">
            <a:avLst/>
          </a:prstGeom>
        </p:spPr>
      </p:pic>
      <p:pic>
        <p:nvPicPr>
          <p:cNvPr id="26" name="Picture 20">
            <a:extLst>
              <a:ext uri="{FF2B5EF4-FFF2-40B4-BE49-F238E27FC236}">
                <a16:creationId xmlns:a16="http://schemas.microsoft.com/office/drawing/2014/main" id="{ADF46DFB-ABDB-43BA-AD93-FDEE2D7642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95011" y="2259973"/>
            <a:ext cx="538465" cy="172841"/>
          </a:xfrm>
          <a:prstGeom prst="rect">
            <a:avLst/>
          </a:prstGeom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CF6F40E1-EF2A-4675-A88E-429AD3ADD34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298741" y="3887427"/>
            <a:ext cx="313788" cy="543900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1EEB59ED-856C-4646-8080-8164D2973D0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70780" y="2271263"/>
            <a:ext cx="378293" cy="543366"/>
          </a:xfrm>
          <a:prstGeom prst="rect">
            <a:avLst/>
          </a:prstGeom>
        </p:spPr>
      </p:pic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9C042ED-B935-47E1-9AD4-14F9C6BD48F3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8B3BD4-04BC-40A0-B801-FB79B088402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99609" y="2809191"/>
            <a:ext cx="457143" cy="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337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assifi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431800" y="435649"/>
            <a:ext cx="11217273" cy="6632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GB" sz="3200" kern="1200" cap="all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Classification Levels Policy </a:t>
            </a:r>
          </a:p>
        </p:txBody>
      </p:sp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9C042ED-B935-47E1-9AD4-14F9C6BD48F3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F31359-7304-45D0-84E0-C8364FD2AC19}"/>
              </a:ext>
            </a:extLst>
          </p:cNvPr>
          <p:cNvSpPr txBox="1"/>
          <p:nvPr userDrawn="1"/>
        </p:nvSpPr>
        <p:spPr>
          <a:xfrm>
            <a:off x="431800" y="1724025"/>
            <a:ext cx="8517991" cy="4154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800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Public</a:t>
            </a:r>
            <a:r>
              <a:rPr lang="en-GB" sz="1800" b="0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: Any information that can be made public and whose disclosure is not prejudicial to the interests of Dstny, including its staff and stakeholders in its activities</a:t>
            </a:r>
          </a:p>
          <a:p>
            <a:pPr algn="l"/>
            <a:endParaRPr lang="en-GB" sz="1800" b="0" kern="1200" baseline="0" dirty="0">
              <a:solidFill>
                <a:schemeClr val="tx1"/>
              </a:solidFill>
              <a:latin typeface="+mn-lt"/>
              <a:ea typeface="+mn-ea"/>
              <a:cs typeface="Dstny Body" panose="02000603000000020004" pitchFamily="2" charset="0"/>
            </a:endParaRPr>
          </a:p>
          <a:p>
            <a:pPr algn="l"/>
            <a:r>
              <a:rPr lang="en-GB" sz="1800" b="1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Restricted</a:t>
            </a:r>
            <a:r>
              <a:rPr lang="en-GB" sz="1800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:</a:t>
            </a:r>
            <a:r>
              <a:rPr lang="en-GB" sz="1800" b="1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 </a:t>
            </a:r>
            <a:r>
              <a:rPr lang="en-GB" sz="1800" b="1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Any information accessible by Dstny staff and disseminated to outsiders on a need-to-know basis under the responsibility of an authorised Dstny worker</a:t>
            </a:r>
          </a:p>
          <a:p>
            <a:pPr algn="l"/>
            <a:endParaRPr lang="en-GB" sz="1800" b="0" kern="1200" baseline="0" dirty="0">
              <a:solidFill>
                <a:schemeClr val="tx1"/>
              </a:solidFill>
              <a:latin typeface="+mn-lt"/>
              <a:ea typeface="+mn-ea"/>
              <a:cs typeface="Dstny Body" panose="02000603000000020004" pitchFamily="2" charset="0"/>
            </a:endParaRPr>
          </a:p>
          <a:p>
            <a:pPr algn="l"/>
            <a:r>
              <a:rPr lang="en-GB" sz="1800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Confidential</a:t>
            </a:r>
            <a:r>
              <a:rPr lang="en-GB" sz="1800" b="0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: Any information that should only be communicated to identified data subjects and whose unwanted disclosure could have significant consequences for Dstny </a:t>
            </a:r>
          </a:p>
          <a:p>
            <a:pPr algn="l"/>
            <a:endParaRPr lang="en-GB" sz="1800" b="0" kern="1200" baseline="0" dirty="0">
              <a:solidFill>
                <a:schemeClr val="tx1"/>
              </a:solidFill>
              <a:latin typeface="+mn-lt"/>
              <a:ea typeface="+mn-ea"/>
              <a:cs typeface="Dstny Body" panose="02000603000000020004" pitchFamily="2" charset="0"/>
            </a:endParaRPr>
          </a:p>
          <a:p>
            <a:pPr algn="l"/>
            <a:r>
              <a:rPr lang="en-GB" sz="1800" b="0" kern="1200" baseline="0" dirty="0">
                <a:solidFill>
                  <a:schemeClr val="tx1"/>
                </a:solidFill>
                <a:latin typeface="+mj-lt"/>
                <a:ea typeface="+mn-ea"/>
                <a:cs typeface="Dstny Body" panose="02000603000000020004" pitchFamily="2" charset="0"/>
              </a:rPr>
              <a:t>Secret</a:t>
            </a:r>
            <a:r>
              <a:rPr lang="en-GB" sz="1800" b="0" kern="1200" baseline="0" dirty="0">
                <a:solidFill>
                  <a:schemeClr val="tx1"/>
                </a:solidFill>
                <a:latin typeface="+mn-lt"/>
                <a:ea typeface="+mn-ea"/>
                <a:cs typeface="Dstny Body" panose="02000603000000020004" pitchFamily="2" charset="0"/>
              </a:rPr>
              <a:t>: Any information that should only be disclosed to identified and mutually identifiable data subjects, and whose unwanted disclosure could have critical consequences for Dstny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692566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A">
    <p:bg>
      <p:bgPr>
        <a:gradFill>
          <a:gsLst>
            <a:gs pos="25000">
              <a:srgbClr val="FE9305"/>
            </a:gs>
            <a:gs pos="100000">
              <a:srgbClr val="FFE65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552D84-A027-418B-B489-16EF46A08E86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89C57B-F8F6-40E2-833E-C9320F7E1A33}"/>
              </a:ext>
            </a:extLst>
          </p:cNvPr>
          <p:cNvSpPr/>
          <p:nvPr userDrawn="1"/>
        </p:nvSpPr>
        <p:spPr bwMode="white">
          <a:xfrm rot="16200000" flipV="1">
            <a:off x="-1088912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FB615E5-EF3E-4EBF-AA9B-470031CB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1944778"/>
            <a:ext cx="7833600" cy="3109002"/>
          </a:xfrm>
        </p:spPr>
        <p:txBody>
          <a:bodyPr anchor="t" anchorCtr="0"/>
          <a:lstStyle>
            <a:lvl1pPr algn="l">
              <a:defRPr sz="8000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726350"/>
            <a:ext cx="78336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1pPr>
            <a:lvl2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2pPr>
            <a:lvl3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3pPr>
            <a:lvl4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4pPr>
            <a:lvl5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5pPr>
            <a:lvl6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6pPr>
            <a:lvl7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7pPr>
            <a:lvl8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8pPr>
            <a:lvl9pPr marL="0" indent="0" algn="l">
              <a:buFont typeface="Dstny Body" panose="02000603000000020004" pitchFamily="2" charset="0"/>
              <a:buChar char="​"/>
              <a:tabLst/>
              <a:defRPr sz="8000" b="1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#01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F21-26AE-46C9-A9BF-E3C2D25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ACE3-9C9E-48B3-8EB8-2D71E81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DB5A3-15DC-4831-8A0C-FB090E04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1382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0" b="0" noProof="0" dirty="0">
                <a:solidFill>
                  <a:schemeClr val="bg1"/>
                </a:solidFill>
              </a:rPr>
              <a:t>If you see any </a:t>
            </a:r>
            <a:r>
              <a:rPr lang="en-GB" sz="4400" b="1" i="1" noProof="0" dirty="0">
                <a:solidFill>
                  <a:schemeClr val="bg1"/>
                </a:solidFill>
              </a:rPr>
              <a:t>layouts after this </a:t>
            </a:r>
            <a:r>
              <a:rPr lang="en-GB" sz="4400" b="0" i="0" noProof="0" dirty="0">
                <a:solidFill>
                  <a:schemeClr val="bg1"/>
                </a:solidFill>
              </a:rPr>
              <a:t>one</a:t>
            </a:r>
            <a:r>
              <a:rPr lang="en-GB" sz="4400" b="1" i="1" noProof="0" dirty="0">
                <a:solidFill>
                  <a:schemeClr val="bg1"/>
                </a:solidFill>
              </a:rPr>
              <a:t>,</a:t>
            </a:r>
            <a:br>
              <a:rPr lang="en-GB" sz="4400" b="0" i="0" noProof="0" dirty="0">
                <a:solidFill>
                  <a:schemeClr val="bg1"/>
                </a:solidFill>
              </a:rPr>
            </a:br>
            <a:r>
              <a:rPr lang="en-GB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en-GB" sz="4400" b="1" i="1" u="none" noProof="0" dirty="0">
                <a:solidFill>
                  <a:schemeClr val="bg1"/>
                </a:solidFill>
              </a:rPr>
              <a:t>are not </a:t>
            </a:r>
            <a:r>
              <a:rPr lang="en-GB" sz="4400" b="0" noProof="0" dirty="0">
                <a:solidFill>
                  <a:schemeClr val="bg1"/>
                </a:solidFill>
              </a:rPr>
              <a:t>part of our corporate template.</a:t>
            </a:r>
            <a:br>
              <a:rPr lang="en-GB" sz="2800" b="0" noProof="0" dirty="0">
                <a:solidFill>
                  <a:schemeClr val="bg1"/>
                </a:solidFill>
              </a:rPr>
            </a:br>
            <a:br>
              <a:rPr lang="en-GB" sz="2800" b="0" noProof="0" dirty="0">
                <a:solidFill>
                  <a:schemeClr val="bg1"/>
                </a:solidFill>
              </a:rPr>
            </a:br>
            <a:endParaRPr lang="en-GB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800" b="1" i="1" noProof="0" dirty="0">
                <a:solidFill>
                  <a:schemeClr val="bg1"/>
                </a:solidFill>
              </a:rPr>
              <a:t>Do not use </a:t>
            </a:r>
            <a:endParaRPr lang="en-GB" sz="2400" b="1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GB" sz="1800" b="0" noProof="0" dirty="0">
                <a:solidFill>
                  <a:schemeClr val="bg1"/>
                </a:solidFill>
              </a:rPr>
            </a:br>
            <a:endParaRPr lang="en-GB" sz="1800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85DC5A1D-614F-45C9-9730-B88794628D07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77175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s">
  <p:cSld name="End slides">
    <p:bg>
      <p:bgPr>
        <a:gradFill>
          <a:gsLst>
            <a:gs pos="0">
              <a:schemeClr val="accent6"/>
            </a:gs>
            <a:gs pos="95000">
              <a:schemeClr val="accent1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61"/>
          <p:cNvSpPr/>
          <p:nvPr/>
        </p:nvSpPr>
        <p:spPr>
          <a:xfrm>
            <a:off x="-1" y="-1"/>
            <a:ext cx="12193200" cy="6858000"/>
          </a:xfrm>
          <a:prstGeom prst="rect">
            <a:avLst/>
          </a:prstGeom>
          <a:gradFill>
            <a:gsLst>
              <a:gs pos="0">
                <a:srgbClr val="1BA9B5"/>
              </a:gs>
              <a:gs pos="95000">
                <a:srgbClr val="005C87"/>
              </a:gs>
              <a:gs pos="100000">
                <a:srgbClr val="005C87"/>
              </a:gs>
            </a:gsLst>
            <a:lin ang="10800000" scaled="0"/>
          </a:gradFill>
          <a:ln>
            <a:noFill/>
          </a:ln>
        </p:spPr>
        <p:txBody>
          <a:bodyPr spcFirstLastPara="1" wrap="square" lIns="72000" tIns="36000" rIns="72000" bIns="3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161"/>
          <p:cNvSpPr/>
          <p:nvPr/>
        </p:nvSpPr>
        <p:spPr>
          <a:xfrm rot="5400000" flipH="1">
            <a:off x="-1088913" y="3364556"/>
            <a:ext cx="5126400" cy="12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2000" tIns="36000" rIns="72000" bIns="3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1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37051" y="3104303"/>
            <a:ext cx="2091978" cy="716258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61"/>
          <p:cNvSpPr txBox="1">
            <a:spLocks noGrp="1"/>
          </p:cNvSpPr>
          <p:nvPr>
            <p:ph type="body" idx="1"/>
          </p:nvPr>
        </p:nvSpPr>
        <p:spPr>
          <a:xfrm>
            <a:off x="1965600" y="5850000"/>
            <a:ext cx="165600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cap="none"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 b="0" cap="none"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 b="0" cap="none"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 b="0" cap="none"/>
            </a:lvl9pPr>
          </a:lstStyle>
          <a:p>
            <a:endParaRPr/>
          </a:p>
        </p:txBody>
      </p:sp>
      <p:sp>
        <p:nvSpPr>
          <p:cNvPr id="346" name="Google Shape;346;p161"/>
          <p:cNvSpPr txBox="1">
            <a:spLocks noGrp="1"/>
          </p:cNvSpPr>
          <p:nvPr>
            <p:ph type="body" idx="2"/>
          </p:nvPr>
        </p:nvSpPr>
        <p:spPr>
          <a:xfrm>
            <a:off x="3927600" y="5850000"/>
            <a:ext cx="1656000" cy="1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cap="none"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 b="0" cap="none"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 b="0" cap="none"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 b="0" cap="none"/>
            </a:lvl9pPr>
          </a:lstStyle>
          <a:p>
            <a:endParaRPr/>
          </a:p>
        </p:txBody>
      </p:sp>
      <p:sp>
        <p:nvSpPr>
          <p:cNvPr id="347" name="Google Shape;347;p161"/>
          <p:cNvSpPr/>
          <p:nvPr/>
        </p:nvSpPr>
        <p:spPr>
          <a:xfrm>
            <a:off x="2001182" y="924535"/>
            <a:ext cx="5269720" cy="949686"/>
          </a:xfrm>
          <a:custGeom>
            <a:avLst/>
            <a:gdLst/>
            <a:ahLst/>
            <a:cxnLst/>
            <a:rect l="l" t="t" r="r" b="b"/>
            <a:pathLst>
              <a:path w="5269720" h="949686" extrusionOk="0">
                <a:moveTo>
                  <a:pt x="1684072" y="498006"/>
                </a:moveTo>
                <a:cubicBezTo>
                  <a:pt x="1664287" y="506210"/>
                  <a:pt x="1637746" y="512965"/>
                  <a:pt x="1604449" y="518274"/>
                </a:cubicBezTo>
                <a:cubicBezTo>
                  <a:pt x="1582010" y="521893"/>
                  <a:pt x="1565301" y="528709"/>
                  <a:pt x="1554322" y="538722"/>
                </a:cubicBezTo>
                <a:cubicBezTo>
                  <a:pt x="1543344" y="548736"/>
                  <a:pt x="1537855" y="561222"/>
                  <a:pt x="1537855" y="576181"/>
                </a:cubicBezTo>
                <a:cubicBezTo>
                  <a:pt x="1537855" y="591382"/>
                  <a:pt x="1543163" y="603145"/>
                  <a:pt x="1553780" y="611469"/>
                </a:cubicBezTo>
                <a:cubicBezTo>
                  <a:pt x="1564396" y="619793"/>
                  <a:pt x="1578390" y="623955"/>
                  <a:pt x="1595763" y="623955"/>
                </a:cubicBezTo>
                <a:cubicBezTo>
                  <a:pt x="1611205" y="623955"/>
                  <a:pt x="1625682" y="620758"/>
                  <a:pt x="1639193" y="614364"/>
                </a:cubicBezTo>
                <a:cubicBezTo>
                  <a:pt x="1652705" y="607970"/>
                  <a:pt x="1663563" y="598741"/>
                  <a:pt x="1671766" y="586677"/>
                </a:cubicBezTo>
                <a:cubicBezTo>
                  <a:pt x="1679970" y="574613"/>
                  <a:pt x="1684072" y="560498"/>
                  <a:pt x="1684072" y="544332"/>
                </a:cubicBezTo>
                <a:close/>
                <a:moveTo>
                  <a:pt x="4340559" y="322835"/>
                </a:moveTo>
                <a:cubicBezTo>
                  <a:pt x="4322946" y="322835"/>
                  <a:pt x="4307685" y="328445"/>
                  <a:pt x="4294776" y="339665"/>
                </a:cubicBezTo>
                <a:cubicBezTo>
                  <a:pt x="4281867" y="350884"/>
                  <a:pt x="4272035" y="367050"/>
                  <a:pt x="4265279" y="388162"/>
                </a:cubicBezTo>
                <a:cubicBezTo>
                  <a:pt x="4258523" y="409274"/>
                  <a:pt x="4255145" y="434308"/>
                  <a:pt x="4255145" y="463261"/>
                </a:cubicBezTo>
                <a:cubicBezTo>
                  <a:pt x="4255145" y="492215"/>
                  <a:pt x="4258523" y="517248"/>
                  <a:pt x="4265279" y="538360"/>
                </a:cubicBezTo>
                <a:cubicBezTo>
                  <a:pt x="4272035" y="559473"/>
                  <a:pt x="4281867" y="575638"/>
                  <a:pt x="4294776" y="586858"/>
                </a:cubicBezTo>
                <a:cubicBezTo>
                  <a:pt x="4307685" y="598078"/>
                  <a:pt x="4322946" y="603687"/>
                  <a:pt x="4340559" y="603687"/>
                </a:cubicBezTo>
                <a:cubicBezTo>
                  <a:pt x="4357449" y="603687"/>
                  <a:pt x="4372046" y="598017"/>
                  <a:pt x="4384352" y="586677"/>
                </a:cubicBezTo>
                <a:cubicBezTo>
                  <a:pt x="4396657" y="575337"/>
                  <a:pt x="4406188" y="559111"/>
                  <a:pt x="4412944" y="537998"/>
                </a:cubicBezTo>
                <a:cubicBezTo>
                  <a:pt x="4419700" y="516886"/>
                  <a:pt x="4423078" y="491974"/>
                  <a:pt x="4423078" y="463261"/>
                </a:cubicBezTo>
                <a:cubicBezTo>
                  <a:pt x="4423078" y="434549"/>
                  <a:pt x="4419700" y="409636"/>
                  <a:pt x="4412944" y="388524"/>
                </a:cubicBezTo>
                <a:cubicBezTo>
                  <a:pt x="4406188" y="367412"/>
                  <a:pt x="4396657" y="351186"/>
                  <a:pt x="4384352" y="339846"/>
                </a:cubicBezTo>
                <a:cubicBezTo>
                  <a:pt x="4372046" y="328505"/>
                  <a:pt x="4357449" y="322835"/>
                  <a:pt x="4340559" y="322835"/>
                </a:cubicBezTo>
                <a:close/>
                <a:moveTo>
                  <a:pt x="4709464" y="185305"/>
                </a:moveTo>
                <a:lnTo>
                  <a:pt x="4909245" y="185305"/>
                </a:lnTo>
                <a:lnTo>
                  <a:pt x="4909245" y="498006"/>
                </a:lnTo>
                <a:cubicBezTo>
                  <a:pt x="4909486" y="525753"/>
                  <a:pt x="4916544" y="547408"/>
                  <a:pt x="4930418" y="562971"/>
                </a:cubicBezTo>
                <a:cubicBezTo>
                  <a:pt x="4944291" y="578534"/>
                  <a:pt x="4963774" y="586315"/>
                  <a:pt x="4988868" y="586315"/>
                </a:cubicBezTo>
                <a:cubicBezTo>
                  <a:pt x="5013720" y="586315"/>
                  <a:pt x="5033505" y="578413"/>
                  <a:pt x="5048223" y="562609"/>
                </a:cubicBezTo>
                <a:cubicBezTo>
                  <a:pt x="5062942" y="546805"/>
                  <a:pt x="5070180" y="525271"/>
                  <a:pt x="5069939" y="498006"/>
                </a:cubicBezTo>
                <a:lnTo>
                  <a:pt x="5069939" y="185305"/>
                </a:lnTo>
                <a:lnTo>
                  <a:pt x="5269720" y="185305"/>
                </a:lnTo>
                <a:lnTo>
                  <a:pt x="5269720" y="741218"/>
                </a:lnTo>
                <a:lnTo>
                  <a:pt x="5080073" y="741218"/>
                </a:lnTo>
                <a:lnTo>
                  <a:pt x="5080073" y="635537"/>
                </a:lnTo>
                <a:lnTo>
                  <a:pt x="5074282" y="635537"/>
                </a:lnTo>
                <a:cubicBezTo>
                  <a:pt x="5062218" y="671005"/>
                  <a:pt x="5041106" y="698692"/>
                  <a:pt x="5010945" y="718598"/>
                </a:cubicBezTo>
                <a:cubicBezTo>
                  <a:pt x="4980785" y="738504"/>
                  <a:pt x="4944955" y="748457"/>
                  <a:pt x="4903454" y="748457"/>
                </a:cubicBezTo>
                <a:cubicBezTo>
                  <a:pt x="4865090" y="748457"/>
                  <a:pt x="4831251" y="739589"/>
                  <a:pt x="4801935" y="721855"/>
                </a:cubicBezTo>
                <a:cubicBezTo>
                  <a:pt x="4772619" y="704121"/>
                  <a:pt x="4749878" y="679450"/>
                  <a:pt x="4733712" y="647842"/>
                </a:cubicBezTo>
                <a:cubicBezTo>
                  <a:pt x="4717546" y="616234"/>
                  <a:pt x="4709464" y="580283"/>
                  <a:pt x="4709464" y="539989"/>
                </a:cubicBezTo>
                <a:close/>
                <a:moveTo>
                  <a:pt x="3407285" y="185305"/>
                </a:moveTo>
                <a:lnTo>
                  <a:pt x="3615753" y="185305"/>
                </a:lnTo>
                <a:lnTo>
                  <a:pt x="3705509" y="570391"/>
                </a:lnTo>
                <a:lnTo>
                  <a:pt x="3711300" y="570391"/>
                </a:lnTo>
                <a:lnTo>
                  <a:pt x="3802505" y="185305"/>
                </a:lnTo>
                <a:lnTo>
                  <a:pt x="4012420" y="185305"/>
                </a:lnTo>
                <a:lnTo>
                  <a:pt x="3809743" y="787544"/>
                </a:lnTo>
                <a:cubicBezTo>
                  <a:pt x="3792853" y="837972"/>
                  <a:pt x="3765709" y="877603"/>
                  <a:pt x="3728311" y="906436"/>
                </a:cubicBezTo>
                <a:cubicBezTo>
                  <a:pt x="3690912" y="935269"/>
                  <a:pt x="3639398" y="949686"/>
                  <a:pt x="3573769" y="949686"/>
                </a:cubicBezTo>
                <a:cubicBezTo>
                  <a:pt x="3550848" y="949686"/>
                  <a:pt x="3529012" y="947997"/>
                  <a:pt x="3508261" y="944619"/>
                </a:cubicBezTo>
                <a:cubicBezTo>
                  <a:pt x="3487511" y="941241"/>
                  <a:pt x="3469294" y="936415"/>
                  <a:pt x="3453611" y="930142"/>
                </a:cubicBezTo>
                <a:lnTo>
                  <a:pt x="3497042" y="788268"/>
                </a:lnTo>
                <a:cubicBezTo>
                  <a:pt x="3520446" y="796472"/>
                  <a:pt x="3539628" y="800574"/>
                  <a:pt x="3554588" y="800574"/>
                </a:cubicBezTo>
                <a:cubicBezTo>
                  <a:pt x="3576544" y="800574"/>
                  <a:pt x="3591142" y="792370"/>
                  <a:pt x="3598380" y="775963"/>
                </a:cubicBezTo>
                <a:lnTo>
                  <a:pt x="3602723" y="765829"/>
                </a:lnTo>
                <a:close/>
                <a:moveTo>
                  <a:pt x="4339111" y="178066"/>
                </a:moveTo>
                <a:cubicBezTo>
                  <a:pt x="4398467" y="178066"/>
                  <a:pt x="4449860" y="190009"/>
                  <a:pt x="4493291" y="213896"/>
                </a:cubicBezTo>
                <a:cubicBezTo>
                  <a:pt x="4536721" y="237783"/>
                  <a:pt x="4569898" y="271321"/>
                  <a:pt x="4592819" y="314511"/>
                </a:cubicBezTo>
                <a:cubicBezTo>
                  <a:pt x="4615741" y="357701"/>
                  <a:pt x="4627202" y="407766"/>
                  <a:pt x="4627202" y="464709"/>
                </a:cubicBezTo>
                <a:cubicBezTo>
                  <a:pt x="4627202" y="521652"/>
                  <a:pt x="4615741" y="571718"/>
                  <a:pt x="4592819" y="614907"/>
                </a:cubicBezTo>
                <a:cubicBezTo>
                  <a:pt x="4569898" y="658097"/>
                  <a:pt x="4536721" y="691635"/>
                  <a:pt x="4493291" y="715522"/>
                </a:cubicBezTo>
                <a:cubicBezTo>
                  <a:pt x="4449860" y="739409"/>
                  <a:pt x="4398467" y="751352"/>
                  <a:pt x="4339111" y="751352"/>
                </a:cubicBezTo>
                <a:cubicBezTo>
                  <a:pt x="4279756" y="751352"/>
                  <a:pt x="4228363" y="739409"/>
                  <a:pt x="4184932" y="715522"/>
                </a:cubicBezTo>
                <a:cubicBezTo>
                  <a:pt x="4141502" y="691635"/>
                  <a:pt x="4108325" y="658097"/>
                  <a:pt x="4085403" y="614907"/>
                </a:cubicBezTo>
                <a:cubicBezTo>
                  <a:pt x="4062482" y="571718"/>
                  <a:pt x="4051021" y="521652"/>
                  <a:pt x="4051021" y="464709"/>
                </a:cubicBezTo>
                <a:cubicBezTo>
                  <a:pt x="4051021" y="407766"/>
                  <a:pt x="4062482" y="357701"/>
                  <a:pt x="4085403" y="314511"/>
                </a:cubicBezTo>
                <a:cubicBezTo>
                  <a:pt x="4108325" y="271321"/>
                  <a:pt x="4141502" y="237783"/>
                  <a:pt x="4184932" y="213896"/>
                </a:cubicBezTo>
                <a:cubicBezTo>
                  <a:pt x="4228363" y="190009"/>
                  <a:pt x="4279756" y="178066"/>
                  <a:pt x="4339111" y="178066"/>
                </a:cubicBezTo>
                <a:close/>
                <a:moveTo>
                  <a:pt x="2342054" y="178066"/>
                </a:moveTo>
                <a:cubicBezTo>
                  <a:pt x="2380659" y="178066"/>
                  <a:pt x="2414680" y="186993"/>
                  <a:pt x="2444117" y="204848"/>
                </a:cubicBezTo>
                <a:cubicBezTo>
                  <a:pt x="2473553" y="222703"/>
                  <a:pt x="2496233" y="247435"/>
                  <a:pt x="2512158" y="279043"/>
                </a:cubicBezTo>
                <a:cubicBezTo>
                  <a:pt x="2528083" y="310651"/>
                  <a:pt x="2536045" y="346481"/>
                  <a:pt x="2536045" y="386534"/>
                </a:cubicBezTo>
                <a:lnTo>
                  <a:pt x="2536045" y="741218"/>
                </a:lnTo>
                <a:lnTo>
                  <a:pt x="2336264" y="741218"/>
                </a:lnTo>
                <a:lnTo>
                  <a:pt x="2336264" y="428517"/>
                </a:lnTo>
                <a:cubicBezTo>
                  <a:pt x="2336505" y="401011"/>
                  <a:pt x="2329568" y="379416"/>
                  <a:pt x="2315453" y="363733"/>
                </a:cubicBezTo>
                <a:cubicBezTo>
                  <a:pt x="2301338" y="348049"/>
                  <a:pt x="2281734" y="340208"/>
                  <a:pt x="2256641" y="340208"/>
                </a:cubicBezTo>
                <a:cubicBezTo>
                  <a:pt x="2231789" y="340208"/>
                  <a:pt x="2212124" y="348049"/>
                  <a:pt x="2197647" y="363733"/>
                </a:cubicBezTo>
                <a:cubicBezTo>
                  <a:pt x="2183170" y="379416"/>
                  <a:pt x="2175811" y="401011"/>
                  <a:pt x="2175570" y="428517"/>
                </a:cubicBezTo>
                <a:lnTo>
                  <a:pt x="2175570" y="741218"/>
                </a:lnTo>
                <a:lnTo>
                  <a:pt x="1975788" y="741218"/>
                </a:lnTo>
                <a:lnTo>
                  <a:pt x="1975788" y="185305"/>
                </a:lnTo>
                <a:lnTo>
                  <a:pt x="2165436" y="185305"/>
                </a:lnTo>
                <a:lnTo>
                  <a:pt x="2165436" y="290986"/>
                </a:lnTo>
                <a:lnTo>
                  <a:pt x="2171227" y="290986"/>
                </a:lnTo>
                <a:cubicBezTo>
                  <a:pt x="2179189" y="267823"/>
                  <a:pt x="2191434" y="247736"/>
                  <a:pt x="2207962" y="230726"/>
                </a:cubicBezTo>
                <a:cubicBezTo>
                  <a:pt x="2224490" y="213715"/>
                  <a:pt x="2244214" y="200686"/>
                  <a:pt x="2267136" y="191638"/>
                </a:cubicBezTo>
                <a:cubicBezTo>
                  <a:pt x="2290058" y="182590"/>
                  <a:pt x="2315031" y="178066"/>
                  <a:pt x="2342054" y="178066"/>
                </a:cubicBezTo>
                <a:close/>
                <a:moveTo>
                  <a:pt x="1626164" y="178066"/>
                </a:moveTo>
                <a:cubicBezTo>
                  <a:pt x="1677799" y="178066"/>
                  <a:pt x="1723039" y="186028"/>
                  <a:pt x="1761885" y="201953"/>
                </a:cubicBezTo>
                <a:cubicBezTo>
                  <a:pt x="1800732" y="217878"/>
                  <a:pt x="1830530" y="239714"/>
                  <a:pt x="1851280" y="267461"/>
                </a:cubicBezTo>
                <a:cubicBezTo>
                  <a:pt x="1872030" y="295208"/>
                  <a:pt x="1882406" y="326213"/>
                  <a:pt x="1882406" y="360475"/>
                </a:cubicBezTo>
                <a:lnTo>
                  <a:pt x="1882406" y="741218"/>
                </a:lnTo>
                <a:lnTo>
                  <a:pt x="1695653" y="741218"/>
                </a:lnTo>
                <a:lnTo>
                  <a:pt x="1695653" y="663043"/>
                </a:lnTo>
                <a:lnTo>
                  <a:pt x="1691310" y="663043"/>
                </a:lnTo>
                <a:cubicBezTo>
                  <a:pt x="1674903" y="693203"/>
                  <a:pt x="1653369" y="715220"/>
                  <a:pt x="1626707" y="729094"/>
                </a:cubicBezTo>
                <a:cubicBezTo>
                  <a:pt x="1600045" y="742967"/>
                  <a:pt x="1568015" y="749904"/>
                  <a:pt x="1530617" y="749904"/>
                </a:cubicBezTo>
                <a:cubicBezTo>
                  <a:pt x="1494424" y="749904"/>
                  <a:pt x="1462756" y="743993"/>
                  <a:pt x="1435612" y="732170"/>
                </a:cubicBezTo>
                <a:cubicBezTo>
                  <a:pt x="1408468" y="720347"/>
                  <a:pt x="1387355" y="702311"/>
                  <a:pt x="1372275" y="678063"/>
                </a:cubicBezTo>
                <a:cubicBezTo>
                  <a:pt x="1357195" y="653814"/>
                  <a:pt x="1349655" y="623714"/>
                  <a:pt x="1349655" y="587763"/>
                </a:cubicBezTo>
                <a:cubicBezTo>
                  <a:pt x="1349655" y="530338"/>
                  <a:pt x="1368053" y="487691"/>
                  <a:pt x="1404848" y="459823"/>
                </a:cubicBezTo>
                <a:cubicBezTo>
                  <a:pt x="1441644" y="431955"/>
                  <a:pt x="1491288" y="415729"/>
                  <a:pt x="1553780" y="411144"/>
                </a:cubicBezTo>
                <a:cubicBezTo>
                  <a:pt x="1586353" y="408732"/>
                  <a:pt x="1611747" y="405776"/>
                  <a:pt x="1629964" y="402277"/>
                </a:cubicBezTo>
                <a:cubicBezTo>
                  <a:pt x="1648181" y="398779"/>
                  <a:pt x="1661512" y="393832"/>
                  <a:pt x="1669957" y="387438"/>
                </a:cubicBezTo>
                <a:cubicBezTo>
                  <a:pt x="1678402" y="381045"/>
                  <a:pt x="1682624" y="372539"/>
                  <a:pt x="1682624" y="361923"/>
                </a:cubicBezTo>
                <a:lnTo>
                  <a:pt x="1682624" y="360475"/>
                </a:lnTo>
                <a:cubicBezTo>
                  <a:pt x="1682624" y="346240"/>
                  <a:pt x="1677195" y="335201"/>
                  <a:pt x="1666338" y="327359"/>
                </a:cubicBezTo>
                <a:cubicBezTo>
                  <a:pt x="1655480" y="319518"/>
                  <a:pt x="1641124" y="315597"/>
                  <a:pt x="1623269" y="315597"/>
                </a:cubicBezTo>
                <a:cubicBezTo>
                  <a:pt x="1603725" y="315597"/>
                  <a:pt x="1588102" y="319819"/>
                  <a:pt x="1576400" y="328264"/>
                </a:cubicBezTo>
                <a:cubicBezTo>
                  <a:pt x="1564697" y="336709"/>
                  <a:pt x="1557640" y="349376"/>
                  <a:pt x="1555227" y="366266"/>
                </a:cubicBezTo>
                <a:lnTo>
                  <a:pt x="1371370" y="366266"/>
                </a:lnTo>
                <a:cubicBezTo>
                  <a:pt x="1373783" y="331280"/>
                  <a:pt x="1384822" y="299552"/>
                  <a:pt x="1404486" y="271080"/>
                </a:cubicBezTo>
                <a:cubicBezTo>
                  <a:pt x="1424151" y="242609"/>
                  <a:pt x="1452682" y="219989"/>
                  <a:pt x="1490081" y="203220"/>
                </a:cubicBezTo>
                <a:cubicBezTo>
                  <a:pt x="1527480" y="186451"/>
                  <a:pt x="1572841" y="178066"/>
                  <a:pt x="1626164" y="178066"/>
                </a:cubicBezTo>
                <a:close/>
                <a:moveTo>
                  <a:pt x="2633013" y="0"/>
                </a:moveTo>
                <a:lnTo>
                  <a:pt x="2832795" y="0"/>
                </a:lnTo>
                <a:lnTo>
                  <a:pt x="2832795" y="372057"/>
                </a:lnTo>
                <a:lnTo>
                  <a:pt x="2840033" y="372057"/>
                </a:lnTo>
                <a:lnTo>
                  <a:pt x="2974669" y="185305"/>
                </a:lnTo>
                <a:lnTo>
                  <a:pt x="3199061" y="185305"/>
                </a:lnTo>
                <a:lnTo>
                  <a:pt x="3010137" y="428879"/>
                </a:lnTo>
                <a:lnTo>
                  <a:pt x="3204851" y="741218"/>
                </a:lnTo>
                <a:lnTo>
                  <a:pt x="2976116" y="741218"/>
                </a:lnTo>
                <a:lnTo>
                  <a:pt x="2862834" y="545418"/>
                </a:lnTo>
                <a:lnTo>
                  <a:pt x="2832795" y="583420"/>
                </a:lnTo>
                <a:lnTo>
                  <a:pt x="2832795" y="741218"/>
                </a:lnTo>
                <a:lnTo>
                  <a:pt x="2633013" y="741218"/>
                </a:lnTo>
                <a:close/>
                <a:moveTo>
                  <a:pt x="718488" y="0"/>
                </a:moveTo>
                <a:lnTo>
                  <a:pt x="911031" y="0"/>
                </a:lnTo>
                <a:lnTo>
                  <a:pt x="911031" y="290986"/>
                </a:lnTo>
                <a:lnTo>
                  <a:pt x="916822" y="290986"/>
                </a:lnTo>
                <a:cubicBezTo>
                  <a:pt x="929369" y="255276"/>
                  <a:pt x="950300" y="227529"/>
                  <a:pt x="979616" y="207744"/>
                </a:cubicBezTo>
                <a:cubicBezTo>
                  <a:pt x="1008932" y="187959"/>
                  <a:pt x="1043978" y="178066"/>
                  <a:pt x="1084754" y="178066"/>
                </a:cubicBezTo>
                <a:cubicBezTo>
                  <a:pt x="1123360" y="178066"/>
                  <a:pt x="1157380" y="186933"/>
                  <a:pt x="1186817" y="204667"/>
                </a:cubicBezTo>
                <a:cubicBezTo>
                  <a:pt x="1216253" y="222402"/>
                  <a:pt x="1238934" y="247073"/>
                  <a:pt x="1254858" y="278681"/>
                </a:cubicBezTo>
                <a:cubicBezTo>
                  <a:pt x="1270783" y="310289"/>
                  <a:pt x="1278745" y="346240"/>
                  <a:pt x="1278745" y="386534"/>
                </a:cubicBezTo>
                <a:lnTo>
                  <a:pt x="1278745" y="741218"/>
                </a:lnTo>
                <a:lnTo>
                  <a:pt x="1078964" y="741218"/>
                </a:lnTo>
                <a:lnTo>
                  <a:pt x="1078964" y="428517"/>
                </a:lnTo>
                <a:cubicBezTo>
                  <a:pt x="1079205" y="400769"/>
                  <a:pt x="1072329" y="379114"/>
                  <a:pt x="1058334" y="363552"/>
                </a:cubicBezTo>
                <a:cubicBezTo>
                  <a:pt x="1044340" y="347989"/>
                  <a:pt x="1024675" y="340208"/>
                  <a:pt x="999341" y="340208"/>
                </a:cubicBezTo>
                <a:cubicBezTo>
                  <a:pt x="974730" y="340208"/>
                  <a:pt x="955126" y="348110"/>
                  <a:pt x="940528" y="363913"/>
                </a:cubicBezTo>
                <a:cubicBezTo>
                  <a:pt x="925931" y="379717"/>
                  <a:pt x="918511" y="401252"/>
                  <a:pt x="918270" y="428517"/>
                </a:cubicBezTo>
                <a:lnTo>
                  <a:pt x="918270" y="741218"/>
                </a:lnTo>
                <a:lnTo>
                  <a:pt x="718488" y="741218"/>
                </a:lnTo>
                <a:close/>
                <a:moveTo>
                  <a:pt x="0" y="0"/>
                </a:moveTo>
                <a:lnTo>
                  <a:pt x="644223" y="0"/>
                </a:lnTo>
                <a:lnTo>
                  <a:pt x="644223" y="162141"/>
                </a:lnTo>
                <a:lnTo>
                  <a:pt x="421279" y="162141"/>
                </a:lnTo>
                <a:lnTo>
                  <a:pt x="421279" y="741218"/>
                </a:lnTo>
                <a:lnTo>
                  <a:pt x="222945" y="741218"/>
                </a:lnTo>
                <a:lnTo>
                  <a:pt x="222945" y="162141"/>
                </a:lnTo>
                <a:lnTo>
                  <a:pt x="0" y="16214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72000" tIns="36000" rIns="72000" bIns="3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161"/>
          <p:cNvSpPr/>
          <p:nvPr/>
        </p:nvSpPr>
        <p:spPr>
          <a:xfrm>
            <a:off x="7350780" y="1474967"/>
            <a:ext cx="196432" cy="195613"/>
          </a:xfrm>
          <a:custGeom>
            <a:avLst/>
            <a:gdLst/>
            <a:ahLst/>
            <a:cxnLst/>
            <a:rect l="l" t="t" r="r" b="b"/>
            <a:pathLst>
              <a:path w="173723" h="172999" extrusionOk="0">
                <a:moveTo>
                  <a:pt x="86862" y="0"/>
                </a:moveTo>
                <a:cubicBezTo>
                  <a:pt x="102063" y="0"/>
                  <a:pt x="116298" y="3861"/>
                  <a:pt x="129569" y="11582"/>
                </a:cubicBezTo>
                <a:cubicBezTo>
                  <a:pt x="142839" y="19303"/>
                  <a:pt x="153516" y="29798"/>
                  <a:pt x="161599" y="43069"/>
                </a:cubicBezTo>
                <a:cubicBezTo>
                  <a:pt x="169682" y="56339"/>
                  <a:pt x="173723" y="70696"/>
                  <a:pt x="173723" y="86138"/>
                </a:cubicBezTo>
                <a:cubicBezTo>
                  <a:pt x="173723" y="101821"/>
                  <a:pt x="169682" y="116298"/>
                  <a:pt x="161599" y="129568"/>
                </a:cubicBezTo>
                <a:cubicBezTo>
                  <a:pt x="153516" y="142839"/>
                  <a:pt x="142839" y="153395"/>
                  <a:pt x="129569" y="161237"/>
                </a:cubicBezTo>
                <a:cubicBezTo>
                  <a:pt x="116298" y="169078"/>
                  <a:pt x="102063" y="172999"/>
                  <a:pt x="86862" y="172999"/>
                </a:cubicBezTo>
                <a:cubicBezTo>
                  <a:pt x="71179" y="172999"/>
                  <a:pt x="56641" y="169139"/>
                  <a:pt x="43250" y="161418"/>
                </a:cubicBezTo>
                <a:cubicBezTo>
                  <a:pt x="29859" y="153697"/>
                  <a:pt x="19303" y="143140"/>
                  <a:pt x="11582" y="129749"/>
                </a:cubicBezTo>
                <a:cubicBezTo>
                  <a:pt x="3861" y="116358"/>
                  <a:pt x="0" y="101821"/>
                  <a:pt x="0" y="86138"/>
                </a:cubicBezTo>
                <a:cubicBezTo>
                  <a:pt x="0" y="70696"/>
                  <a:pt x="3861" y="56339"/>
                  <a:pt x="11582" y="43069"/>
                </a:cubicBezTo>
                <a:cubicBezTo>
                  <a:pt x="19303" y="29798"/>
                  <a:pt x="29859" y="19303"/>
                  <a:pt x="43250" y="11582"/>
                </a:cubicBezTo>
                <a:cubicBezTo>
                  <a:pt x="56641" y="3861"/>
                  <a:pt x="71179" y="0"/>
                  <a:pt x="868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05469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reaker B">
    <p:bg>
      <p:bgPr>
        <a:gradFill>
          <a:gsLst>
            <a:gs pos="0">
              <a:srgbClr val="1BA9B5"/>
            </a:gs>
            <a:gs pos="95000">
              <a:srgbClr val="005C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4666D3D-F50F-4B1A-92E6-DD373687D7F6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FB615E5-EF3E-4EBF-AA9B-470031CB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F21-26AE-46C9-A9BF-E3C2D25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ACE3-9C9E-48B3-8EB8-2D71E81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DB5A3-15DC-4831-8A0C-FB090E04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7788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23D6DE55-12CE-4DCC-AB6C-3C77D2902D28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Rectangle">
            <a:extLst>
              <a:ext uri="{FF2B5EF4-FFF2-40B4-BE49-F238E27FC236}">
                <a16:creationId xmlns:a16="http://schemas.microsoft.com/office/drawing/2014/main" id="{8937A0AD-FEFD-45EB-B4D0-1E2ED999056C}"/>
              </a:ext>
            </a:extLst>
          </p:cNvPr>
          <p:cNvSpPr/>
          <p:nvPr userDrawn="1"/>
        </p:nvSpPr>
        <p:spPr>
          <a:xfrm rot="16200000" flipV="1">
            <a:off x="-1088912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0" y="3104303"/>
            <a:ext cx="2091981" cy="716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 b="1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Speaker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92839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346214CE-CAE1-433D-A846-FC3342686ED0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5E5CFC51-E8E3-4014-9651-8D053A7542FB}"/>
              </a:ext>
            </a:extLst>
          </p:cNvPr>
          <p:cNvSpPr/>
          <p:nvPr userDrawn="1"/>
        </p:nvSpPr>
        <p:spPr bwMode="white">
          <a:xfrm rot="16200000" flipV="1">
            <a:off x="-1088913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0" y="3104303"/>
            <a:ext cx="2091981" cy="716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Presenter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711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Background">
            <a:extLst>
              <a:ext uri="{FF2B5EF4-FFF2-40B4-BE49-F238E27FC236}">
                <a16:creationId xmlns:a16="http://schemas.microsoft.com/office/drawing/2014/main" id="{7B7C0264-09E0-4AFB-AB5B-FF66EEB94BB8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5E5CFC51-E8E3-4014-9651-8D053A7542FB}"/>
              </a:ext>
            </a:extLst>
          </p:cNvPr>
          <p:cNvSpPr/>
          <p:nvPr userDrawn="1"/>
        </p:nvSpPr>
        <p:spPr>
          <a:xfrm rot="16200000" flipV="1">
            <a:off x="-1088913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042475B-638B-4105-8E74-AC9550903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37051" y="3104303"/>
            <a:ext cx="2091978" cy="716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Presenter 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6003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Background">
            <a:extLst>
              <a:ext uri="{FF2B5EF4-FFF2-40B4-BE49-F238E27FC236}">
                <a16:creationId xmlns:a16="http://schemas.microsoft.com/office/drawing/2014/main" id="{F1D09505-09FC-487B-8929-B777E84E1BB6}"/>
              </a:ext>
            </a:extLst>
          </p:cNvPr>
          <p:cNvSpPr/>
          <p:nvPr userDrawn="1"/>
        </p:nvSpPr>
        <p:spPr>
          <a:xfrm>
            <a:off x="0" y="0"/>
            <a:ext cx="313649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C13C3DE-8254-4AAC-9B8A-CF2D3D66A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9351683 w 12193200"/>
              <a:gd name="connsiteY0" fmla="*/ 3277750 h 6861600"/>
              <a:gd name="connsiteX1" fmla="*/ 9414268 w 12193200"/>
              <a:gd name="connsiteY1" fmla="*/ 3293811 h 6861600"/>
              <a:gd name="connsiteX2" fmla="*/ 9460794 w 12193200"/>
              <a:gd name="connsiteY2" fmla="*/ 3341456 h 6861600"/>
              <a:gd name="connsiteX3" fmla="*/ 9478337 w 12193200"/>
              <a:gd name="connsiteY3" fmla="*/ 3418919 h 6861600"/>
              <a:gd name="connsiteX4" fmla="*/ 9460021 w 12193200"/>
              <a:gd name="connsiteY4" fmla="*/ 3496777 h 6861600"/>
              <a:gd name="connsiteX5" fmla="*/ 9412312 w 12193200"/>
              <a:gd name="connsiteY5" fmla="*/ 3544864 h 6861600"/>
              <a:gd name="connsiteX6" fmla="*/ 9349348 w 12193200"/>
              <a:gd name="connsiteY6" fmla="*/ 3560893 h 6861600"/>
              <a:gd name="connsiteX7" fmla="*/ 9261945 w 12193200"/>
              <a:gd name="connsiteY7" fmla="*/ 3523866 h 6861600"/>
              <a:gd name="connsiteX8" fmla="*/ 9227236 w 12193200"/>
              <a:gd name="connsiteY8" fmla="*/ 3418919 h 6861600"/>
              <a:gd name="connsiteX9" fmla="*/ 9244007 w 12193200"/>
              <a:gd name="connsiteY9" fmla="*/ 3341456 h 6861600"/>
              <a:gd name="connsiteX10" fmla="*/ 9289459 w 12193200"/>
              <a:gd name="connsiteY10" fmla="*/ 3293748 h 6861600"/>
              <a:gd name="connsiteX11" fmla="*/ 9351683 w 12193200"/>
              <a:gd name="connsiteY11" fmla="*/ 3277750 h 6861600"/>
              <a:gd name="connsiteX12" fmla="*/ 11156040 w 12193200"/>
              <a:gd name="connsiteY12" fmla="*/ 3209012 h 6861600"/>
              <a:gd name="connsiteX13" fmla="*/ 11143608 w 12193200"/>
              <a:gd name="connsiteY13" fmla="*/ 3217563 h 6861600"/>
              <a:gd name="connsiteX14" fmla="*/ 11024005 w 12193200"/>
              <a:gd name="connsiteY14" fmla="*/ 3529609 h 6861600"/>
              <a:gd name="connsiteX15" fmla="*/ 10908836 w 12193200"/>
              <a:gd name="connsiteY15" fmla="*/ 3217799 h 6861600"/>
              <a:gd name="connsiteX16" fmla="*/ 10896357 w 12193200"/>
              <a:gd name="connsiteY16" fmla="*/ 3209091 h 6861600"/>
              <a:gd name="connsiteX17" fmla="*/ 10828375 w 12193200"/>
              <a:gd name="connsiteY17" fmla="*/ 3209091 h 6861600"/>
              <a:gd name="connsiteX18" fmla="*/ 10815135 w 12193200"/>
              <a:gd name="connsiteY18" fmla="*/ 3222482 h 6861600"/>
              <a:gd name="connsiteX19" fmla="*/ 10816053 w 12193200"/>
              <a:gd name="connsiteY19" fmla="*/ 3227265 h 6861600"/>
              <a:gd name="connsiteX20" fmla="*/ 10974719 w 12193200"/>
              <a:gd name="connsiteY20" fmla="*/ 3629569 h 6861600"/>
              <a:gd name="connsiteX21" fmla="*/ 10968787 w 12193200"/>
              <a:gd name="connsiteY21" fmla="*/ 3649543 h 6861600"/>
              <a:gd name="connsiteX22" fmla="*/ 10862405 w 12193200"/>
              <a:gd name="connsiteY22" fmla="*/ 3735999 h 6861600"/>
              <a:gd name="connsiteX23" fmla="*/ 10850257 w 12193200"/>
              <a:gd name="connsiteY23" fmla="*/ 3750403 h 6861600"/>
              <a:gd name="connsiteX24" fmla="*/ 10849610 w 12193200"/>
              <a:gd name="connsiteY24" fmla="*/ 3806552 h 6861600"/>
              <a:gd name="connsiteX25" fmla="*/ 10864078 w 12193200"/>
              <a:gd name="connsiteY25" fmla="*/ 3820483 h 6861600"/>
              <a:gd name="connsiteX26" fmla="*/ 10883846 w 12193200"/>
              <a:gd name="connsiteY26" fmla="*/ 3819078 h 6861600"/>
              <a:gd name="connsiteX27" fmla="*/ 11028044 w 12193200"/>
              <a:gd name="connsiteY27" fmla="*/ 3707064 h 6861600"/>
              <a:gd name="connsiteX28" fmla="*/ 11045761 w 12193200"/>
              <a:gd name="connsiteY28" fmla="*/ 3664830 h 6861600"/>
              <a:gd name="connsiteX29" fmla="*/ 11229259 w 12193200"/>
              <a:gd name="connsiteY29" fmla="*/ 3227455 h 6861600"/>
              <a:gd name="connsiteX30" fmla="*/ 11222098 w 12193200"/>
              <a:gd name="connsiteY30" fmla="*/ 3210039 h 6861600"/>
              <a:gd name="connsiteX31" fmla="*/ 11216969 w 12193200"/>
              <a:gd name="connsiteY31" fmla="*/ 3209012 h 6861600"/>
              <a:gd name="connsiteX32" fmla="*/ 9811429 w 12193200"/>
              <a:gd name="connsiteY32" fmla="*/ 3202118 h 6861600"/>
              <a:gd name="connsiteX33" fmla="*/ 9726267 w 12193200"/>
              <a:gd name="connsiteY33" fmla="*/ 3218178 h 6861600"/>
              <a:gd name="connsiteX34" fmla="*/ 9669471 w 12193200"/>
              <a:gd name="connsiteY34" fmla="*/ 3262069 h 6861600"/>
              <a:gd name="connsiteX35" fmla="*/ 9649656 w 12193200"/>
              <a:gd name="connsiteY35" fmla="*/ 3323251 h 6861600"/>
              <a:gd name="connsiteX36" fmla="*/ 9671428 w 12193200"/>
              <a:gd name="connsiteY36" fmla="*/ 3389655 h 6861600"/>
              <a:gd name="connsiteX37" fmla="*/ 9722923 w 12193200"/>
              <a:gd name="connsiteY37" fmla="*/ 3427045 h 6861600"/>
              <a:gd name="connsiteX38" fmla="*/ 9800039 w 12193200"/>
              <a:gd name="connsiteY38" fmla="*/ 3452288 h 6861600"/>
              <a:gd name="connsiteX39" fmla="*/ 9871381 w 12193200"/>
              <a:gd name="connsiteY39" fmla="*/ 3477530 h 6861600"/>
              <a:gd name="connsiteX40" fmla="*/ 9893894 w 12193200"/>
              <a:gd name="connsiteY40" fmla="*/ 3512649 h 6861600"/>
              <a:gd name="connsiteX41" fmla="*/ 9873684 w 12193200"/>
              <a:gd name="connsiteY41" fmla="*/ 3548936 h 6861600"/>
              <a:gd name="connsiteX42" fmla="*/ 9816809 w 12193200"/>
              <a:gd name="connsiteY42" fmla="*/ 3563056 h 6861600"/>
              <a:gd name="connsiteX43" fmla="*/ 9758436 w 12193200"/>
              <a:gd name="connsiteY43" fmla="*/ 3545102 h 6861600"/>
              <a:gd name="connsiteX44" fmla="*/ 9734503 w 12193200"/>
              <a:gd name="connsiteY44" fmla="*/ 3510393 h 6861600"/>
              <a:gd name="connsiteX45" fmla="*/ 9721755 w 12193200"/>
              <a:gd name="connsiteY45" fmla="*/ 3500533 h 6861600"/>
              <a:gd name="connsiteX46" fmla="*/ 9657592 w 12193200"/>
              <a:gd name="connsiteY46" fmla="*/ 3500533 h 6861600"/>
              <a:gd name="connsiteX47" fmla="*/ 9655534 w 12193200"/>
              <a:gd name="connsiteY47" fmla="*/ 3500697 h 6861600"/>
              <a:gd name="connsiteX48" fmla="*/ 9644355 w 12193200"/>
              <a:gd name="connsiteY48" fmla="*/ 3516073 h 6861600"/>
              <a:gd name="connsiteX49" fmla="*/ 9667215 w 12193200"/>
              <a:gd name="connsiteY49" fmla="*/ 3569619 h 6861600"/>
              <a:gd name="connsiteX50" fmla="*/ 9729375 w 12193200"/>
              <a:gd name="connsiteY50" fmla="*/ 3618526 h 6861600"/>
              <a:gd name="connsiteX51" fmla="*/ 9818245 w 12193200"/>
              <a:gd name="connsiteY51" fmla="*/ 3636448 h 6861600"/>
              <a:gd name="connsiteX52" fmla="*/ 9903439 w 12193200"/>
              <a:gd name="connsiteY52" fmla="*/ 3620435 h 6861600"/>
              <a:gd name="connsiteX53" fmla="*/ 9959462 w 12193200"/>
              <a:gd name="connsiteY53" fmla="*/ 3576166 h 6861600"/>
              <a:gd name="connsiteX54" fmla="*/ 9979309 w 12193200"/>
              <a:gd name="connsiteY54" fmla="*/ 3512034 h 6861600"/>
              <a:gd name="connsiteX55" fmla="*/ 9957221 w 12193200"/>
              <a:gd name="connsiteY55" fmla="*/ 3447145 h 6861600"/>
              <a:gd name="connsiteX56" fmla="*/ 9906484 w 12193200"/>
              <a:gd name="connsiteY56" fmla="*/ 3410133 h 6861600"/>
              <a:gd name="connsiteX57" fmla="*/ 9831292 w 12193200"/>
              <a:gd name="connsiteY57" fmla="*/ 3385348 h 6861600"/>
              <a:gd name="connsiteX58" fmla="*/ 9779387 w 12193200"/>
              <a:gd name="connsiteY58" fmla="*/ 3368908 h 6861600"/>
              <a:gd name="connsiteX59" fmla="*/ 9750595 w 12193200"/>
              <a:gd name="connsiteY59" fmla="*/ 3351901 h 6861600"/>
              <a:gd name="connsiteX60" fmla="*/ 9737453 w 12193200"/>
              <a:gd name="connsiteY60" fmla="*/ 3325207 h 6861600"/>
              <a:gd name="connsiteX61" fmla="*/ 9755722 w 12193200"/>
              <a:gd name="connsiteY61" fmla="*/ 3288479 h 6861600"/>
              <a:gd name="connsiteX62" fmla="*/ 9808385 w 12193200"/>
              <a:gd name="connsiteY62" fmla="*/ 3275511 h 6861600"/>
              <a:gd name="connsiteX63" fmla="*/ 9864108 w 12193200"/>
              <a:gd name="connsiteY63" fmla="*/ 3292281 h 6861600"/>
              <a:gd name="connsiteX64" fmla="*/ 9885485 w 12193200"/>
              <a:gd name="connsiteY64" fmla="*/ 3326990 h 6861600"/>
              <a:gd name="connsiteX65" fmla="*/ 9898343 w 12193200"/>
              <a:gd name="connsiteY65" fmla="*/ 3337229 h 6861600"/>
              <a:gd name="connsiteX66" fmla="*/ 9959367 w 12193200"/>
              <a:gd name="connsiteY66" fmla="*/ 3337229 h 6861600"/>
              <a:gd name="connsiteX67" fmla="*/ 9961145 w 12193200"/>
              <a:gd name="connsiteY67" fmla="*/ 3337108 h 6861600"/>
              <a:gd name="connsiteX68" fmla="*/ 9972635 w 12193200"/>
              <a:gd name="connsiteY68" fmla="*/ 3322020 h 6861600"/>
              <a:gd name="connsiteX69" fmla="*/ 9927072 w 12193200"/>
              <a:gd name="connsiteY69" fmla="*/ 3238404 h 6861600"/>
              <a:gd name="connsiteX70" fmla="*/ 9811429 w 12193200"/>
              <a:gd name="connsiteY70" fmla="*/ 3202118 h 6861600"/>
              <a:gd name="connsiteX71" fmla="*/ 10596727 w 12193200"/>
              <a:gd name="connsiteY71" fmla="*/ 3202054 h 6861600"/>
              <a:gd name="connsiteX72" fmla="*/ 10526142 w 12193200"/>
              <a:gd name="connsiteY72" fmla="*/ 3216569 h 6861600"/>
              <a:gd name="connsiteX73" fmla="*/ 10471571 w 12193200"/>
              <a:gd name="connsiteY73" fmla="*/ 3257036 h 6861600"/>
              <a:gd name="connsiteX74" fmla="*/ 10471571 w 12193200"/>
              <a:gd name="connsiteY74" fmla="*/ 3222327 h 6861600"/>
              <a:gd name="connsiteX75" fmla="*/ 10471571 w 12193200"/>
              <a:gd name="connsiteY75" fmla="*/ 3222311 h 6861600"/>
              <a:gd name="connsiteX76" fmla="*/ 10458255 w 12193200"/>
              <a:gd name="connsiteY76" fmla="*/ 3209027 h 6861600"/>
              <a:gd name="connsiteX77" fmla="*/ 10397846 w 12193200"/>
              <a:gd name="connsiteY77" fmla="*/ 3209027 h 6861600"/>
              <a:gd name="connsiteX78" fmla="*/ 10397831 w 12193200"/>
              <a:gd name="connsiteY78" fmla="*/ 3209027 h 6861600"/>
              <a:gd name="connsiteX79" fmla="*/ 10384531 w 12193200"/>
              <a:gd name="connsiteY79" fmla="*/ 3222327 h 6861600"/>
              <a:gd name="connsiteX80" fmla="*/ 10384531 w 12193200"/>
              <a:gd name="connsiteY80" fmla="*/ 3616270 h 6861600"/>
              <a:gd name="connsiteX81" fmla="*/ 10384531 w 12193200"/>
              <a:gd name="connsiteY81" fmla="*/ 3616285 h 6861600"/>
              <a:gd name="connsiteX82" fmla="*/ 10397846 w 12193200"/>
              <a:gd name="connsiteY82" fmla="*/ 3629569 h 6861600"/>
              <a:gd name="connsiteX83" fmla="*/ 10458255 w 12193200"/>
              <a:gd name="connsiteY83" fmla="*/ 3629569 h 6861600"/>
              <a:gd name="connsiteX84" fmla="*/ 10471571 w 12193200"/>
              <a:gd name="connsiteY84" fmla="*/ 3616285 h 6861600"/>
              <a:gd name="connsiteX85" fmla="*/ 10471571 w 12193200"/>
              <a:gd name="connsiteY85" fmla="*/ 3394497 h 6861600"/>
              <a:gd name="connsiteX86" fmla="*/ 10500174 w 12193200"/>
              <a:gd name="connsiteY86" fmla="*/ 3307915 h 6861600"/>
              <a:gd name="connsiteX87" fmla="*/ 10577668 w 12193200"/>
              <a:gd name="connsiteY87" fmla="*/ 3277750 h 6861600"/>
              <a:gd name="connsiteX88" fmla="*/ 10654753 w 12193200"/>
              <a:gd name="connsiteY88" fmla="*/ 3307852 h 6861600"/>
              <a:gd name="connsiteX89" fmla="*/ 10682978 w 12193200"/>
              <a:gd name="connsiteY89" fmla="*/ 3394497 h 6861600"/>
              <a:gd name="connsiteX90" fmla="*/ 10682978 w 12193200"/>
              <a:gd name="connsiteY90" fmla="*/ 3616270 h 6861600"/>
              <a:gd name="connsiteX91" fmla="*/ 10682978 w 12193200"/>
              <a:gd name="connsiteY91" fmla="*/ 3616285 h 6861600"/>
              <a:gd name="connsiteX92" fmla="*/ 10696293 w 12193200"/>
              <a:gd name="connsiteY92" fmla="*/ 3629569 h 6861600"/>
              <a:gd name="connsiteX93" fmla="*/ 10755960 w 12193200"/>
              <a:gd name="connsiteY93" fmla="*/ 3629569 h 6861600"/>
              <a:gd name="connsiteX94" fmla="*/ 10755992 w 12193200"/>
              <a:gd name="connsiteY94" fmla="*/ 3629569 h 6861600"/>
              <a:gd name="connsiteX95" fmla="*/ 10769276 w 12193200"/>
              <a:gd name="connsiteY95" fmla="*/ 3616285 h 6861600"/>
              <a:gd name="connsiteX96" fmla="*/ 10769276 w 12193200"/>
              <a:gd name="connsiteY96" fmla="*/ 3381529 h 6861600"/>
              <a:gd name="connsiteX97" fmla="*/ 10747188 w 12193200"/>
              <a:gd name="connsiteY97" fmla="*/ 3283809 h 6861600"/>
              <a:gd name="connsiteX98" fmla="*/ 10685659 w 12193200"/>
              <a:gd name="connsiteY98" fmla="*/ 3222753 h 6861600"/>
              <a:gd name="connsiteX99" fmla="*/ 10596727 w 12193200"/>
              <a:gd name="connsiteY99" fmla="*/ 3202054 h 6861600"/>
              <a:gd name="connsiteX100" fmla="*/ 10282670 w 12193200"/>
              <a:gd name="connsiteY100" fmla="*/ 3189339 h 6861600"/>
              <a:gd name="connsiteX101" fmla="*/ 10227657 w 12193200"/>
              <a:gd name="connsiteY101" fmla="*/ 3244352 h 6861600"/>
              <a:gd name="connsiteX102" fmla="*/ 10282670 w 12193200"/>
              <a:gd name="connsiteY102" fmla="*/ 3299365 h 6861600"/>
              <a:gd name="connsiteX103" fmla="*/ 10337683 w 12193200"/>
              <a:gd name="connsiteY103" fmla="*/ 3244352 h 6861600"/>
              <a:gd name="connsiteX104" fmla="*/ 10282670 w 12193200"/>
              <a:gd name="connsiteY104" fmla="*/ 3189339 h 6861600"/>
              <a:gd name="connsiteX105" fmla="*/ 10110097 w 12193200"/>
              <a:gd name="connsiteY105" fmla="*/ 3104444 h 6861600"/>
              <a:gd name="connsiteX106" fmla="*/ 10096813 w 12193200"/>
              <a:gd name="connsiteY106" fmla="*/ 3117759 h 6861600"/>
              <a:gd name="connsiteX107" fmla="*/ 10096813 w 12193200"/>
              <a:gd name="connsiteY107" fmla="*/ 3195712 h 6861600"/>
              <a:gd name="connsiteX108" fmla="*/ 10083498 w 12193200"/>
              <a:gd name="connsiteY108" fmla="*/ 3209027 h 6861600"/>
              <a:gd name="connsiteX109" fmla="*/ 10031040 w 12193200"/>
              <a:gd name="connsiteY109" fmla="*/ 3209027 h 6861600"/>
              <a:gd name="connsiteX110" fmla="*/ 10031025 w 12193200"/>
              <a:gd name="connsiteY110" fmla="*/ 3209027 h 6861600"/>
              <a:gd name="connsiteX111" fmla="*/ 10017725 w 12193200"/>
              <a:gd name="connsiteY111" fmla="*/ 3222327 h 6861600"/>
              <a:gd name="connsiteX112" fmla="*/ 10017725 w 12193200"/>
              <a:gd name="connsiteY112" fmla="*/ 3266707 h 6861600"/>
              <a:gd name="connsiteX113" fmla="*/ 10031040 w 12193200"/>
              <a:gd name="connsiteY113" fmla="*/ 3279990 h 6861600"/>
              <a:gd name="connsiteX114" fmla="*/ 10083498 w 12193200"/>
              <a:gd name="connsiteY114" fmla="*/ 3279990 h 6861600"/>
              <a:gd name="connsiteX115" fmla="*/ 10096813 w 12193200"/>
              <a:gd name="connsiteY115" fmla="*/ 3293306 h 6861600"/>
              <a:gd name="connsiteX116" fmla="*/ 10096813 w 12193200"/>
              <a:gd name="connsiteY116" fmla="*/ 3512822 h 6861600"/>
              <a:gd name="connsiteX117" fmla="*/ 10128083 w 12193200"/>
              <a:gd name="connsiteY117" fmla="*/ 3602118 h 6861600"/>
              <a:gd name="connsiteX118" fmla="*/ 10218151 w 12193200"/>
              <a:gd name="connsiteY118" fmla="*/ 3629601 h 6861600"/>
              <a:gd name="connsiteX119" fmla="*/ 10273590 w 12193200"/>
              <a:gd name="connsiteY119" fmla="*/ 3629601 h 6861600"/>
              <a:gd name="connsiteX120" fmla="*/ 10273606 w 12193200"/>
              <a:gd name="connsiteY120" fmla="*/ 3629601 h 6861600"/>
              <a:gd name="connsiteX121" fmla="*/ 10286906 w 12193200"/>
              <a:gd name="connsiteY121" fmla="*/ 3616301 h 6861600"/>
              <a:gd name="connsiteX122" fmla="*/ 10286906 w 12193200"/>
              <a:gd name="connsiteY122" fmla="*/ 3570391 h 6861600"/>
              <a:gd name="connsiteX123" fmla="*/ 10286906 w 12193200"/>
              <a:gd name="connsiteY123" fmla="*/ 3570375 h 6861600"/>
              <a:gd name="connsiteX124" fmla="*/ 10273590 w 12193200"/>
              <a:gd name="connsiteY124" fmla="*/ 3557091 h 6861600"/>
              <a:gd name="connsiteX125" fmla="*/ 10233486 w 12193200"/>
              <a:gd name="connsiteY125" fmla="*/ 3557091 h 6861600"/>
              <a:gd name="connsiteX126" fmla="*/ 10195622 w 12193200"/>
              <a:gd name="connsiteY126" fmla="*/ 3546805 h 6861600"/>
              <a:gd name="connsiteX127" fmla="*/ 10184579 w 12193200"/>
              <a:gd name="connsiteY127" fmla="*/ 3512822 h 6861600"/>
              <a:gd name="connsiteX128" fmla="*/ 10184579 w 12193200"/>
              <a:gd name="connsiteY128" fmla="*/ 3117759 h 6861600"/>
              <a:gd name="connsiteX129" fmla="*/ 10171263 w 12193200"/>
              <a:gd name="connsiteY129" fmla="*/ 3104444 h 6861600"/>
              <a:gd name="connsiteX130" fmla="*/ 10110113 w 12193200"/>
              <a:gd name="connsiteY130" fmla="*/ 3104444 h 6861600"/>
              <a:gd name="connsiteX131" fmla="*/ 10110097 w 12193200"/>
              <a:gd name="connsiteY131" fmla="*/ 3104444 h 6861600"/>
              <a:gd name="connsiteX132" fmla="*/ 9493861 w 12193200"/>
              <a:gd name="connsiteY132" fmla="*/ 3104444 h 6861600"/>
              <a:gd name="connsiteX133" fmla="*/ 9480641 w 12193200"/>
              <a:gd name="connsiteY133" fmla="*/ 3117665 h 6861600"/>
              <a:gd name="connsiteX134" fmla="*/ 9480641 w 12193200"/>
              <a:gd name="connsiteY134" fmla="*/ 3240328 h 6861600"/>
              <a:gd name="connsiteX135" fmla="*/ 9462308 w 12193200"/>
              <a:gd name="connsiteY135" fmla="*/ 3228843 h 6861600"/>
              <a:gd name="connsiteX136" fmla="*/ 9353166 w 12193200"/>
              <a:gd name="connsiteY136" fmla="*/ 3202101 h 6861600"/>
              <a:gd name="connsiteX137" fmla="*/ 9243991 w 12193200"/>
              <a:gd name="connsiteY137" fmla="*/ 3228843 h 6861600"/>
              <a:gd name="connsiteX138" fmla="*/ 9166907 w 12193200"/>
              <a:gd name="connsiteY138" fmla="*/ 3305170 h 6861600"/>
              <a:gd name="connsiteX139" fmla="*/ 9138698 w 12193200"/>
              <a:gd name="connsiteY139" fmla="*/ 3418919 h 6861600"/>
              <a:gd name="connsiteX140" fmla="*/ 9166181 w 12193200"/>
              <a:gd name="connsiteY140" fmla="*/ 3533032 h 6861600"/>
              <a:gd name="connsiteX141" fmla="*/ 9241751 w 12193200"/>
              <a:gd name="connsiteY141" fmla="*/ 3609375 h 6861600"/>
              <a:gd name="connsiteX142" fmla="*/ 9349363 w 12193200"/>
              <a:gd name="connsiteY142" fmla="*/ 3636448 h 6861600"/>
              <a:gd name="connsiteX143" fmla="*/ 9459658 w 12193200"/>
              <a:gd name="connsiteY143" fmla="*/ 3609375 h 6861600"/>
              <a:gd name="connsiteX144" fmla="*/ 9538667 w 12193200"/>
              <a:gd name="connsiteY144" fmla="*/ 3532653 h 6861600"/>
              <a:gd name="connsiteX145" fmla="*/ 9567665 w 12193200"/>
              <a:gd name="connsiteY145" fmla="*/ 3380724 h 6861600"/>
              <a:gd name="connsiteX146" fmla="*/ 9567665 w 12193200"/>
              <a:gd name="connsiteY146" fmla="*/ 3117665 h 6861600"/>
              <a:gd name="connsiteX147" fmla="*/ 9554444 w 12193200"/>
              <a:gd name="connsiteY147" fmla="*/ 3104444 h 6861600"/>
              <a:gd name="connsiteX148" fmla="*/ 1412487 w 12193200"/>
              <a:gd name="connsiteY148" fmla="*/ 864356 h 6861600"/>
              <a:gd name="connsiteX149" fmla="*/ 1412487 w 12193200"/>
              <a:gd name="connsiteY149" fmla="*/ 5990756 h 6861600"/>
              <a:gd name="connsiteX150" fmla="*/ 1538487 w 12193200"/>
              <a:gd name="connsiteY150" fmla="*/ 5990756 h 6861600"/>
              <a:gd name="connsiteX151" fmla="*/ 1538487 w 12193200"/>
              <a:gd name="connsiteY151" fmla="*/ 864356 h 6861600"/>
              <a:gd name="connsiteX152" fmla="*/ 0 w 12193200"/>
              <a:gd name="connsiteY152" fmla="*/ 0 h 6861600"/>
              <a:gd name="connsiteX153" fmla="*/ 12193200 w 12193200"/>
              <a:gd name="connsiteY153" fmla="*/ 0 h 6861600"/>
              <a:gd name="connsiteX154" fmla="*/ 12193200 w 12193200"/>
              <a:gd name="connsiteY154" fmla="*/ 6861600 h 6861600"/>
              <a:gd name="connsiteX155" fmla="*/ 0 w 12193200"/>
              <a:gd name="connsiteY155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2193200" h="6861600">
                <a:moveTo>
                  <a:pt x="9351683" y="3277750"/>
                </a:moveTo>
                <a:cubicBezTo>
                  <a:pt x="9373579" y="3277629"/>
                  <a:pt x="9395136" y="3283160"/>
                  <a:pt x="9414268" y="3293811"/>
                </a:cubicBezTo>
                <a:cubicBezTo>
                  <a:pt x="9433547" y="3304455"/>
                  <a:pt x="9449056" y="3320337"/>
                  <a:pt x="9460794" y="3341456"/>
                </a:cubicBezTo>
                <a:cubicBezTo>
                  <a:pt x="9472532" y="3362576"/>
                  <a:pt x="9478380" y="3388397"/>
                  <a:pt x="9478337" y="3418919"/>
                </a:cubicBezTo>
                <a:cubicBezTo>
                  <a:pt x="9478337" y="3449452"/>
                  <a:pt x="9472232" y="3475405"/>
                  <a:pt x="9460021" y="3496777"/>
                </a:cubicBezTo>
                <a:cubicBezTo>
                  <a:pt x="9447810" y="3518159"/>
                  <a:pt x="9431907" y="3534188"/>
                  <a:pt x="9412312" y="3544864"/>
                </a:cubicBezTo>
                <a:cubicBezTo>
                  <a:pt x="9393027" y="3555469"/>
                  <a:pt x="9371356" y="3560986"/>
                  <a:pt x="9349348" y="3560893"/>
                </a:cubicBezTo>
                <a:cubicBezTo>
                  <a:pt x="9314229" y="3560893"/>
                  <a:pt x="9285094" y="3548551"/>
                  <a:pt x="9261945" y="3523866"/>
                </a:cubicBezTo>
                <a:cubicBezTo>
                  <a:pt x="9238796" y="3499180"/>
                  <a:pt x="9227225" y="3464198"/>
                  <a:pt x="9227236" y="3418919"/>
                </a:cubicBezTo>
                <a:cubicBezTo>
                  <a:pt x="9227236" y="3388418"/>
                  <a:pt x="9232826" y="3362597"/>
                  <a:pt x="9244007" y="3341456"/>
                </a:cubicBezTo>
                <a:cubicBezTo>
                  <a:pt x="9255188" y="3320315"/>
                  <a:pt x="9270338" y="3304413"/>
                  <a:pt x="9289459" y="3293748"/>
                </a:cubicBezTo>
                <a:cubicBezTo>
                  <a:pt x="9308448" y="3283075"/>
                  <a:pt x="9329901" y="3277559"/>
                  <a:pt x="9351683" y="3277750"/>
                </a:cubicBezTo>
                <a:close/>
                <a:moveTo>
                  <a:pt x="11156040" y="3209012"/>
                </a:moveTo>
                <a:cubicBezTo>
                  <a:pt x="11150524" y="3209013"/>
                  <a:pt x="11145581" y="3212413"/>
                  <a:pt x="11143608" y="3217563"/>
                </a:cubicBezTo>
                <a:lnTo>
                  <a:pt x="11024005" y="3529609"/>
                </a:lnTo>
                <a:lnTo>
                  <a:pt x="10908836" y="3217799"/>
                </a:lnTo>
                <a:cubicBezTo>
                  <a:pt x="10906908" y="3212571"/>
                  <a:pt x="10901929" y="3209097"/>
                  <a:pt x="10896357" y="3209091"/>
                </a:cubicBezTo>
                <a:lnTo>
                  <a:pt x="10828375" y="3209091"/>
                </a:lnTo>
                <a:cubicBezTo>
                  <a:pt x="10821022" y="3209132"/>
                  <a:pt x="10815094" y="3215128"/>
                  <a:pt x="10815135" y="3222482"/>
                </a:cubicBezTo>
                <a:cubicBezTo>
                  <a:pt x="10815145" y="3224119"/>
                  <a:pt x="10815455" y="3225741"/>
                  <a:pt x="10816053" y="3227265"/>
                </a:cubicBezTo>
                <a:lnTo>
                  <a:pt x="10974719" y="3629569"/>
                </a:lnTo>
                <a:cubicBezTo>
                  <a:pt x="10973416" y="3636409"/>
                  <a:pt x="10971428" y="3643101"/>
                  <a:pt x="10968787" y="3649543"/>
                </a:cubicBezTo>
                <a:cubicBezTo>
                  <a:pt x="10950392" y="3695532"/>
                  <a:pt x="10916724" y="3729798"/>
                  <a:pt x="10862405" y="3735999"/>
                </a:cubicBezTo>
                <a:cubicBezTo>
                  <a:pt x="10855295" y="3737034"/>
                  <a:pt x="10850079" y="3743220"/>
                  <a:pt x="10850257" y="3750403"/>
                </a:cubicBezTo>
                <a:cubicBezTo>
                  <a:pt x="10850257" y="3756193"/>
                  <a:pt x="10849610" y="3796723"/>
                  <a:pt x="10849610" y="3806552"/>
                </a:cubicBezTo>
                <a:cubicBezTo>
                  <a:pt x="10849610" y="3816381"/>
                  <a:pt x="10854738" y="3820483"/>
                  <a:pt x="10864078" y="3820483"/>
                </a:cubicBezTo>
                <a:cubicBezTo>
                  <a:pt x="10870694" y="3820541"/>
                  <a:pt x="10877305" y="3820072"/>
                  <a:pt x="10883846" y="3819078"/>
                </a:cubicBezTo>
                <a:cubicBezTo>
                  <a:pt x="10959810" y="3806457"/>
                  <a:pt x="11002391" y="3766290"/>
                  <a:pt x="11028044" y="3707064"/>
                </a:cubicBezTo>
                <a:cubicBezTo>
                  <a:pt x="11035080" y="3690830"/>
                  <a:pt x="11040176" y="3678319"/>
                  <a:pt x="11045761" y="3664830"/>
                </a:cubicBezTo>
                <a:lnTo>
                  <a:pt x="11229259" y="3227455"/>
                </a:lnTo>
                <a:cubicBezTo>
                  <a:pt x="11232091" y="3220668"/>
                  <a:pt x="11228885" y="3212870"/>
                  <a:pt x="11222098" y="3210039"/>
                </a:cubicBezTo>
                <a:cubicBezTo>
                  <a:pt x="11220473" y="3209361"/>
                  <a:pt x="11218730" y="3209012"/>
                  <a:pt x="11216969" y="3209012"/>
                </a:cubicBezTo>
                <a:close/>
                <a:moveTo>
                  <a:pt x="9811429" y="3202118"/>
                </a:moveTo>
                <a:cubicBezTo>
                  <a:pt x="9779298" y="3202128"/>
                  <a:pt x="9750910" y="3207482"/>
                  <a:pt x="9726267" y="3218178"/>
                </a:cubicBezTo>
                <a:cubicBezTo>
                  <a:pt x="9701624" y="3228875"/>
                  <a:pt x="9682692" y="3243505"/>
                  <a:pt x="9669471" y="3262069"/>
                </a:cubicBezTo>
                <a:cubicBezTo>
                  <a:pt x="9656536" y="3279841"/>
                  <a:pt x="9649596" y="3301270"/>
                  <a:pt x="9649656" y="3323251"/>
                </a:cubicBezTo>
                <a:cubicBezTo>
                  <a:pt x="9649656" y="3350692"/>
                  <a:pt x="9656913" y="3372826"/>
                  <a:pt x="9671428" y="3389655"/>
                </a:cubicBezTo>
                <a:cubicBezTo>
                  <a:pt x="9685354" y="3406059"/>
                  <a:pt x="9703013" y="3418881"/>
                  <a:pt x="9722923" y="3427045"/>
                </a:cubicBezTo>
                <a:cubicBezTo>
                  <a:pt x="9742780" y="3435249"/>
                  <a:pt x="9768485" y="3443663"/>
                  <a:pt x="9800039" y="3452288"/>
                </a:cubicBezTo>
                <a:cubicBezTo>
                  <a:pt x="9832591" y="3461480"/>
                  <a:pt x="9856372" y="3469895"/>
                  <a:pt x="9871381" y="3477530"/>
                </a:cubicBezTo>
                <a:cubicBezTo>
                  <a:pt x="9886389" y="3485166"/>
                  <a:pt x="9893894" y="3496873"/>
                  <a:pt x="9893894" y="3512649"/>
                </a:cubicBezTo>
                <a:cubicBezTo>
                  <a:pt x="9893894" y="3527427"/>
                  <a:pt x="9887157" y="3539522"/>
                  <a:pt x="9873684" y="3548936"/>
                </a:cubicBezTo>
                <a:cubicBezTo>
                  <a:pt x="9860211" y="3558349"/>
                  <a:pt x="9841252" y="3563056"/>
                  <a:pt x="9816809" y="3563056"/>
                </a:cubicBezTo>
                <a:cubicBezTo>
                  <a:pt x="9793418" y="3563076"/>
                  <a:pt x="9773960" y="3557092"/>
                  <a:pt x="9758436" y="3545102"/>
                </a:cubicBezTo>
                <a:cubicBezTo>
                  <a:pt x="9745857" y="3535467"/>
                  <a:pt x="9737879" y="3523898"/>
                  <a:pt x="9734503" y="3510393"/>
                </a:cubicBezTo>
                <a:cubicBezTo>
                  <a:pt x="9733009" y="3504578"/>
                  <a:pt x="9727759" y="3500517"/>
                  <a:pt x="9721755" y="3500533"/>
                </a:cubicBezTo>
                <a:lnTo>
                  <a:pt x="9657592" y="3500533"/>
                </a:lnTo>
                <a:cubicBezTo>
                  <a:pt x="9656902" y="3500534"/>
                  <a:pt x="9656214" y="3500590"/>
                  <a:pt x="9655534" y="3500697"/>
                </a:cubicBezTo>
                <a:cubicBezTo>
                  <a:pt x="9648201" y="3501856"/>
                  <a:pt x="9643195" y="3508740"/>
                  <a:pt x="9644355" y="3516073"/>
                </a:cubicBezTo>
                <a:cubicBezTo>
                  <a:pt x="9647543" y="3535505"/>
                  <a:pt x="9655386" y="3553877"/>
                  <a:pt x="9667215" y="3569619"/>
                </a:cubicBezTo>
                <a:cubicBezTo>
                  <a:pt x="9682455" y="3590275"/>
                  <a:pt x="9703175" y="3606579"/>
                  <a:pt x="9729375" y="3618526"/>
                </a:cubicBezTo>
                <a:cubicBezTo>
                  <a:pt x="9755585" y="3630474"/>
                  <a:pt x="9785209" y="3636448"/>
                  <a:pt x="9818245" y="3636448"/>
                </a:cubicBezTo>
                <a:cubicBezTo>
                  <a:pt x="9850892" y="3636512"/>
                  <a:pt x="9879290" y="3631174"/>
                  <a:pt x="9903439" y="3620435"/>
                </a:cubicBezTo>
                <a:cubicBezTo>
                  <a:pt x="9927588" y="3609696"/>
                  <a:pt x="9946262" y="3594940"/>
                  <a:pt x="9959462" y="3576166"/>
                </a:cubicBezTo>
                <a:cubicBezTo>
                  <a:pt x="9972676" y="3557417"/>
                  <a:pt x="9979622" y="3534970"/>
                  <a:pt x="9979309" y="3512034"/>
                </a:cubicBezTo>
                <a:cubicBezTo>
                  <a:pt x="9978846" y="3485088"/>
                  <a:pt x="9971483" y="3463458"/>
                  <a:pt x="9957221" y="3447145"/>
                </a:cubicBezTo>
                <a:cubicBezTo>
                  <a:pt x="9943320" y="3431135"/>
                  <a:pt x="9925974" y="3418481"/>
                  <a:pt x="9906484" y="3410133"/>
                </a:cubicBezTo>
                <a:cubicBezTo>
                  <a:pt x="9886857" y="3401729"/>
                  <a:pt x="9861794" y="3393467"/>
                  <a:pt x="9831292" y="3385348"/>
                </a:cubicBezTo>
                <a:cubicBezTo>
                  <a:pt x="9808395" y="3378742"/>
                  <a:pt x="9791093" y="3373263"/>
                  <a:pt x="9779387" y="3368908"/>
                </a:cubicBezTo>
                <a:cubicBezTo>
                  <a:pt x="9768779" y="3365157"/>
                  <a:pt x="9759000" y="3359381"/>
                  <a:pt x="9750595" y="3351901"/>
                </a:cubicBezTo>
                <a:cubicBezTo>
                  <a:pt x="9742833" y="3345109"/>
                  <a:pt x="9738103" y="3335500"/>
                  <a:pt x="9737453" y="3325207"/>
                </a:cubicBezTo>
                <a:cubicBezTo>
                  <a:pt x="9736717" y="3309799"/>
                  <a:pt x="9742806" y="3297556"/>
                  <a:pt x="9755722" y="3288479"/>
                </a:cubicBezTo>
                <a:cubicBezTo>
                  <a:pt x="9767944" y="3279834"/>
                  <a:pt x="9785498" y="3275511"/>
                  <a:pt x="9808385" y="3275511"/>
                </a:cubicBezTo>
                <a:cubicBezTo>
                  <a:pt x="9831860" y="3275500"/>
                  <a:pt x="9850434" y="3281090"/>
                  <a:pt x="9864108" y="3292281"/>
                </a:cubicBezTo>
                <a:cubicBezTo>
                  <a:pt x="9875036" y="3301028"/>
                  <a:pt x="9882591" y="3313295"/>
                  <a:pt x="9885485" y="3326990"/>
                </a:cubicBezTo>
                <a:cubicBezTo>
                  <a:pt x="9886839" y="3332996"/>
                  <a:pt x="9892186" y="3337254"/>
                  <a:pt x="9898343" y="3337229"/>
                </a:cubicBezTo>
                <a:lnTo>
                  <a:pt x="9959367" y="3337229"/>
                </a:lnTo>
                <a:cubicBezTo>
                  <a:pt x="9959962" y="3337228"/>
                  <a:pt x="9960555" y="3337188"/>
                  <a:pt x="9961145" y="3337108"/>
                </a:cubicBezTo>
                <a:cubicBezTo>
                  <a:pt x="9968484" y="3336114"/>
                  <a:pt x="9973628" y="3329360"/>
                  <a:pt x="9972635" y="3322020"/>
                </a:cubicBezTo>
                <a:cubicBezTo>
                  <a:pt x="9967870" y="3287427"/>
                  <a:pt x="9952683" y="3259555"/>
                  <a:pt x="9927072" y="3238404"/>
                </a:cubicBezTo>
                <a:cubicBezTo>
                  <a:pt x="9897812" y="3214213"/>
                  <a:pt x="9859264" y="3202118"/>
                  <a:pt x="9811429" y="3202118"/>
                </a:cubicBezTo>
                <a:close/>
                <a:moveTo>
                  <a:pt x="10596727" y="3202054"/>
                </a:moveTo>
                <a:cubicBezTo>
                  <a:pt x="10572445" y="3201931"/>
                  <a:pt x="10548404" y="3206874"/>
                  <a:pt x="10526142" y="3216569"/>
                </a:cubicBezTo>
                <a:cubicBezTo>
                  <a:pt x="10503981" y="3226245"/>
                  <a:pt x="10485790" y="3239734"/>
                  <a:pt x="10471571" y="3257036"/>
                </a:cubicBezTo>
                <a:lnTo>
                  <a:pt x="10471571" y="3222327"/>
                </a:lnTo>
                <a:cubicBezTo>
                  <a:pt x="10471571" y="3222322"/>
                  <a:pt x="10471571" y="3222317"/>
                  <a:pt x="10471571" y="3222311"/>
                </a:cubicBezTo>
                <a:cubicBezTo>
                  <a:pt x="10471561" y="3214966"/>
                  <a:pt x="10465601" y="3209019"/>
                  <a:pt x="10458255" y="3209027"/>
                </a:cubicBezTo>
                <a:lnTo>
                  <a:pt x="10397846" y="3209027"/>
                </a:lnTo>
                <a:cubicBezTo>
                  <a:pt x="10397842" y="3209027"/>
                  <a:pt x="10397835" y="3209027"/>
                  <a:pt x="10397831" y="3209027"/>
                </a:cubicBezTo>
                <a:cubicBezTo>
                  <a:pt x="10390485" y="3209027"/>
                  <a:pt x="10384531" y="3214982"/>
                  <a:pt x="10384531" y="3222327"/>
                </a:cubicBezTo>
                <a:lnTo>
                  <a:pt x="10384531" y="3616270"/>
                </a:lnTo>
                <a:cubicBezTo>
                  <a:pt x="10384531" y="3616274"/>
                  <a:pt x="10384531" y="3616281"/>
                  <a:pt x="10384531" y="3616285"/>
                </a:cubicBezTo>
                <a:cubicBezTo>
                  <a:pt x="10384540" y="3623631"/>
                  <a:pt x="10390501" y="3629579"/>
                  <a:pt x="10397846" y="3629569"/>
                </a:cubicBezTo>
                <a:lnTo>
                  <a:pt x="10458255" y="3629569"/>
                </a:lnTo>
                <a:cubicBezTo>
                  <a:pt x="10465601" y="3629579"/>
                  <a:pt x="10471561" y="3623631"/>
                  <a:pt x="10471571" y="3616285"/>
                </a:cubicBezTo>
                <a:lnTo>
                  <a:pt x="10471571" y="3394497"/>
                </a:lnTo>
                <a:cubicBezTo>
                  <a:pt x="10471582" y="3356886"/>
                  <a:pt x="10481116" y="3328025"/>
                  <a:pt x="10500174" y="3307915"/>
                </a:cubicBezTo>
                <a:cubicBezTo>
                  <a:pt x="10519232" y="3287805"/>
                  <a:pt x="10545063" y="3277750"/>
                  <a:pt x="10577668" y="3277750"/>
                </a:cubicBezTo>
                <a:cubicBezTo>
                  <a:pt x="10610242" y="3277729"/>
                  <a:pt x="10635936" y="3287763"/>
                  <a:pt x="10654753" y="3307852"/>
                </a:cubicBezTo>
                <a:cubicBezTo>
                  <a:pt x="10673570" y="3327941"/>
                  <a:pt x="10682978" y="3356823"/>
                  <a:pt x="10682978" y="3394497"/>
                </a:cubicBezTo>
                <a:lnTo>
                  <a:pt x="10682978" y="3616270"/>
                </a:lnTo>
                <a:cubicBezTo>
                  <a:pt x="10682978" y="3616274"/>
                  <a:pt x="10682978" y="3616281"/>
                  <a:pt x="10682978" y="3616285"/>
                </a:cubicBezTo>
                <a:cubicBezTo>
                  <a:pt x="10682987" y="3623631"/>
                  <a:pt x="10688947" y="3629579"/>
                  <a:pt x="10696293" y="3629569"/>
                </a:cubicBezTo>
                <a:lnTo>
                  <a:pt x="10755960" y="3629569"/>
                </a:lnTo>
                <a:cubicBezTo>
                  <a:pt x="10755971" y="3629569"/>
                  <a:pt x="10755981" y="3629569"/>
                  <a:pt x="10755992" y="3629569"/>
                </a:cubicBezTo>
                <a:cubicBezTo>
                  <a:pt x="10763328" y="3629569"/>
                  <a:pt x="10769276" y="3623621"/>
                  <a:pt x="10769276" y="3616285"/>
                </a:cubicBezTo>
                <a:lnTo>
                  <a:pt x="10769276" y="3381529"/>
                </a:lnTo>
                <a:cubicBezTo>
                  <a:pt x="10769370" y="3343360"/>
                  <a:pt x="10762007" y="3310787"/>
                  <a:pt x="10747188" y="3283809"/>
                </a:cubicBezTo>
                <a:cubicBezTo>
                  <a:pt x="10732369" y="3256831"/>
                  <a:pt x="10711860" y="3236479"/>
                  <a:pt x="10685659" y="3222753"/>
                </a:cubicBezTo>
                <a:cubicBezTo>
                  <a:pt x="10659459" y="3208996"/>
                  <a:pt x="10629815" y="3202096"/>
                  <a:pt x="10596727" y="3202054"/>
                </a:cubicBezTo>
                <a:close/>
                <a:moveTo>
                  <a:pt x="10282670" y="3189339"/>
                </a:moveTo>
                <a:cubicBezTo>
                  <a:pt x="10252287" y="3189339"/>
                  <a:pt x="10227657" y="3213969"/>
                  <a:pt x="10227657" y="3244352"/>
                </a:cubicBezTo>
                <a:cubicBezTo>
                  <a:pt x="10227657" y="3274735"/>
                  <a:pt x="10252287" y="3299365"/>
                  <a:pt x="10282670" y="3299365"/>
                </a:cubicBezTo>
                <a:cubicBezTo>
                  <a:pt x="10313053" y="3299365"/>
                  <a:pt x="10337683" y="3274735"/>
                  <a:pt x="10337683" y="3244352"/>
                </a:cubicBezTo>
                <a:cubicBezTo>
                  <a:pt x="10337683" y="3213969"/>
                  <a:pt x="10313053" y="3189339"/>
                  <a:pt x="10282670" y="3189339"/>
                </a:cubicBezTo>
                <a:close/>
                <a:moveTo>
                  <a:pt x="10110097" y="3104444"/>
                </a:moveTo>
                <a:cubicBezTo>
                  <a:pt x="10102752" y="3104453"/>
                  <a:pt x="10096804" y="3110414"/>
                  <a:pt x="10096813" y="3117759"/>
                </a:cubicBezTo>
                <a:lnTo>
                  <a:pt x="10096813" y="3195712"/>
                </a:lnTo>
                <a:cubicBezTo>
                  <a:pt x="10096813" y="3203066"/>
                  <a:pt x="10090851" y="3209027"/>
                  <a:pt x="10083498" y="3209027"/>
                </a:cubicBezTo>
                <a:lnTo>
                  <a:pt x="10031040" y="3209027"/>
                </a:lnTo>
                <a:cubicBezTo>
                  <a:pt x="10031036" y="3209027"/>
                  <a:pt x="10031029" y="3209027"/>
                  <a:pt x="10031025" y="3209027"/>
                </a:cubicBezTo>
                <a:cubicBezTo>
                  <a:pt x="10023679" y="3209027"/>
                  <a:pt x="10017725" y="3214982"/>
                  <a:pt x="10017725" y="3222327"/>
                </a:cubicBezTo>
                <a:lnTo>
                  <a:pt x="10017725" y="3266707"/>
                </a:lnTo>
                <a:cubicBezTo>
                  <a:pt x="10017742" y="3274048"/>
                  <a:pt x="10023700" y="3279990"/>
                  <a:pt x="10031040" y="3279990"/>
                </a:cubicBezTo>
                <a:lnTo>
                  <a:pt x="10083498" y="3279990"/>
                </a:lnTo>
                <a:cubicBezTo>
                  <a:pt x="10090851" y="3279990"/>
                  <a:pt x="10096813" y="3285952"/>
                  <a:pt x="10096813" y="3293306"/>
                </a:cubicBezTo>
                <a:lnTo>
                  <a:pt x="10096813" y="3512822"/>
                </a:lnTo>
                <a:cubicBezTo>
                  <a:pt x="10096802" y="3554030"/>
                  <a:pt x="10107226" y="3583796"/>
                  <a:pt x="10128083" y="3602118"/>
                </a:cubicBezTo>
                <a:cubicBezTo>
                  <a:pt x="10148939" y="3620439"/>
                  <a:pt x="10178962" y="3629601"/>
                  <a:pt x="10218151" y="3629601"/>
                </a:cubicBezTo>
                <a:lnTo>
                  <a:pt x="10273590" y="3629601"/>
                </a:lnTo>
                <a:cubicBezTo>
                  <a:pt x="10273595" y="3629601"/>
                  <a:pt x="10273601" y="3629601"/>
                  <a:pt x="10273606" y="3629601"/>
                </a:cubicBezTo>
                <a:cubicBezTo>
                  <a:pt x="10280952" y="3629601"/>
                  <a:pt x="10286906" y="3623646"/>
                  <a:pt x="10286906" y="3616301"/>
                </a:cubicBezTo>
                <a:lnTo>
                  <a:pt x="10286906" y="3570391"/>
                </a:lnTo>
                <a:cubicBezTo>
                  <a:pt x="10286906" y="3570386"/>
                  <a:pt x="10286906" y="3570380"/>
                  <a:pt x="10286906" y="3570375"/>
                </a:cubicBezTo>
                <a:cubicBezTo>
                  <a:pt x="10286896" y="3563029"/>
                  <a:pt x="10280936" y="3557082"/>
                  <a:pt x="10273590" y="3557091"/>
                </a:cubicBezTo>
                <a:lnTo>
                  <a:pt x="10233486" y="3557091"/>
                </a:lnTo>
                <a:cubicBezTo>
                  <a:pt x="10215595" y="3557091"/>
                  <a:pt x="10203006" y="3553699"/>
                  <a:pt x="10195622" y="3546805"/>
                </a:cubicBezTo>
                <a:cubicBezTo>
                  <a:pt x="10188239" y="3539910"/>
                  <a:pt x="10184579" y="3528599"/>
                  <a:pt x="10184579" y="3512822"/>
                </a:cubicBezTo>
                <a:lnTo>
                  <a:pt x="10184579" y="3117759"/>
                </a:lnTo>
                <a:cubicBezTo>
                  <a:pt x="10184579" y="3110406"/>
                  <a:pt x="10178617" y="3104444"/>
                  <a:pt x="10171263" y="3104444"/>
                </a:cubicBezTo>
                <a:lnTo>
                  <a:pt x="10110113" y="3104444"/>
                </a:lnTo>
                <a:cubicBezTo>
                  <a:pt x="10110108" y="3104444"/>
                  <a:pt x="10110102" y="3104444"/>
                  <a:pt x="10110097" y="3104444"/>
                </a:cubicBezTo>
                <a:close/>
                <a:moveTo>
                  <a:pt x="9493861" y="3104444"/>
                </a:moveTo>
                <a:cubicBezTo>
                  <a:pt x="9486560" y="3104444"/>
                  <a:pt x="9480641" y="3110363"/>
                  <a:pt x="9480641" y="3117665"/>
                </a:cubicBezTo>
                <a:lnTo>
                  <a:pt x="9480641" y="3240328"/>
                </a:lnTo>
                <a:cubicBezTo>
                  <a:pt x="9474742" y="3236172"/>
                  <a:pt x="9468622" y="3232338"/>
                  <a:pt x="9462308" y="3228843"/>
                </a:cubicBezTo>
                <a:cubicBezTo>
                  <a:pt x="9429703" y="3210962"/>
                  <a:pt x="9393322" y="3202049"/>
                  <a:pt x="9353166" y="3202101"/>
                </a:cubicBezTo>
                <a:cubicBezTo>
                  <a:pt x="9313009" y="3202154"/>
                  <a:pt x="9276617" y="3211068"/>
                  <a:pt x="9243991" y="3228843"/>
                </a:cubicBezTo>
                <a:cubicBezTo>
                  <a:pt x="9211597" y="3246486"/>
                  <a:pt x="9184868" y="3272952"/>
                  <a:pt x="9166907" y="3305170"/>
                </a:cubicBezTo>
                <a:cubicBezTo>
                  <a:pt x="9148101" y="3338248"/>
                  <a:pt x="9138698" y="3376165"/>
                  <a:pt x="9138698" y="3418919"/>
                </a:cubicBezTo>
                <a:cubicBezTo>
                  <a:pt x="9138698" y="3462179"/>
                  <a:pt x="9147860" y="3500216"/>
                  <a:pt x="9166181" y="3533032"/>
                </a:cubicBezTo>
                <a:cubicBezTo>
                  <a:pt x="9183696" y="3565076"/>
                  <a:pt x="9209887" y="3591535"/>
                  <a:pt x="9241751" y="3609375"/>
                </a:cubicBezTo>
                <a:cubicBezTo>
                  <a:pt x="9273789" y="3627423"/>
                  <a:pt x="9309658" y="3636448"/>
                  <a:pt x="9349363" y="3636448"/>
                </a:cubicBezTo>
                <a:cubicBezTo>
                  <a:pt x="9389562" y="3636448"/>
                  <a:pt x="9426326" y="3627423"/>
                  <a:pt x="9459658" y="3609375"/>
                </a:cubicBezTo>
                <a:cubicBezTo>
                  <a:pt x="9492978" y="3591295"/>
                  <a:pt x="9520082" y="3566163"/>
                  <a:pt x="9538667" y="3532653"/>
                </a:cubicBezTo>
                <a:cubicBezTo>
                  <a:pt x="9562821" y="3489125"/>
                  <a:pt x="9567665" y="3449431"/>
                  <a:pt x="9567665" y="3380724"/>
                </a:cubicBezTo>
                <a:lnTo>
                  <a:pt x="9567665" y="3117665"/>
                </a:lnTo>
                <a:cubicBezTo>
                  <a:pt x="9567665" y="3110363"/>
                  <a:pt x="9561745" y="3104444"/>
                  <a:pt x="9554444" y="3104444"/>
                </a:cubicBezTo>
                <a:close/>
                <a:moveTo>
                  <a:pt x="1412487" y="864356"/>
                </a:moveTo>
                <a:lnTo>
                  <a:pt x="1412487" y="5990756"/>
                </a:lnTo>
                <a:lnTo>
                  <a:pt x="1538487" y="5990756"/>
                </a:lnTo>
                <a:lnTo>
                  <a:pt x="1538487" y="864356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dark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Speaker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0213952" y="3175417"/>
            <a:ext cx="137506" cy="1375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686177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Background">
            <a:extLst>
              <a:ext uri="{FF2B5EF4-FFF2-40B4-BE49-F238E27FC236}">
                <a16:creationId xmlns:a16="http://schemas.microsoft.com/office/drawing/2014/main" id="{F1D09505-09FC-487B-8929-B777E84E1BB6}"/>
              </a:ext>
            </a:extLst>
          </p:cNvPr>
          <p:cNvSpPr/>
          <p:nvPr userDrawn="1"/>
        </p:nvSpPr>
        <p:spPr>
          <a:xfrm>
            <a:off x="0" y="0"/>
            <a:ext cx="3136490" cy="6858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Logo box">
            <a:extLst>
              <a:ext uri="{FF2B5EF4-FFF2-40B4-BE49-F238E27FC236}">
                <a16:creationId xmlns:a16="http://schemas.microsoft.com/office/drawing/2014/main" id="{331BF7C7-D7E3-4939-983C-280038A6202C}"/>
              </a:ext>
            </a:extLst>
          </p:cNvPr>
          <p:cNvSpPr/>
          <p:nvPr userDrawn="1"/>
        </p:nvSpPr>
        <p:spPr>
          <a:xfrm>
            <a:off x="8943975" y="2743200"/>
            <a:ext cx="2505075" cy="1247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F93746-ADFD-4C7A-AAE3-71AF71DB4B12}"/>
              </a:ext>
            </a:extLst>
          </p:cNvPr>
          <p:cNvSpPr/>
          <p:nvPr userDrawn="1"/>
        </p:nvSpPr>
        <p:spPr>
          <a:xfrm>
            <a:off x="10213952" y="3175417"/>
            <a:ext cx="137506" cy="1375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C13C3DE-8254-4AAC-9B8A-CF2D3D66A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9351683 w 12193200"/>
              <a:gd name="connsiteY0" fmla="*/ 3277750 h 6861600"/>
              <a:gd name="connsiteX1" fmla="*/ 9414268 w 12193200"/>
              <a:gd name="connsiteY1" fmla="*/ 3293811 h 6861600"/>
              <a:gd name="connsiteX2" fmla="*/ 9460794 w 12193200"/>
              <a:gd name="connsiteY2" fmla="*/ 3341456 h 6861600"/>
              <a:gd name="connsiteX3" fmla="*/ 9478337 w 12193200"/>
              <a:gd name="connsiteY3" fmla="*/ 3418919 h 6861600"/>
              <a:gd name="connsiteX4" fmla="*/ 9460021 w 12193200"/>
              <a:gd name="connsiteY4" fmla="*/ 3496777 h 6861600"/>
              <a:gd name="connsiteX5" fmla="*/ 9412312 w 12193200"/>
              <a:gd name="connsiteY5" fmla="*/ 3544864 h 6861600"/>
              <a:gd name="connsiteX6" fmla="*/ 9349348 w 12193200"/>
              <a:gd name="connsiteY6" fmla="*/ 3560893 h 6861600"/>
              <a:gd name="connsiteX7" fmla="*/ 9261945 w 12193200"/>
              <a:gd name="connsiteY7" fmla="*/ 3523866 h 6861600"/>
              <a:gd name="connsiteX8" fmla="*/ 9227236 w 12193200"/>
              <a:gd name="connsiteY8" fmla="*/ 3418919 h 6861600"/>
              <a:gd name="connsiteX9" fmla="*/ 9244007 w 12193200"/>
              <a:gd name="connsiteY9" fmla="*/ 3341456 h 6861600"/>
              <a:gd name="connsiteX10" fmla="*/ 9289459 w 12193200"/>
              <a:gd name="connsiteY10" fmla="*/ 3293748 h 6861600"/>
              <a:gd name="connsiteX11" fmla="*/ 9351683 w 12193200"/>
              <a:gd name="connsiteY11" fmla="*/ 3277750 h 6861600"/>
              <a:gd name="connsiteX12" fmla="*/ 11156040 w 12193200"/>
              <a:gd name="connsiteY12" fmla="*/ 3209012 h 6861600"/>
              <a:gd name="connsiteX13" fmla="*/ 11143608 w 12193200"/>
              <a:gd name="connsiteY13" fmla="*/ 3217563 h 6861600"/>
              <a:gd name="connsiteX14" fmla="*/ 11024005 w 12193200"/>
              <a:gd name="connsiteY14" fmla="*/ 3529609 h 6861600"/>
              <a:gd name="connsiteX15" fmla="*/ 10908836 w 12193200"/>
              <a:gd name="connsiteY15" fmla="*/ 3217799 h 6861600"/>
              <a:gd name="connsiteX16" fmla="*/ 10896357 w 12193200"/>
              <a:gd name="connsiteY16" fmla="*/ 3209091 h 6861600"/>
              <a:gd name="connsiteX17" fmla="*/ 10828375 w 12193200"/>
              <a:gd name="connsiteY17" fmla="*/ 3209091 h 6861600"/>
              <a:gd name="connsiteX18" fmla="*/ 10815135 w 12193200"/>
              <a:gd name="connsiteY18" fmla="*/ 3222482 h 6861600"/>
              <a:gd name="connsiteX19" fmla="*/ 10816053 w 12193200"/>
              <a:gd name="connsiteY19" fmla="*/ 3227265 h 6861600"/>
              <a:gd name="connsiteX20" fmla="*/ 10974719 w 12193200"/>
              <a:gd name="connsiteY20" fmla="*/ 3629569 h 6861600"/>
              <a:gd name="connsiteX21" fmla="*/ 10968787 w 12193200"/>
              <a:gd name="connsiteY21" fmla="*/ 3649543 h 6861600"/>
              <a:gd name="connsiteX22" fmla="*/ 10862405 w 12193200"/>
              <a:gd name="connsiteY22" fmla="*/ 3735999 h 6861600"/>
              <a:gd name="connsiteX23" fmla="*/ 10850257 w 12193200"/>
              <a:gd name="connsiteY23" fmla="*/ 3750403 h 6861600"/>
              <a:gd name="connsiteX24" fmla="*/ 10849610 w 12193200"/>
              <a:gd name="connsiteY24" fmla="*/ 3806552 h 6861600"/>
              <a:gd name="connsiteX25" fmla="*/ 10864078 w 12193200"/>
              <a:gd name="connsiteY25" fmla="*/ 3820483 h 6861600"/>
              <a:gd name="connsiteX26" fmla="*/ 10883846 w 12193200"/>
              <a:gd name="connsiteY26" fmla="*/ 3819078 h 6861600"/>
              <a:gd name="connsiteX27" fmla="*/ 11028044 w 12193200"/>
              <a:gd name="connsiteY27" fmla="*/ 3707064 h 6861600"/>
              <a:gd name="connsiteX28" fmla="*/ 11045761 w 12193200"/>
              <a:gd name="connsiteY28" fmla="*/ 3664830 h 6861600"/>
              <a:gd name="connsiteX29" fmla="*/ 11229259 w 12193200"/>
              <a:gd name="connsiteY29" fmla="*/ 3227455 h 6861600"/>
              <a:gd name="connsiteX30" fmla="*/ 11222098 w 12193200"/>
              <a:gd name="connsiteY30" fmla="*/ 3210039 h 6861600"/>
              <a:gd name="connsiteX31" fmla="*/ 11216969 w 12193200"/>
              <a:gd name="connsiteY31" fmla="*/ 3209012 h 6861600"/>
              <a:gd name="connsiteX32" fmla="*/ 9811429 w 12193200"/>
              <a:gd name="connsiteY32" fmla="*/ 3202118 h 6861600"/>
              <a:gd name="connsiteX33" fmla="*/ 9726267 w 12193200"/>
              <a:gd name="connsiteY33" fmla="*/ 3218178 h 6861600"/>
              <a:gd name="connsiteX34" fmla="*/ 9669471 w 12193200"/>
              <a:gd name="connsiteY34" fmla="*/ 3262069 h 6861600"/>
              <a:gd name="connsiteX35" fmla="*/ 9649656 w 12193200"/>
              <a:gd name="connsiteY35" fmla="*/ 3323251 h 6861600"/>
              <a:gd name="connsiteX36" fmla="*/ 9671428 w 12193200"/>
              <a:gd name="connsiteY36" fmla="*/ 3389655 h 6861600"/>
              <a:gd name="connsiteX37" fmla="*/ 9722923 w 12193200"/>
              <a:gd name="connsiteY37" fmla="*/ 3427045 h 6861600"/>
              <a:gd name="connsiteX38" fmla="*/ 9800039 w 12193200"/>
              <a:gd name="connsiteY38" fmla="*/ 3452288 h 6861600"/>
              <a:gd name="connsiteX39" fmla="*/ 9871381 w 12193200"/>
              <a:gd name="connsiteY39" fmla="*/ 3477530 h 6861600"/>
              <a:gd name="connsiteX40" fmla="*/ 9893894 w 12193200"/>
              <a:gd name="connsiteY40" fmla="*/ 3512649 h 6861600"/>
              <a:gd name="connsiteX41" fmla="*/ 9873684 w 12193200"/>
              <a:gd name="connsiteY41" fmla="*/ 3548936 h 6861600"/>
              <a:gd name="connsiteX42" fmla="*/ 9816809 w 12193200"/>
              <a:gd name="connsiteY42" fmla="*/ 3563056 h 6861600"/>
              <a:gd name="connsiteX43" fmla="*/ 9758436 w 12193200"/>
              <a:gd name="connsiteY43" fmla="*/ 3545102 h 6861600"/>
              <a:gd name="connsiteX44" fmla="*/ 9734503 w 12193200"/>
              <a:gd name="connsiteY44" fmla="*/ 3510393 h 6861600"/>
              <a:gd name="connsiteX45" fmla="*/ 9721755 w 12193200"/>
              <a:gd name="connsiteY45" fmla="*/ 3500533 h 6861600"/>
              <a:gd name="connsiteX46" fmla="*/ 9657592 w 12193200"/>
              <a:gd name="connsiteY46" fmla="*/ 3500533 h 6861600"/>
              <a:gd name="connsiteX47" fmla="*/ 9655534 w 12193200"/>
              <a:gd name="connsiteY47" fmla="*/ 3500697 h 6861600"/>
              <a:gd name="connsiteX48" fmla="*/ 9644355 w 12193200"/>
              <a:gd name="connsiteY48" fmla="*/ 3516073 h 6861600"/>
              <a:gd name="connsiteX49" fmla="*/ 9667215 w 12193200"/>
              <a:gd name="connsiteY49" fmla="*/ 3569619 h 6861600"/>
              <a:gd name="connsiteX50" fmla="*/ 9729375 w 12193200"/>
              <a:gd name="connsiteY50" fmla="*/ 3618526 h 6861600"/>
              <a:gd name="connsiteX51" fmla="*/ 9818245 w 12193200"/>
              <a:gd name="connsiteY51" fmla="*/ 3636448 h 6861600"/>
              <a:gd name="connsiteX52" fmla="*/ 9903439 w 12193200"/>
              <a:gd name="connsiteY52" fmla="*/ 3620435 h 6861600"/>
              <a:gd name="connsiteX53" fmla="*/ 9959462 w 12193200"/>
              <a:gd name="connsiteY53" fmla="*/ 3576166 h 6861600"/>
              <a:gd name="connsiteX54" fmla="*/ 9979309 w 12193200"/>
              <a:gd name="connsiteY54" fmla="*/ 3512034 h 6861600"/>
              <a:gd name="connsiteX55" fmla="*/ 9957221 w 12193200"/>
              <a:gd name="connsiteY55" fmla="*/ 3447145 h 6861600"/>
              <a:gd name="connsiteX56" fmla="*/ 9906484 w 12193200"/>
              <a:gd name="connsiteY56" fmla="*/ 3410133 h 6861600"/>
              <a:gd name="connsiteX57" fmla="*/ 9831292 w 12193200"/>
              <a:gd name="connsiteY57" fmla="*/ 3385348 h 6861600"/>
              <a:gd name="connsiteX58" fmla="*/ 9779387 w 12193200"/>
              <a:gd name="connsiteY58" fmla="*/ 3368908 h 6861600"/>
              <a:gd name="connsiteX59" fmla="*/ 9750595 w 12193200"/>
              <a:gd name="connsiteY59" fmla="*/ 3351901 h 6861600"/>
              <a:gd name="connsiteX60" fmla="*/ 9737453 w 12193200"/>
              <a:gd name="connsiteY60" fmla="*/ 3325207 h 6861600"/>
              <a:gd name="connsiteX61" fmla="*/ 9755722 w 12193200"/>
              <a:gd name="connsiteY61" fmla="*/ 3288479 h 6861600"/>
              <a:gd name="connsiteX62" fmla="*/ 9808385 w 12193200"/>
              <a:gd name="connsiteY62" fmla="*/ 3275511 h 6861600"/>
              <a:gd name="connsiteX63" fmla="*/ 9864108 w 12193200"/>
              <a:gd name="connsiteY63" fmla="*/ 3292281 h 6861600"/>
              <a:gd name="connsiteX64" fmla="*/ 9885485 w 12193200"/>
              <a:gd name="connsiteY64" fmla="*/ 3326990 h 6861600"/>
              <a:gd name="connsiteX65" fmla="*/ 9898343 w 12193200"/>
              <a:gd name="connsiteY65" fmla="*/ 3337229 h 6861600"/>
              <a:gd name="connsiteX66" fmla="*/ 9959367 w 12193200"/>
              <a:gd name="connsiteY66" fmla="*/ 3337229 h 6861600"/>
              <a:gd name="connsiteX67" fmla="*/ 9961145 w 12193200"/>
              <a:gd name="connsiteY67" fmla="*/ 3337108 h 6861600"/>
              <a:gd name="connsiteX68" fmla="*/ 9972635 w 12193200"/>
              <a:gd name="connsiteY68" fmla="*/ 3322020 h 6861600"/>
              <a:gd name="connsiteX69" fmla="*/ 9927072 w 12193200"/>
              <a:gd name="connsiteY69" fmla="*/ 3238404 h 6861600"/>
              <a:gd name="connsiteX70" fmla="*/ 9811429 w 12193200"/>
              <a:gd name="connsiteY70" fmla="*/ 3202118 h 6861600"/>
              <a:gd name="connsiteX71" fmla="*/ 10596727 w 12193200"/>
              <a:gd name="connsiteY71" fmla="*/ 3202054 h 6861600"/>
              <a:gd name="connsiteX72" fmla="*/ 10526142 w 12193200"/>
              <a:gd name="connsiteY72" fmla="*/ 3216569 h 6861600"/>
              <a:gd name="connsiteX73" fmla="*/ 10471571 w 12193200"/>
              <a:gd name="connsiteY73" fmla="*/ 3257036 h 6861600"/>
              <a:gd name="connsiteX74" fmla="*/ 10471571 w 12193200"/>
              <a:gd name="connsiteY74" fmla="*/ 3222327 h 6861600"/>
              <a:gd name="connsiteX75" fmla="*/ 10471571 w 12193200"/>
              <a:gd name="connsiteY75" fmla="*/ 3222311 h 6861600"/>
              <a:gd name="connsiteX76" fmla="*/ 10458255 w 12193200"/>
              <a:gd name="connsiteY76" fmla="*/ 3209027 h 6861600"/>
              <a:gd name="connsiteX77" fmla="*/ 10397846 w 12193200"/>
              <a:gd name="connsiteY77" fmla="*/ 3209027 h 6861600"/>
              <a:gd name="connsiteX78" fmla="*/ 10397831 w 12193200"/>
              <a:gd name="connsiteY78" fmla="*/ 3209027 h 6861600"/>
              <a:gd name="connsiteX79" fmla="*/ 10384531 w 12193200"/>
              <a:gd name="connsiteY79" fmla="*/ 3222327 h 6861600"/>
              <a:gd name="connsiteX80" fmla="*/ 10384531 w 12193200"/>
              <a:gd name="connsiteY80" fmla="*/ 3616270 h 6861600"/>
              <a:gd name="connsiteX81" fmla="*/ 10384531 w 12193200"/>
              <a:gd name="connsiteY81" fmla="*/ 3616285 h 6861600"/>
              <a:gd name="connsiteX82" fmla="*/ 10397846 w 12193200"/>
              <a:gd name="connsiteY82" fmla="*/ 3629569 h 6861600"/>
              <a:gd name="connsiteX83" fmla="*/ 10458255 w 12193200"/>
              <a:gd name="connsiteY83" fmla="*/ 3629569 h 6861600"/>
              <a:gd name="connsiteX84" fmla="*/ 10471571 w 12193200"/>
              <a:gd name="connsiteY84" fmla="*/ 3616285 h 6861600"/>
              <a:gd name="connsiteX85" fmla="*/ 10471571 w 12193200"/>
              <a:gd name="connsiteY85" fmla="*/ 3394497 h 6861600"/>
              <a:gd name="connsiteX86" fmla="*/ 10500174 w 12193200"/>
              <a:gd name="connsiteY86" fmla="*/ 3307915 h 6861600"/>
              <a:gd name="connsiteX87" fmla="*/ 10577668 w 12193200"/>
              <a:gd name="connsiteY87" fmla="*/ 3277750 h 6861600"/>
              <a:gd name="connsiteX88" fmla="*/ 10654753 w 12193200"/>
              <a:gd name="connsiteY88" fmla="*/ 3307852 h 6861600"/>
              <a:gd name="connsiteX89" fmla="*/ 10682978 w 12193200"/>
              <a:gd name="connsiteY89" fmla="*/ 3394497 h 6861600"/>
              <a:gd name="connsiteX90" fmla="*/ 10682978 w 12193200"/>
              <a:gd name="connsiteY90" fmla="*/ 3616270 h 6861600"/>
              <a:gd name="connsiteX91" fmla="*/ 10682978 w 12193200"/>
              <a:gd name="connsiteY91" fmla="*/ 3616285 h 6861600"/>
              <a:gd name="connsiteX92" fmla="*/ 10696293 w 12193200"/>
              <a:gd name="connsiteY92" fmla="*/ 3629569 h 6861600"/>
              <a:gd name="connsiteX93" fmla="*/ 10755960 w 12193200"/>
              <a:gd name="connsiteY93" fmla="*/ 3629569 h 6861600"/>
              <a:gd name="connsiteX94" fmla="*/ 10755992 w 12193200"/>
              <a:gd name="connsiteY94" fmla="*/ 3629569 h 6861600"/>
              <a:gd name="connsiteX95" fmla="*/ 10769276 w 12193200"/>
              <a:gd name="connsiteY95" fmla="*/ 3616285 h 6861600"/>
              <a:gd name="connsiteX96" fmla="*/ 10769276 w 12193200"/>
              <a:gd name="connsiteY96" fmla="*/ 3381529 h 6861600"/>
              <a:gd name="connsiteX97" fmla="*/ 10747188 w 12193200"/>
              <a:gd name="connsiteY97" fmla="*/ 3283809 h 6861600"/>
              <a:gd name="connsiteX98" fmla="*/ 10685659 w 12193200"/>
              <a:gd name="connsiteY98" fmla="*/ 3222753 h 6861600"/>
              <a:gd name="connsiteX99" fmla="*/ 10596727 w 12193200"/>
              <a:gd name="connsiteY99" fmla="*/ 3202054 h 6861600"/>
              <a:gd name="connsiteX100" fmla="*/ 10282670 w 12193200"/>
              <a:gd name="connsiteY100" fmla="*/ 3189339 h 6861600"/>
              <a:gd name="connsiteX101" fmla="*/ 10227657 w 12193200"/>
              <a:gd name="connsiteY101" fmla="*/ 3244352 h 6861600"/>
              <a:gd name="connsiteX102" fmla="*/ 10282670 w 12193200"/>
              <a:gd name="connsiteY102" fmla="*/ 3299365 h 6861600"/>
              <a:gd name="connsiteX103" fmla="*/ 10337683 w 12193200"/>
              <a:gd name="connsiteY103" fmla="*/ 3244352 h 6861600"/>
              <a:gd name="connsiteX104" fmla="*/ 10282670 w 12193200"/>
              <a:gd name="connsiteY104" fmla="*/ 3189339 h 6861600"/>
              <a:gd name="connsiteX105" fmla="*/ 10110097 w 12193200"/>
              <a:gd name="connsiteY105" fmla="*/ 3104444 h 6861600"/>
              <a:gd name="connsiteX106" fmla="*/ 10096813 w 12193200"/>
              <a:gd name="connsiteY106" fmla="*/ 3117759 h 6861600"/>
              <a:gd name="connsiteX107" fmla="*/ 10096813 w 12193200"/>
              <a:gd name="connsiteY107" fmla="*/ 3195712 h 6861600"/>
              <a:gd name="connsiteX108" fmla="*/ 10083498 w 12193200"/>
              <a:gd name="connsiteY108" fmla="*/ 3209027 h 6861600"/>
              <a:gd name="connsiteX109" fmla="*/ 10031040 w 12193200"/>
              <a:gd name="connsiteY109" fmla="*/ 3209027 h 6861600"/>
              <a:gd name="connsiteX110" fmla="*/ 10031025 w 12193200"/>
              <a:gd name="connsiteY110" fmla="*/ 3209027 h 6861600"/>
              <a:gd name="connsiteX111" fmla="*/ 10017725 w 12193200"/>
              <a:gd name="connsiteY111" fmla="*/ 3222327 h 6861600"/>
              <a:gd name="connsiteX112" fmla="*/ 10017725 w 12193200"/>
              <a:gd name="connsiteY112" fmla="*/ 3266707 h 6861600"/>
              <a:gd name="connsiteX113" fmla="*/ 10031040 w 12193200"/>
              <a:gd name="connsiteY113" fmla="*/ 3279990 h 6861600"/>
              <a:gd name="connsiteX114" fmla="*/ 10083498 w 12193200"/>
              <a:gd name="connsiteY114" fmla="*/ 3279990 h 6861600"/>
              <a:gd name="connsiteX115" fmla="*/ 10096813 w 12193200"/>
              <a:gd name="connsiteY115" fmla="*/ 3293306 h 6861600"/>
              <a:gd name="connsiteX116" fmla="*/ 10096813 w 12193200"/>
              <a:gd name="connsiteY116" fmla="*/ 3512822 h 6861600"/>
              <a:gd name="connsiteX117" fmla="*/ 10128083 w 12193200"/>
              <a:gd name="connsiteY117" fmla="*/ 3602118 h 6861600"/>
              <a:gd name="connsiteX118" fmla="*/ 10218151 w 12193200"/>
              <a:gd name="connsiteY118" fmla="*/ 3629601 h 6861600"/>
              <a:gd name="connsiteX119" fmla="*/ 10273590 w 12193200"/>
              <a:gd name="connsiteY119" fmla="*/ 3629601 h 6861600"/>
              <a:gd name="connsiteX120" fmla="*/ 10273606 w 12193200"/>
              <a:gd name="connsiteY120" fmla="*/ 3629601 h 6861600"/>
              <a:gd name="connsiteX121" fmla="*/ 10286906 w 12193200"/>
              <a:gd name="connsiteY121" fmla="*/ 3616301 h 6861600"/>
              <a:gd name="connsiteX122" fmla="*/ 10286906 w 12193200"/>
              <a:gd name="connsiteY122" fmla="*/ 3570391 h 6861600"/>
              <a:gd name="connsiteX123" fmla="*/ 10286906 w 12193200"/>
              <a:gd name="connsiteY123" fmla="*/ 3570375 h 6861600"/>
              <a:gd name="connsiteX124" fmla="*/ 10273590 w 12193200"/>
              <a:gd name="connsiteY124" fmla="*/ 3557091 h 6861600"/>
              <a:gd name="connsiteX125" fmla="*/ 10233486 w 12193200"/>
              <a:gd name="connsiteY125" fmla="*/ 3557091 h 6861600"/>
              <a:gd name="connsiteX126" fmla="*/ 10195622 w 12193200"/>
              <a:gd name="connsiteY126" fmla="*/ 3546805 h 6861600"/>
              <a:gd name="connsiteX127" fmla="*/ 10184579 w 12193200"/>
              <a:gd name="connsiteY127" fmla="*/ 3512822 h 6861600"/>
              <a:gd name="connsiteX128" fmla="*/ 10184579 w 12193200"/>
              <a:gd name="connsiteY128" fmla="*/ 3117759 h 6861600"/>
              <a:gd name="connsiteX129" fmla="*/ 10171263 w 12193200"/>
              <a:gd name="connsiteY129" fmla="*/ 3104444 h 6861600"/>
              <a:gd name="connsiteX130" fmla="*/ 10110113 w 12193200"/>
              <a:gd name="connsiteY130" fmla="*/ 3104444 h 6861600"/>
              <a:gd name="connsiteX131" fmla="*/ 10110097 w 12193200"/>
              <a:gd name="connsiteY131" fmla="*/ 3104444 h 6861600"/>
              <a:gd name="connsiteX132" fmla="*/ 9493861 w 12193200"/>
              <a:gd name="connsiteY132" fmla="*/ 3104444 h 6861600"/>
              <a:gd name="connsiteX133" fmla="*/ 9480641 w 12193200"/>
              <a:gd name="connsiteY133" fmla="*/ 3117665 h 6861600"/>
              <a:gd name="connsiteX134" fmla="*/ 9480641 w 12193200"/>
              <a:gd name="connsiteY134" fmla="*/ 3240328 h 6861600"/>
              <a:gd name="connsiteX135" fmla="*/ 9462308 w 12193200"/>
              <a:gd name="connsiteY135" fmla="*/ 3228843 h 6861600"/>
              <a:gd name="connsiteX136" fmla="*/ 9353166 w 12193200"/>
              <a:gd name="connsiteY136" fmla="*/ 3202101 h 6861600"/>
              <a:gd name="connsiteX137" fmla="*/ 9243991 w 12193200"/>
              <a:gd name="connsiteY137" fmla="*/ 3228843 h 6861600"/>
              <a:gd name="connsiteX138" fmla="*/ 9166907 w 12193200"/>
              <a:gd name="connsiteY138" fmla="*/ 3305170 h 6861600"/>
              <a:gd name="connsiteX139" fmla="*/ 9138698 w 12193200"/>
              <a:gd name="connsiteY139" fmla="*/ 3418919 h 6861600"/>
              <a:gd name="connsiteX140" fmla="*/ 9166181 w 12193200"/>
              <a:gd name="connsiteY140" fmla="*/ 3533032 h 6861600"/>
              <a:gd name="connsiteX141" fmla="*/ 9241751 w 12193200"/>
              <a:gd name="connsiteY141" fmla="*/ 3609375 h 6861600"/>
              <a:gd name="connsiteX142" fmla="*/ 9349363 w 12193200"/>
              <a:gd name="connsiteY142" fmla="*/ 3636448 h 6861600"/>
              <a:gd name="connsiteX143" fmla="*/ 9459658 w 12193200"/>
              <a:gd name="connsiteY143" fmla="*/ 3609375 h 6861600"/>
              <a:gd name="connsiteX144" fmla="*/ 9538667 w 12193200"/>
              <a:gd name="connsiteY144" fmla="*/ 3532653 h 6861600"/>
              <a:gd name="connsiteX145" fmla="*/ 9567665 w 12193200"/>
              <a:gd name="connsiteY145" fmla="*/ 3380724 h 6861600"/>
              <a:gd name="connsiteX146" fmla="*/ 9567665 w 12193200"/>
              <a:gd name="connsiteY146" fmla="*/ 3117665 h 6861600"/>
              <a:gd name="connsiteX147" fmla="*/ 9554444 w 12193200"/>
              <a:gd name="connsiteY147" fmla="*/ 3104444 h 6861600"/>
              <a:gd name="connsiteX148" fmla="*/ 1412487 w 12193200"/>
              <a:gd name="connsiteY148" fmla="*/ 864356 h 6861600"/>
              <a:gd name="connsiteX149" fmla="*/ 1412487 w 12193200"/>
              <a:gd name="connsiteY149" fmla="*/ 5990756 h 6861600"/>
              <a:gd name="connsiteX150" fmla="*/ 1538487 w 12193200"/>
              <a:gd name="connsiteY150" fmla="*/ 5990756 h 6861600"/>
              <a:gd name="connsiteX151" fmla="*/ 1538487 w 12193200"/>
              <a:gd name="connsiteY151" fmla="*/ 864356 h 6861600"/>
              <a:gd name="connsiteX152" fmla="*/ 0 w 12193200"/>
              <a:gd name="connsiteY152" fmla="*/ 0 h 6861600"/>
              <a:gd name="connsiteX153" fmla="*/ 12193200 w 12193200"/>
              <a:gd name="connsiteY153" fmla="*/ 0 h 6861600"/>
              <a:gd name="connsiteX154" fmla="*/ 12193200 w 12193200"/>
              <a:gd name="connsiteY154" fmla="*/ 6861600 h 6861600"/>
              <a:gd name="connsiteX155" fmla="*/ 0 w 12193200"/>
              <a:gd name="connsiteY155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2193200" h="6861600">
                <a:moveTo>
                  <a:pt x="9351683" y="3277750"/>
                </a:moveTo>
                <a:cubicBezTo>
                  <a:pt x="9373579" y="3277629"/>
                  <a:pt x="9395136" y="3283160"/>
                  <a:pt x="9414268" y="3293811"/>
                </a:cubicBezTo>
                <a:cubicBezTo>
                  <a:pt x="9433547" y="3304455"/>
                  <a:pt x="9449056" y="3320337"/>
                  <a:pt x="9460794" y="3341456"/>
                </a:cubicBezTo>
                <a:cubicBezTo>
                  <a:pt x="9472532" y="3362576"/>
                  <a:pt x="9478380" y="3388397"/>
                  <a:pt x="9478337" y="3418919"/>
                </a:cubicBezTo>
                <a:cubicBezTo>
                  <a:pt x="9478337" y="3449452"/>
                  <a:pt x="9472232" y="3475405"/>
                  <a:pt x="9460021" y="3496777"/>
                </a:cubicBezTo>
                <a:cubicBezTo>
                  <a:pt x="9447810" y="3518159"/>
                  <a:pt x="9431907" y="3534188"/>
                  <a:pt x="9412312" y="3544864"/>
                </a:cubicBezTo>
                <a:cubicBezTo>
                  <a:pt x="9393027" y="3555469"/>
                  <a:pt x="9371356" y="3560986"/>
                  <a:pt x="9349348" y="3560893"/>
                </a:cubicBezTo>
                <a:cubicBezTo>
                  <a:pt x="9314229" y="3560893"/>
                  <a:pt x="9285094" y="3548551"/>
                  <a:pt x="9261945" y="3523866"/>
                </a:cubicBezTo>
                <a:cubicBezTo>
                  <a:pt x="9238796" y="3499180"/>
                  <a:pt x="9227225" y="3464198"/>
                  <a:pt x="9227236" y="3418919"/>
                </a:cubicBezTo>
                <a:cubicBezTo>
                  <a:pt x="9227236" y="3388418"/>
                  <a:pt x="9232826" y="3362597"/>
                  <a:pt x="9244007" y="3341456"/>
                </a:cubicBezTo>
                <a:cubicBezTo>
                  <a:pt x="9255188" y="3320315"/>
                  <a:pt x="9270338" y="3304413"/>
                  <a:pt x="9289459" y="3293748"/>
                </a:cubicBezTo>
                <a:cubicBezTo>
                  <a:pt x="9308448" y="3283075"/>
                  <a:pt x="9329901" y="3277559"/>
                  <a:pt x="9351683" y="3277750"/>
                </a:cubicBezTo>
                <a:close/>
                <a:moveTo>
                  <a:pt x="11156040" y="3209012"/>
                </a:moveTo>
                <a:cubicBezTo>
                  <a:pt x="11150524" y="3209013"/>
                  <a:pt x="11145581" y="3212413"/>
                  <a:pt x="11143608" y="3217563"/>
                </a:cubicBezTo>
                <a:lnTo>
                  <a:pt x="11024005" y="3529609"/>
                </a:lnTo>
                <a:lnTo>
                  <a:pt x="10908836" y="3217799"/>
                </a:lnTo>
                <a:cubicBezTo>
                  <a:pt x="10906908" y="3212571"/>
                  <a:pt x="10901929" y="3209097"/>
                  <a:pt x="10896357" y="3209091"/>
                </a:cubicBezTo>
                <a:lnTo>
                  <a:pt x="10828375" y="3209091"/>
                </a:lnTo>
                <a:cubicBezTo>
                  <a:pt x="10821022" y="3209132"/>
                  <a:pt x="10815094" y="3215128"/>
                  <a:pt x="10815135" y="3222482"/>
                </a:cubicBezTo>
                <a:cubicBezTo>
                  <a:pt x="10815145" y="3224119"/>
                  <a:pt x="10815455" y="3225741"/>
                  <a:pt x="10816053" y="3227265"/>
                </a:cubicBezTo>
                <a:lnTo>
                  <a:pt x="10974719" y="3629569"/>
                </a:lnTo>
                <a:cubicBezTo>
                  <a:pt x="10973416" y="3636409"/>
                  <a:pt x="10971428" y="3643101"/>
                  <a:pt x="10968787" y="3649543"/>
                </a:cubicBezTo>
                <a:cubicBezTo>
                  <a:pt x="10950392" y="3695532"/>
                  <a:pt x="10916724" y="3729798"/>
                  <a:pt x="10862405" y="3735999"/>
                </a:cubicBezTo>
                <a:cubicBezTo>
                  <a:pt x="10855295" y="3737034"/>
                  <a:pt x="10850079" y="3743220"/>
                  <a:pt x="10850257" y="3750403"/>
                </a:cubicBezTo>
                <a:cubicBezTo>
                  <a:pt x="10850257" y="3756193"/>
                  <a:pt x="10849610" y="3796723"/>
                  <a:pt x="10849610" y="3806552"/>
                </a:cubicBezTo>
                <a:cubicBezTo>
                  <a:pt x="10849610" y="3816381"/>
                  <a:pt x="10854738" y="3820483"/>
                  <a:pt x="10864078" y="3820483"/>
                </a:cubicBezTo>
                <a:cubicBezTo>
                  <a:pt x="10870694" y="3820541"/>
                  <a:pt x="10877305" y="3820072"/>
                  <a:pt x="10883846" y="3819078"/>
                </a:cubicBezTo>
                <a:cubicBezTo>
                  <a:pt x="10959810" y="3806457"/>
                  <a:pt x="11002391" y="3766290"/>
                  <a:pt x="11028044" y="3707064"/>
                </a:cubicBezTo>
                <a:cubicBezTo>
                  <a:pt x="11035080" y="3690830"/>
                  <a:pt x="11040176" y="3678319"/>
                  <a:pt x="11045761" y="3664830"/>
                </a:cubicBezTo>
                <a:lnTo>
                  <a:pt x="11229259" y="3227455"/>
                </a:lnTo>
                <a:cubicBezTo>
                  <a:pt x="11232091" y="3220668"/>
                  <a:pt x="11228885" y="3212870"/>
                  <a:pt x="11222098" y="3210039"/>
                </a:cubicBezTo>
                <a:cubicBezTo>
                  <a:pt x="11220473" y="3209361"/>
                  <a:pt x="11218730" y="3209012"/>
                  <a:pt x="11216969" y="3209012"/>
                </a:cubicBezTo>
                <a:close/>
                <a:moveTo>
                  <a:pt x="9811429" y="3202118"/>
                </a:moveTo>
                <a:cubicBezTo>
                  <a:pt x="9779298" y="3202128"/>
                  <a:pt x="9750910" y="3207482"/>
                  <a:pt x="9726267" y="3218178"/>
                </a:cubicBezTo>
                <a:cubicBezTo>
                  <a:pt x="9701624" y="3228875"/>
                  <a:pt x="9682692" y="3243505"/>
                  <a:pt x="9669471" y="3262069"/>
                </a:cubicBezTo>
                <a:cubicBezTo>
                  <a:pt x="9656536" y="3279841"/>
                  <a:pt x="9649596" y="3301270"/>
                  <a:pt x="9649656" y="3323251"/>
                </a:cubicBezTo>
                <a:cubicBezTo>
                  <a:pt x="9649656" y="3350692"/>
                  <a:pt x="9656913" y="3372826"/>
                  <a:pt x="9671428" y="3389655"/>
                </a:cubicBezTo>
                <a:cubicBezTo>
                  <a:pt x="9685354" y="3406059"/>
                  <a:pt x="9703013" y="3418881"/>
                  <a:pt x="9722923" y="3427045"/>
                </a:cubicBezTo>
                <a:cubicBezTo>
                  <a:pt x="9742780" y="3435249"/>
                  <a:pt x="9768485" y="3443663"/>
                  <a:pt x="9800039" y="3452288"/>
                </a:cubicBezTo>
                <a:cubicBezTo>
                  <a:pt x="9832591" y="3461480"/>
                  <a:pt x="9856372" y="3469895"/>
                  <a:pt x="9871381" y="3477530"/>
                </a:cubicBezTo>
                <a:cubicBezTo>
                  <a:pt x="9886389" y="3485166"/>
                  <a:pt x="9893894" y="3496873"/>
                  <a:pt x="9893894" y="3512649"/>
                </a:cubicBezTo>
                <a:cubicBezTo>
                  <a:pt x="9893894" y="3527427"/>
                  <a:pt x="9887157" y="3539522"/>
                  <a:pt x="9873684" y="3548936"/>
                </a:cubicBezTo>
                <a:cubicBezTo>
                  <a:pt x="9860211" y="3558349"/>
                  <a:pt x="9841252" y="3563056"/>
                  <a:pt x="9816809" y="3563056"/>
                </a:cubicBezTo>
                <a:cubicBezTo>
                  <a:pt x="9793418" y="3563076"/>
                  <a:pt x="9773960" y="3557092"/>
                  <a:pt x="9758436" y="3545102"/>
                </a:cubicBezTo>
                <a:cubicBezTo>
                  <a:pt x="9745857" y="3535467"/>
                  <a:pt x="9737879" y="3523898"/>
                  <a:pt x="9734503" y="3510393"/>
                </a:cubicBezTo>
                <a:cubicBezTo>
                  <a:pt x="9733009" y="3504578"/>
                  <a:pt x="9727759" y="3500517"/>
                  <a:pt x="9721755" y="3500533"/>
                </a:cubicBezTo>
                <a:lnTo>
                  <a:pt x="9657592" y="3500533"/>
                </a:lnTo>
                <a:cubicBezTo>
                  <a:pt x="9656902" y="3500534"/>
                  <a:pt x="9656214" y="3500590"/>
                  <a:pt x="9655534" y="3500697"/>
                </a:cubicBezTo>
                <a:cubicBezTo>
                  <a:pt x="9648201" y="3501856"/>
                  <a:pt x="9643195" y="3508740"/>
                  <a:pt x="9644355" y="3516073"/>
                </a:cubicBezTo>
                <a:cubicBezTo>
                  <a:pt x="9647543" y="3535505"/>
                  <a:pt x="9655386" y="3553877"/>
                  <a:pt x="9667215" y="3569619"/>
                </a:cubicBezTo>
                <a:cubicBezTo>
                  <a:pt x="9682455" y="3590275"/>
                  <a:pt x="9703175" y="3606579"/>
                  <a:pt x="9729375" y="3618526"/>
                </a:cubicBezTo>
                <a:cubicBezTo>
                  <a:pt x="9755585" y="3630474"/>
                  <a:pt x="9785209" y="3636448"/>
                  <a:pt x="9818245" y="3636448"/>
                </a:cubicBezTo>
                <a:cubicBezTo>
                  <a:pt x="9850892" y="3636512"/>
                  <a:pt x="9879290" y="3631174"/>
                  <a:pt x="9903439" y="3620435"/>
                </a:cubicBezTo>
                <a:cubicBezTo>
                  <a:pt x="9927588" y="3609696"/>
                  <a:pt x="9946262" y="3594940"/>
                  <a:pt x="9959462" y="3576166"/>
                </a:cubicBezTo>
                <a:cubicBezTo>
                  <a:pt x="9972676" y="3557417"/>
                  <a:pt x="9979622" y="3534970"/>
                  <a:pt x="9979309" y="3512034"/>
                </a:cubicBezTo>
                <a:cubicBezTo>
                  <a:pt x="9978846" y="3485088"/>
                  <a:pt x="9971483" y="3463458"/>
                  <a:pt x="9957221" y="3447145"/>
                </a:cubicBezTo>
                <a:cubicBezTo>
                  <a:pt x="9943320" y="3431135"/>
                  <a:pt x="9925974" y="3418481"/>
                  <a:pt x="9906484" y="3410133"/>
                </a:cubicBezTo>
                <a:cubicBezTo>
                  <a:pt x="9886857" y="3401729"/>
                  <a:pt x="9861794" y="3393467"/>
                  <a:pt x="9831292" y="3385348"/>
                </a:cubicBezTo>
                <a:cubicBezTo>
                  <a:pt x="9808395" y="3378742"/>
                  <a:pt x="9791093" y="3373263"/>
                  <a:pt x="9779387" y="3368908"/>
                </a:cubicBezTo>
                <a:cubicBezTo>
                  <a:pt x="9768779" y="3365157"/>
                  <a:pt x="9759000" y="3359381"/>
                  <a:pt x="9750595" y="3351901"/>
                </a:cubicBezTo>
                <a:cubicBezTo>
                  <a:pt x="9742833" y="3345109"/>
                  <a:pt x="9738103" y="3335500"/>
                  <a:pt x="9737453" y="3325207"/>
                </a:cubicBezTo>
                <a:cubicBezTo>
                  <a:pt x="9736717" y="3309799"/>
                  <a:pt x="9742806" y="3297556"/>
                  <a:pt x="9755722" y="3288479"/>
                </a:cubicBezTo>
                <a:cubicBezTo>
                  <a:pt x="9767944" y="3279834"/>
                  <a:pt x="9785498" y="3275511"/>
                  <a:pt x="9808385" y="3275511"/>
                </a:cubicBezTo>
                <a:cubicBezTo>
                  <a:pt x="9831860" y="3275500"/>
                  <a:pt x="9850434" y="3281090"/>
                  <a:pt x="9864108" y="3292281"/>
                </a:cubicBezTo>
                <a:cubicBezTo>
                  <a:pt x="9875036" y="3301028"/>
                  <a:pt x="9882591" y="3313295"/>
                  <a:pt x="9885485" y="3326990"/>
                </a:cubicBezTo>
                <a:cubicBezTo>
                  <a:pt x="9886839" y="3332996"/>
                  <a:pt x="9892186" y="3337254"/>
                  <a:pt x="9898343" y="3337229"/>
                </a:cubicBezTo>
                <a:lnTo>
                  <a:pt x="9959367" y="3337229"/>
                </a:lnTo>
                <a:cubicBezTo>
                  <a:pt x="9959962" y="3337228"/>
                  <a:pt x="9960555" y="3337188"/>
                  <a:pt x="9961145" y="3337108"/>
                </a:cubicBezTo>
                <a:cubicBezTo>
                  <a:pt x="9968484" y="3336114"/>
                  <a:pt x="9973628" y="3329360"/>
                  <a:pt x="9972635" y="3322020"/>
                </a:cubicBezTo>
                <a:cubicBezTo>
                  <a:pt x="9967870" y="3287427"/>
                  <a:pt x="9952683" y="3259555"/>
                  <a:pt x="9927072" y="3238404"/>
                </a:cubicBezTo>
                <a:cubicBezTo>
                  <a:pt x="9897812" y="3214213"/>
                  <a:pt x="9859264" y="3202118"/>
                  <a:pt x="9811429" y="3202118"/>
                </a:cubicBezTo>
                <a:close/>
                <a:moveTo>
                  <a:pt x="10596727" y="3202054"/>
                </a:moveTo>
                <a:cubicBezTo>
                  <a:pt x="10572445" y="3201931"/>
                  <a:pt x="10548404" y="3206874"/>
                  <a:pt x="10526142" y="3216569"/>
                </a:cubicBezTo>
                <a:cubicBezTo>
                  <a:pt x="10503981" y="3226245"/>
                  <a:pt x="10485790" y="3239734"/>
                  <a:pt x="10471571" y="3257036"/>
                </a:cubicBezTo>
                <a:lnTo>
                  <a:pt x="10471571" y="3222327"/>
                </a:lnTo>
                <a:cubicBezTo>
                  <a:pt x="10471571" y="3222322"/>
                  <a:pt x="10471571" y="3222317"/>
                  <a:pt x="10471571" y="3222311"/>
                </a:cubicBezTo>
                <a:cubicBezTo>
                  <a:pt x="10471561" y="3214966"/>
                  <a:pt x="10465601" y="3209019"/>
                  <a:pt x="10458255" y="3209027"/>
                </a:cubicBezTo>
                <a:lnTo>
                  <a:pt x="10397846" y="3209027"/>
                </a:lnTo>
                <a:cubicBezTo>
                  <a:pt x="10397842" y="3209027"/>
                  <a:pt x="10397835" y="3209027"/>
                  <a:pt x="10397831" y="3209027"/>
                </a:cubicBezTo>
                <a:cubicBezTo>
                  <a:pt x="10390485" y="3209027"/>
                  <a:pt x="10384531" y="3214982"/>
                  <a:pt x="10384531" y="3222327"/>
                </a:cubicBezTo>
                <a:lnTo>
                  <a:pt x="10384531" y="3616270"/>
                </a:lnTo>
                <a:cubicBezTo>
                  <a:pt x="10384531" y="3616274"/>
                  <a:pt x="10384531" y="3616281"/>
                  <a:pt x="10384531" y="3616285"/>
                </a:cubicBezTo>
                <a:cubicBezTo>
                  <a:pt x="10384540" y="3623631"/>
                  <a:pt x="10390501" y="3629579"/>
                  <a:pt x="10397846" y="3629569"/>
                </a:cubicBezTo>
                <a:lnTo>
                  <a:pt x="10458255" y="3629569"/>
                </a:lnTo>
                <a:cubicBezTo>
                  <a:pt x="10465601" y="3629579"/>
                  <a:pt x="10471561" y="3623631"/>
                  <a:pt x="10471571" y="3616285"/>
                </a:cubicBezTo>
                <a:lnTo>
                  <a:pt x="10471571" y="3394497"/>
                </a:lnTo>
                <a:cubicBezTo>
                  <a:pt x="10471582" y="3356886"/>
                  <a:pt x="10481116" y="3328025"/>
                  <a:pt x="10500174" y="3307915"/>
                </a:cubicBezTo>
                <a:cubicBezTo>
                  <a:pt x="10519232" y="3287805"/>
                  <a:pt x="10545063" y="3277750"/>
                  <a:pt x="10577668" y="3277750"/>
                </a:cubicBezTo>
                <a:cubicBezTo>
                  <a:pt x="10610242" y="3277729"/>
                  <a:pt x="10635936" y="3287763"/>
                  <a:pt x="10654753" y="3307852"/>
                </a:cubicBezTo>
                <a:cubicBezTo>
                  <a:pt x="10673570" y="3327941"/>
                  <a:pt x="10682978" y="3356823"/>
                  <a:pt x="10682978" y="3394497"/>
                </a:cubicBezTo>
                <a:lnTo>
                  <a:pt x="10682978" y="3616270"/>
                </a:lnTo>
                <a:cubicBezTo>
                  <a:pt x="10682978" y="3616274"/>
                  <a:pt x="10682978" y="3616281"/>
                  <a:pt x="10682978" y="3616285"/>
                </a:cubicBezTo>
                <a:cubicBezTo>
                  <a:pt x="10682987" y="3623631"/>
                  <a:pt x="10688947" y="3629579"/>
                  <a:pt x="10696293" y="3629569"/>
                </a:cubicBezTo>
                <a:lnTo>
                  <a:pt x="10755960" y="3629569"/>
                </a:lnTo>
                <a:cubicBezTo>
                  <a:pt x="10755971" y="3629569"/>
                  <a:pt x="10755981" y="3629569"/>
                  <a:pt x="10755992" y="3629569"/>
                </a:cubicBezTo>
                <a:cubicBezTo>
                  <a:pt x="10763328" y="3629569"/>
                  <a:pt x="10769276" y="3623621"/>
                  <a:pt x="10769276" y="3616285"/>
                </a:cubicBezTo>
                <a:lnTo>
                  <a:pt x="10769276" y="3381529"/>
                </a:lnTo>
                <a:cubicBezTo>
                  <a:pt x="10769370" y="3343360"/>
                  <a:pt x="10762007" y="3310787"/>
                  <a:pt x="10747188" y="3283809"/>
                </a:cubicBezTo>
                <a:cubicBezTo>
                  <a:pt x="10732369" y="3256831"/>
                  <a:pt x="10711860" y="3236479"/>
                  <a:pt x="10685659" y="3222753"/>
                </a:cubicBezTo>
                <a:cubicBezTo>
                  <a:pt x="10659459" y="3208996"/>
                  <a:pt x="10629815" y="3202096"/>
                  <a:pt x="10596727" y="3202054"/>
                </a:cubicBezTo>
                <a:close/>
                <a:moveTo>
                  <a:pt x="10282670" y="3189339"/>
                </a:moveTo>
                <a:cubicBezTo>
                  <a:pt x="10252287" y="3189339"/>
                  <a:pt x="10227657" y="3213969"/>
                  <a:pt x="10227657" y="3244352"/>
                </a:cubicBezTo>
                <a:cubicBezTo>
                  <a:pt x="10227657" y="3274735"/>
                  <a:pt x="10252287" y="3299365"/>
                  <a:pt x="10282670" y="3299365"/>
                </a:cubicBezTo>
                <a:cubicBezTo>
                  <a:pt x="10313053" y="3299365"/>
                  <a:pt x="10337683" y="3274735"/>
                  <a:pt x="10337683" y="3244352"/>
                </a:cubicBezTo>
                <a:cubicBezTo>
                  <a:pt x="10337683" y="3213969"/>
                  <a:pt x="10313053" y="3189339"/>
                  <a:pt x="10282670" y="3189339"/>
                </a:cubicBezTo>
                <a:close/>
                <a:moveTo>
                  <a:pt x="10110097" y="3104444"/>
                </a:moveTo>
                <a:cubicBezTo>
                  <a:pt x="10102752" y="3104453"/>
                  <a:pt x="10096804" y="3110414"/>
                  <a:pt x="10096813" y="3117759"/>
                </a:cubicBezTo>
                <a:lnTo>
                  <a:pt x="10096813" y="3195712"/>
                </a:lnTo>
                <a:cubicBezTo>
                  <a:pt x="10096813" y="3203066"/>
                  <a:pt x="10090851" y="3209027"/>
                  <a:pt x="10083498" y="3209027"/>
                </a:cubicBezTo>
                <a:lnTo>
                  <a:pt x="10031040" y="3209027"/>
                </a:lnTo>
                <a:cubicBezTo>
                  <a:pt x="10031036" y="3209027"/>
                  <a:pt x="10031029" y="3209027"/>
                  <a:pt x="10031025" y="3209027"/>
                </a:cubicBezTo>
                <a:cubicBezTo>
                  <a:pt x="10023679" y="3209027"/>
                  <a:pt x="10017725" y="3214982"/>
                  <a:pt x="10017725" y="3222327"/>
                </a:cubicBezTo>
                <a:lnTo>
                  <a:pt x="10017725" y="3266707"/>
                </a:lnTo>
                <a:cubicBezTo>
                  <a:pt x="10017742" y="3274048"/>
                  <a:pt x="10023700" y="3279990"/>
                  <a:pt x="10031040" y="3279990"/>
                </a:cubicBezTo>
                <a:lnTo>
                  <a:pt x="10083498" y="3279990"/>
                </a:lnTo>
                <a:cubicBezTo>
                  <a:pt x="10090851" y="3279990"/>
                  <a:pt x="10096813" y="3285952"/>
                  <a:pt x="10096813" y="3293306"/>
                </a:cubicBezTo>
                <a:lnTo>
                  <a:pt x="10096813" y="3512822"/>
                </a:lnTo>
                <a:cubicBezTo>
                  <a:pt x="10096802" y="3554030"/>
                  <a:pt x="10107226" y="3583796"/>
                  <a:pt x="10128083" y="3602118"/>
                </a:cubicBezTo>
                <a:cubicBezTo>
                  <a:pt x="10148939" y="3620439"/>
                  <a:pt x="10178962" y="3629601"/>
                  <a:pt x="10218151" y="3629601"/>
                </a:cubicBezTo>
                <a:lnTo>
                  <a:pt x="10273590" y="3629601"/>
                </a:lnTo>
                <a:cubicBezTo>
                  <a:pt x="10273595" y="3629601"/>
                  <a:pt x="10273601" y="3629601"/>
                  <a:pt x="10273606" y="3629601"/>
                </a:cubicBezTo>
                <a:cubicBezTo>
                  <a:pt x="10280952" y="3629601"/>
                  <a:pt x="10286906" y="3623646"/>
                  <a:pt x="10286906" y="3616301"/>
                </a:cubicBezTo>
                <a:lnTo>
                  <a:pt x="10286906" y="3570391"/>
                </a:lnTo>
                <a:cubicBezTo>
                  <a:pt x="10286906" y="3570386"/>
                  <a:pt x="10286906" y="3570380"/>
                  <a:pt x="10286906" y="3570375"/>
                </a:cubicBezTo>
                <a:cubicBezTo>
                  <a:pt x="10286896" y="3563029"/>
                  <a:pt x="10280936" y="3557082"/>
                  <a:pt x="10273590" y="3557091"/>
                </a:cubicBezTo>
                <a:lnTo>
                  <a:pt x="10233486" y="3557091"/>
                </a:lnTo>
                <a:cubicBezTo>
                  <a:pt x="10215595" y="3557091"/>
                  <a:pt x="10203006" y="3553699"/>
                  <a:pt x="10195622" y="3546805"/>
                </a:cubicBezTo>
                <a:cubicBezTo>
                  <a:pt x="10188239" y="3539910"/>
                  <a:pt x="10184579" y="3528599"/>
                  <a:pt x="10184579" y="3512822"/>
                </a:cubicBezTo>
                <a:lnTo>
                  <a:pt x="10184579" y="3117759"/>
                </a:lnTo>
                <a:cubicBezTo>
                  <a:pt x="10184579" y="3110406"/>
                  <a:pt x="10178617" y="3104444"/>
                  <a:pt x="10171263" y="3104444"/>
                </a:cubicBezTo>
                <a:lnTo>
                  <a:pt x="10110113" y="3104444"/>
                </a:lnTo>
                <a:cubicBezTo>
                  <a:pt x="10110108" y="3104444"/>
                  <a:pt x="10110102" y="3104444"/>
                  <a:pt x="10110097" y="3104444"/>
                </a:cubicBezTo>
                <a:close/>
                <a:moveTo>
                  <a:pt x="9493861" y="3104444"/>
                </a:moveTo>
                <a:cubicBezTo>
                  <a:pt x="9486560" y="3104444"/>
                  <a:pt x="9480641" y="3110363"/>
                  <a:pt x="9480641" y="3117665"/>
                </a:cubicBezTo>
                <a:lnTo>
                  <a:pt x="9480641" y="3240328"/>
                </a:lnTo>
                <a:cubicBezTo>
                  <a:pt x="9474742" y="3236172"/>
                  <a:pt x="9468622" y="3232338"/>
                  <a:pt x="9462308" y="3228843"/>
                </a:cubicBezTo>
                <a:cubicBezTo>
                  <a:pt x="9429703" y="3210962"/>
                  <a:pt x="9393322" y="3202049"/>
                  <a:pt x="9353166" y="3202101"/>
                </a:cubicBezTo>
                <a:cubicBezTo>
                  <a:pt x="9313009" y="3202154"/>
                  <a:pt x="9276617" y="3211068"/>
                  <a:pt x="9243991" y="3228843"/>
                </a:cubicBezTo>
                <a:cubicBezTo>
                  <a:pt x="9211597" y="3246486"/>
                  <a:pt x="9184868" y="3272952"/>
                  <a:pt x="9166907" y="3305170"/>
                </a:cubicBezTo>
                <a:cubicBezTo>
                  <a:pt x="9148101" y="3338248"/>
                  <a:pt x="9138698" y="3376165"/>
                  <a:pt x="9138698" y="3418919"/>
                </a:cubicBezTo>
                <a:cubicBezTo>
                  <a:pt x="9138698" y="3462179"/>
                  <a:pt x="9147860" y="3500216"/>
                  <a:pt x="9166181" y="3533032"/>
                </a:cubicBezTo>
                <a:cubicBezTo>
                  <a:pt x="9183696" y="3565076"/>
                  <a:pt x="9209887" y="3591535"/>
                  <a:pt x="9241751" y="3609375"/>
                </a:cubicBezTo>
                <a:cubicBezTo>
                  <a:pt x="9273789" y="3627423"/>
                  <a:pt x="9309658" y="3636448"/>
                  <a:pt x="9349363" y="3636448"/>
                </a:cubicBezTo>
                <a:cubicBezTo>
                  <a:pt x="9389562" y="3636448"/>
                  <a:pt x="9426326" y="3627423"/>
                  <a:pt x="9459658" y="3609375"/>
                </a:cubicBezTo>
                <a:cubicBezTo>
                  <a:pt x="9492978" y="3591295"/>
                  <a:pt x="9520082" y="3566163"/>
                  <a:pt x="9538667" y="3532653"/>
                </a:cubicBezTo>
                <a:cubicBezTo>
                  <a:pt x="9562821" y="3489125"/>
                  <a:pt x="9567665" y="3449431"/>
                  <a:pt x="9567665" y="3380724"/>
                </a:cubicBezTo>
                <a:lnTo>
                  <a:pt x="9567665" y="3117665"/>
                </a:lnTo>
                <a:cubicBezTo>
                  <a:pt x="9567665" y="3110363"/>
                  <a:pt x="9561745" y="3104444"/>
                  <a:pt x="9554444" y="3104444"/>
                </a:cubicBezTo>
                <a:close/>
                <a:moveTo>
                  <a:pt x="1412487" y="864356"/>
                </a:moveTo>
                <a:lnTo>
                  <a:pt x="1412487" y="5990756"/>
                </a:lnTo>
                <a:lnTo>
                  <a:pt x="1538487" y="5990756"/>
                </a:lnTo>
                <a:lnTo>
                  <a:pt x="1538487" y="864356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to add dark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864000"/>
            <a:ext cx="5328000" cy="1954800"/>
          </a:xfrm>
        </p:spPr>
        <p:txBody>
          <a:bodyPr anchor="t" anchorCtr="0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4240800"/>
            <a:ext cx="5328000" cy="1238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None/>
              <a:defRPr sz="2400" b="0"/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2400" b="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3D203E8-03C6-4311-ADD7-0E312712108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965600" y="5673600"/>
            <a:ext cx="16560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85073-E3EB-4D67-9084-C2611F12FA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965600" y="5894082"/>
            <a:ext cx="165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Speaker</a:t>
            </a:r>
          </a:p>
          <a:p>
            <a:pPr lvl="1"/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72791A1-99DF-44D3-AD60-D9163DC45E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3927600" y="5673600"/>
            <a:ext cx="3366000" cy="1548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lvl="0"/>
            <a:r>
              <a:rPr lang="en-GB" dirty="0"/>
              <a:t>Click to add Classification: Public / Restricted / Confidential / Secret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022DAF1-BCA9-481A-9837-0D66FC587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white">
          <a:xfrm>
            <a:off x="3927600" y="5894082"/>
            <a:ext cx="3366000" cy="1548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7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 b="0" cap="none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r>
              <a:rPr lang="en-GB" dirty="0"/>
              <a:t>Click to add Disclaimer legal or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Dstny Body" panose="02000603000000020004" pitchFamily="2" charset="0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0889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0535AB10-5016-4BBE-B319-91BC6F875FE6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D372CC3D-7E59-450A-B93F-92B0F4C49C61}"/>
              </a:ext>
            </a:extLst>
          </p:cNvPr>
          <p:cNvSpPr/>
          <p:nvPr userDrawn="1"/>
        </p:nvSpPr>
        <p:spPr>
          <a:xfrm rot="5400000" flipV="1">
            <a:off x="439200" y="3364556"/>
            <a:ext cx="5126400" cy="126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1AC54771-CBF5-4FBF-A739-CD4ED231F6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7" y="6199199"/>
            <a:ext cx="901603" cy="3086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2B3B4A0-C375-41A6-AA76-9E9EE3A79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74800"/>
            <a:ext cx="2073600" cy="5115600"/>
          </a:xfrm>
        </p:spPr>
        <p:txBody>
          <a:bodyPr/>
          <a:lstStyle>
            <a:lvl1pPr>
              <a:lnSpc>
                <a:spcPct val="90000"/>
              </a:lnSpc>
              <a:defRPr sz="4000"/>
            </a:lvl1pPr>
          </a:lstStyle>
          <a:p>
            <a:r>
              <a:rPr lang="en-GB" dirty="0"/>
              <a:t>Click to add Agenda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99200" y="874800"/>
            <a:ext cx="8262000" cy="511560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3pPr>
            <a:lvl4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>
                <a:latin typeface="+mn-lt"/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>
                <a:latin typeface="+mn-lt"/>
              </a:defRPr>
            </a:lvl9pPr>
          </a:lstStyle>
          <a:p>
            <a:pPr lvl="0"/>
            <a:r>
              <a:rPr lang="en-GB" noProof="0" dirty="0"/>
              <a:t>Click to add agenda point                                                        Enter &amp; TAB for next text level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DF4EB-E8CD-4FE3-9BB6-9D7DA462D5A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99343-84CB-4E3E-846B-B907699FB7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5FCB2F-4FFF-4E3C-94D2-25EBC95B53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79157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774232FE-6B21-4D3C-8891-6A33800C6D20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D372CC3D-7E59-450A-B93F-92B0F4C49C61}"/>
              </a:ext>
            </a:extLst>
          </p:cNvPr>
          <p:cNvSpPr/>
          <p:nvPr userDrawn="1"/>
        </p:nvSpPr>
        <p:spPr bwMode="white">
          <a:xfrm rot="5400000" flipV="1">
            <a:off x="439200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1AC54771-CBF5-4FBF-A739-CD4ED231F6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2B3B4A0-C375-41A6-AA76-9E9EE3A79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2000" y="874800"/>
            <a:ext cx="2073600" cy="5115600"/>
          </a:xfrm>
        </p:spPr>
        <p:txBody>
          <a:bodyPr/>
          <a:lstStyle>
            <a:lvl1pPr>
              <a:lnSpc>
                <a:spcPct val="90000"/>
              </a:lnSpc>
              <a:defRPr sz="4000"/>
            </a:lvl1pPr>
          </a:lstStyle>
          <a:p>
            <a:r>
              <a:rPr lang="en-GB" dirty="0"/>
              <a:t>Click to add Agenda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3499200" y="874800"/>
            <a:ext cx="8262000" cy="511560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3pPr>
            <a:lvl4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1" cap="none" baseline="0"/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Dstny Body" panose="02000603000000020004" pitchFamily="2" charset="0"/>
              <a:buChar char="​"/>
              <a:defRPr sz="2400" b="0" cap="none" baseline="0"/>
            </a:lvl9pPr>
          </a:lstStyle>
          <a:p>
            <a:pPr lvl="0"/>
            <a:r>
              <a:rPr lang="en-GB" noProof="0" dirty="0"/>
              <a:t>Click to add agenda point                                                        Enter &amp; TAB for next text level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DF4EB-E8CD-4FE3-9BB6-9D7DA462D5A7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white"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99343-84CB-4E3E-846B-B907699FB7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white"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5FCB2F-4FFF-4E3C-94D2-25EBC95B53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00589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B">
    <p:bg>
      <p:bgPr>
        <a:gradFill>
          <a:gsLst>
            <a:gs pos="0">
              <a:srgbClr val="1BA9B5"/>
            </a:gs>
            <a:gs pos="95000">
              <a:srgbClr val="005C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4666D3D-F50F-4B1A-92E6-DD373687D7F6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0A89C57B-F8F6-40E2-833E-C9320F7E1A33}"/>
              </a:ext>
            </a:extLst>
          </p:cNvPr>
          <p:cNvSpPr/>
          <p:nvPr userDrawn="1"/>
        </p:nvSpPr>
        <p:spPr>
          <a:xfrm rot="16200000" flipV="1">
            <a:off x="-1088912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FB615E5-EF3E-4EBF-AA9B-470031CB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1944778"/>
            <a:ext cx="7833600" cy="3109002"/>
          </a:xfrm>
        </p:spPr>
        <p:txBody>
          <a:bodyPr anchor="t" anchorCtr="0"/>
          <a:lstStyle>
            <a:lvl1pPr algn="l">
              <a:defRPr sz="8000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726350"/>
            <a:ext cx="78336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1pPr>
            <a:lvl2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2pPr>
            <a:lvl3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3pPr>
            <a:lvl4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4pPr>
            <a:lvl5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5pPr>
            <a:lvl6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6pPr>
            <a:lvl7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7pPr>
            <a:lvl8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8pPr>
            <a:lvl9pPr marL="0" indent="0" algn="l">
              <a:buFont typeface="Dstny Body" panose="02000603000000020004" pitchFamily="2" charset="0"/>
              <a:buChar char="​"/>
              <a:tabLst/>
              <a:defRPr sz="8000" b="1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#01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F21-26AE-46C9-A9BF-E3C2D25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ACE3-9C9E-48B3-8EB8-2D71E81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DB5A3-15DC-4831-8A0C-FB090E04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00542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552D84-A027-418B-B489-16EF46A08E86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25000">
                <a:srgbClr val="FE9305"/>
              </a:gs>
              <a:gs pos="100000">
                <a:srgbClr val="FFE6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89C57B-F8F6-40E2-833E-C9320F7E1A33}"/>
              </a:ext>
            </a:extLst>
          </p:cNvPr>
          <p:cNvSpPr/>
          <p:nvPr userDrawn="1"/>
        </p:nvSpPr>
        <p:spPr bwMode="white">
          <a:xfrm rot="16200000" flipV="1">
            <a:off x="-1088912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FB615E5-EF3E-4EBF-AA9B-470031CB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1944778"/>
            <a:ext cx="7833600" cy="3109002"/>
          </a:xfrm>
        </p:spPr>
        <p:txBody>
          <a:bodyPr anchor="t" anchorCtr="0"/>
          <a:lstStyle>
            <a:lvl1pPr algn="l">
              <a:defRPr sz="8000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726350"/>
            <a:ext cx="78336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1pPr>
            <a:lvl2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2pPr>
            <a:lvl3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3pPr>
            <a:lvl4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4pPr>
            <a:lvl5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5pPr>
            <a:lvl6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6pPr>
            <a:lvl7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7pPr>
            <a:lvl8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8pPr>
            <a:lvl9pPr marL="0" indent="0" algn="l">
              <a:buFont typeface="Dstny Body" panose="02000603000000020004" pitchFamily="2" charset="0"/>
              <a:buChar char="​"/>
              <a:tabLst/>
              <a:defRPr sz="8000" b="1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#01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F21-26AE-46C9-A9BF-E3C2D25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ACE3-9C9E-48B3-8EB8-2D71E81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DB5A3-15DC-4831-8A0C-FB090E04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2242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4666D3D-F50F-4B1A-92E6-DD373687D7F6}"/>
              </a:ext>
            </a:extLst>
          </p:cNvPr>
          <p:cNvSpPr/>
          <p:nvPr userDrawn="1"/>
        </p:nvSpPr>
        <p:spPr>
          <a:xfrm>
            <a:off x="-1" y="-1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1BA9B5"/>
              </a:gs>
              <a:gs pos="95000">
                <a:srgbClr val="005C8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0A89C57B-F8F6-40E2-833E-C9320F7E1A33}"/>
              </a:ext>
            </a:extLst>
          </p:cNvPr>
          <p:cNvSpPr/>
          <p:nvPr userDrawn="1"/>
        </p:nvSpPr>
        <p:spPr>
          <a:xfrm rot="16200000" flipV="1">
            <a:off x="-1088912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FB615E5-EF3E-4EBF-AA9B-470031CB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1944778"/>
            <a:ext cx="7833600" cy="3109002"/>
          </a:xfrm>
        </p:spPr>
        <p:txBody>
          <a:bodyPr anchor="t" anchorCtr="0"/>
          <a:lstStyle>
            <a:lvl1pPr algn="l">
              <a:defRPr sz="8000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726350"/>
            <a:ext cx="78336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1pPr>
            <a:lvl2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2pPr>
            <a:lvl3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3pPr>
            <a:lvl4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4pPr>
            <a:lvl5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5pPr>
            <a:lvl6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6pPr>
            <a:lvl7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7pPr>
            <a:lvl8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8pPr>
            <a:lvl9pPr marL="0" indent="0" algn="l">
              <a:buFont typeface="Dstny Body" panose="02000603000000020004" pitchFamily="2" charset="0"/>
              <a:buChar char="​"/>
              <a:tabLst/>
              <a:defRPr sz="8000" b="1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#01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F21-26AE-46C9-A9BF-E3C2D25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ACE3-9C9E-48B3-8EB8-2D71E81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DB5A3-15DC-4831-8A0C-FB090E04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4108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E7966683-9609-42DF-8F42-B189A0907425}"/>
              </a:ext>
            </a:extLst>
          </p:cNvPr>
          <p:cNvSpPr/>
          <p:nvPr userDrawn="1"/>
        </p:nvSpPr>
        <p:spPr bwMode="ltGray">
          <a:xfrm>
            <a:off x="0" y="0"/>
            <a:ext cx="12193200" cy="6858000"/>
          </a:xfrm>
          <a:prstGeom prst="rect">
            <a:avLst/>
          </a:prstGeom>
          <a:gradFill flip="none" rotWithShape="1">
            <a:gsLst>
              <a:gs pos="0">
                <a:srgbClr val="B41284"/>
              </a:gs>
              <a:gs pos="95000">
                <a:srgbClr val="7E0A5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dirty="0" err="1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0A89C57B-F8F6-40E2-833E-C9320F7E1A33}"/>
              </a:ext>
            </a:extLst>
          </p:cNvPr>
          <p:cNvSpPr/>
          <p:nvPr userDrawn="1"/>
        </p:nvSpPr>
        <p:spPr bwMode="white">
          <a:xfrm rot="16200000" flipV="1">
            <a:off x="-1088912" y="3364556"/>
            <a:ext cx="5126400" cy="12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FB615E5-EF3E-4EBF-AA9B-470031CBD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55999" y="6199199"/>
            <a:ext cx="901598" cy="30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965600" y="1944778"/>
            <a:ext cx="7833600" cy="3109002"/>
          </a:xfrm>
        </p:spPr>
        <p:txBody>
          <a:bodyPr anchor="t" anchorCtr="0"/>
          <a:lstStyle>
            <a:lvl1pPr algn="l">
              <a:defRPr sz="8000"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965600" y="726350"/>
            <a:ext cx="78336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1pPr>
            <a:lvl2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2pPr>
            <a:lvl3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3pPr>
            <a:lvl4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4pPr>
            <a:lvl5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5pPr>
            <a:lvl6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6pPr>
            <a:lvl7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7pPr>
            <a:lvl8pPr marL="0" indent="0" algn="l">
              <a:buFont typeface="Dstny Body" panose="02000603000000020004" pitchFamily="2" charset="0"/>
              <a:buChar char="​"/>
              <a:defRPr sz="8000" b="1">
                <a:solidFill>
                  <a:schemeClr val="tx1"/>
                </a:solidFill>
              </a:defRPr>
            </a:lvl8pPr>
            <a:lvl9pPr marL="0" indent="0" algn="l">
              <a:buFont typeface="Dstny Body" panose="02000603000000020004" pitchFamily="2" charset="0"/>
              <a:buChar char="​"/>
              <a:tabLst/>
              <a:defRPr sz="8000" b="1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#01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7F21-26AE-46C9-A9BF-E3C2D252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ACE3-9C9E-48B3-8EB8-2D71E81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DB5A3-15DC-4831-8A0C-FB090E04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9587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 level</a:t>
            </a:r>
          </a:p>
          <a:p>
            <a:pPr lvl="6"/>
            <a:r>
              <a:rPr lang="en-GB" noProof="0" dirty="0"/>
              <a:t>7 level</a:t>
            </a:r>
          </a:p>
          <a:p>
            <a:pPr lvl="7"/>
            <a:r>
              <a:rPr lang="en-GB" noProof="0" dirty="0"/>
              <a:t>8 level</a:t>
            </a:r>
          </a:p>
          <a:p>
            <a:pPr lvl="8"/>
            <a:r>
              <a:rPr lang="en-GB" noProof="0" dirty="0"/>
              <a:t>9 level</a:t>
            </a:r>
          </a:p>
        </p:txBody>
      </p:sp>
      <p:sp>
        <p:nvSpPr>
          <p:cNvPr id="10" name="Text Placeholder notes">
            <a:extLst>
              <a:ext uri="{FF2B5EF4-FFF2-40B4-BE49-F238E27FC236}">
                <a16:creationId xmlns:a16="http://schemas.microsoft.com/office/drawing/2014/main" id="{2ECCE410-98B4-4E55-9790-F3441EFAE5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4"/>
            <a:ext cx="113256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5F8FA-83AA-40A7-A81F-145B0272EF9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D0141-A742-40EA-90CE-E9F3A4CC6BB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8AB24-1A29-4E44-8B8A-66ED307E211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08662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25600" cy="900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54468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10800" y="1728000"/>
            <a:ext cx="54468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Enter &amp; TAB for next text level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4"/>
            <a:ext cx="113256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F2C668-6CA5-4EC4-8388-0522EFC2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063847-D404-43FB-A35E-3A2C2D19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055970-4E18-4BF2-95B2-99125A34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89050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de/narrow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25600" cy="900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83880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Enter &amp; TAB for next text level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799200" y="1728000"/>
            <a:ext cx="1958400" cy="4262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Enter &amp; TAB for next text level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4"/>
            <a:ext cx="83880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F2C668-6CA5-4EC4-8388-0522EFC2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063847-D404-43FB-A35E-3A2C2D19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055970-4E18-4BF2-95B2-99125A34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39602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de/narrow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1FDAB580-EBC3-48F5-B8EE-1FE5D2B70DD9}"/>
              </a:ext>
            </a:extLst>
          </p:cNvPr>
          <p:cNvSpPr/>
          <p:nvPr userDrawn="1"/>
        </p:nvSpPr>
        <p:spPr>
          <a:xfrm rot="16200000" flipV="1">
            <a:off x="6751750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864000"/>
            <a:ext cx="7840800" cy="860025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2160000"/>
            <a:ext cx="7840800" cy="3830399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Enter &amp; TAB for next text level                            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799200" y="2160000"/>
            <a:ext cx="1958400" cy="3830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Enter &amp; TAB for next text level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991224"/>
            <a:ext cx="78408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F2C668-6CA5-4EC4-8388-0522EFC2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063847-D404-43FB-A35E-3A2C2D19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055970-4E18-4BF2-95B2-99125A34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509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58">
          <p15:clr>
            <a:srgbClr val="F26B43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bubb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AC13B577-33FC-41C3-A044-B1AB49795B7C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6558312" y="3050901"/>
            <a:ext cx="2605397" cy="2605398"/>
          </a:xfrm>
          <a:prstGeom prst="ellipse">
            <a:avLst/>
          </a:prstGeom>
          <a:gradFill>
            <a:gsLst>
              <a:gs pos="0">
                <a:srgbClr val="1BA9B5"/>
              </a:gs>
              <a:gs pos="95000">
                <a:srgbClr val="005C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E26AE9B-C683-4A05-AA6B-3B45DCEE383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flipH="1">
            <a:off x="8140413" y="1398937"/>
            <a:ext cx="3448206" cy="3466126"/>
          </a:xfrm>
          <a:custGeom>
            <a:avLst/>
            <a:gdLst>
              <a:gd name="connsiteX0" fmla="*/ 2268000 w 4512551"/>
              <a:gd name="connsiteY0" fmla="*/ 0 h 4536000"/>
              <a:gd name="connsiteX1" fmla="*/ 3871718 w 4512551"/>
              <a:gd name="connsiteY1" fmla="*/ 664282 h 4536000"/>
              <a:gd name="connsiteX2" fmla="*/ 3961197 w 4512551"/>
              <a:gd name="connsiteY2" fmla="*/ 762733 h 4536000"/>
              <a:gd name="connsiteX3" fmla="*/ 3923678 w 4512551"/>
              <a:gd name="connsiteY3" fmla="*/ 776465 h 4536000"/>
              <a:gd name="connsiteX4" fmla="*/ 3343043 w 4512551"/>
              <a:gd name="connsiteY4" fmla="*/ 1652441 h 4536000"/>
              <a:gd name="connsiteX5" fmla="*/ 4293728 w 4512551"/>
              <a:gd name="connsiteY5" fmla="*/ 2603127 h 4536000"/>
              <a:gd name="connsiteX6" fmla="*/ 4485324 w 4512551"/>
              <a:gd name="connsiteY6" fmla="*/ 2583813 h 4536000"/>
              <a:gd name="connsiteX7" fmla="*/ 4512551 w 4512551"/>
              <a:gd name="connsiteY7" fmla="*/ 2576812 h 4536000"/>
              <a:gd name="connsiteX8" fmla="*/ 4489922 w 4512551"/>
              <a:gd name="connsiteY8" fmla="*/ 2725081 h 4536000"/>
              <a:gd name="connsiteX9" fmla="*/ 2268000 w 4512551"/>
              <a:gd name="connsiteY9" fmla="*/ 4536000 h 4536000"/>
              <a:gd name="connsiteX10" fmla="*/ 0 w 4512551"/>
              <a:gd name="connsiteY10" fmla="*/ 2268000 h 4536000"/>
              <a:gd name="connsiteX11" fmla="*/ 2268000 w 4512551"/>
              <a:gd name="connsiteY11" fmla="*/ 0 h 45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2551" h="4536000">
                <a:moveTo>
                  <a:pt x="2268000" y="0"/>
                </a:moveTo>
                <a:cubicBezTo>
                  <a:pt x="2894291" y="0"/>
                  <a:pt x="3461291" y="253855"/>
                  <a:pt x="3871718" y="664282"/>
                </a:cubicBezTo>
                <a:lnTo>
                  <a:pt x="3961197" y="762733"/>
                </a:lnTo>
                <a:lnTo>
                  <a:pt x="3923678" y="776465"/>
                </a:lnTo>
                <a:cubicBezTo>
                  <a:pt x="3582463" y="920787"/>
                  <a:pt x="3343043" y="1258654"/>
                  <a:pt x="3343043" y="1652441"/>
                </a:cubicBezTo>
                <a:cubicBezTo>
                  <a:pt x="3343043" y="2177490"/>
                  <a:pt x="3768679" y="2603127"/>
                  <a:pt x="4293728" y="2603127"/>
                </a:cubicBezTo>
                <a:cubicBezTo>
                  <a:pt x="4359359" y="2603127"/>
                  <a:pt x="4423437" y="2596477"/>
                  <a:pt x="4485324" y="2583813"/>
                </a:cubicBezTo>
                <a:lnTo>
                  <a:pt x="4512551" y="2576812"/>
                </a:lnTo>
                <a:lnTo>
                  <a:pt x="4489922" y="2725081"/>
                </a:lnTo>
                <a:cubicBezTo>
                  <a:pt x="4278440" y="3758571"/>
                  <a:pt x="3364009" y="4536000"/>
                  <a:pt x="2268000" y="4536000"/>
                </a:cubicBezTo>
                <a:cubicBezTo>
                  <a:pt x="1015418" y="4536000"/>
                  <a:pt x="0" y="3520582"/>
                  <a:pt x="0" y="2268000"/>
                </a:cubicBezTo>
                <a:cubicBezTo>
                  <a:pt x="0" y="1015418"/>
                  <a:pt x="1015418" y="0"/>
                  <a:pt x="2268000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tIns="648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488" y="864000"/>
            <a:ext cx="4899312" cy="900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0" name="Text Placeholder notes">
            <a:extLst>
              <a:ext uri="{FF2B5EF4-FFF2-40B4-BE49-F238E27FC236}">
                <a16:creationId xmlns:a16="http://schemas.microsoft.com/office/drawing/2014/main" id="{2ECCE410-98B4-4E55-9790-F3441EFAE5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9488" y="5991224"/>
            <a:ext cx="48996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69882-44DF-43EA-B961-38F81A409D3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C94F4B9-B8BA-4AE0-8D3D-703A5A189F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80E129-1495-4152-885A-950F083E6B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F6788EB-A878-43E9-AB71-C7C060167280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7451503" y="1925801"/>
            <a:ext cx="1619999" cy="1620000"/>
          </a:xfrm>
          <a:prstGeom prst="ellipse">
            <a:avLst/>
          </a:prstGeom>
          <a:gradFill>
            <a:gsLst>
              <a:gs pos="25000">
                <a:srgbClr val="FE9305"/>
              </a:gs>
              <a:gs pos="100000">
                <a:srgbClr val="FFE655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12732533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2B04844-272C-4389-AC4D-0926F177548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600" y="864000"/>
            <a:ext cx="5173200" cy="5126400"/>
          </a:xfrm>
          <a:solidFill>
            <a:schemeClr val="bg2">
              <a:lumMod val="7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Click to add picture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1FDAB580-EBC3-48F5-B8EE-1FE5D2B70DD9}"/>
              </a:ext>
            </a:extLst>
          </p:cNvPr>
          <p:cNvSpPr/>
          <p:nvPr userDrawn="1"/>
        </p:nvSpPr>
        <p:spPr>
          <a:xfrm rot="16200000" flipV="1">
            <a:off x="3531600" y="3364200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4400" y="863999"/>
            <a:ext cx="5172625" cy="860026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84400" y="2160000"/>
            <a:ext cx="5173200" cy="3830399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4400" y="5991224"/>
            <a:ext cx="51804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93765-CE2C-40DF-A07F-38F61BBB42E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AE797-4FC1-4511-8181-FEA09BFEF7C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7B1EA-FFDB-44FE-9A80-5626E53F815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4873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58">
          <p15:clr>
            <a:srgbClr val="F26B43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2B04844-272C-4389-AC4D-0926F177548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600" y="864000"/>
            <a:ext cx="7830000" cy="5126400"/>
          </a:xfrm>
          <a:solidFill>
            <a:schemeClr val="bg2">
              <a:lumMod val="7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Click to add picture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1FDAB580-EBC3-48F5-B8EE-1FE5D2B70DD9}"/>
              </a:ext>
            </a:extLst>
          </p:cNvPr>
          <p:cNvSpPr/>
          <p:nvPr userDrawn="1"/>
        </p:nvSpPr>
        <p:spPr>
          <a:xfrm rot="16200000" flipV="1">
            <a:off x="6192000" y="3364556"/>
            <a:ext cx="5126400" cy="126000"/>
          </a:xfrm>
          <a:prstGeom prst="rect">
            <a:avLst/>
          </a:prstGeom>
          <a:gradFill flip="none" rotWithShape="1">
            <a:gsLst>
              <a:gs pos="0">
                <a:srgbClr val="2EAAB6"/>
              </a:gs>
              <a:gs pos="95000">
                <a:srgbClr val="00668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4000" y="1368000"/>
            <a:ext cx="2509200" cy="41688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252000" y="864000"/>
            <a:ext cx="2505600" cy="5126399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Enter &amp; TAB for next text level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1" name="Text Placeholder notes">
            <a:extLst>
              <a:ext uri="{FF2B5EF4-FFF2-40B4-BE49-F238E27FC236}">
                <a16:creationId xmlns:a16="http://schemas.microsoft.com/office/drawing/2014/main" id="{B8F97A76-3B90-49A5-913F-2084EE741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52000" y="5991224"/>
            <a:ext cx="2505600" cy="135975"/>
          </a:xfrm>
        </p:spPr>
        <p:txBody>
          <a:bodyPr anchor="b" anchorCtr="0"/>
          <a:lstStyle>
            <a:lvl1pPr marL="0" indent="0">
              <a:spcAft>
                <a:spcPts val="300"/>
              </a:spcAft>
              <a:buFont typeface="Dstny Body" panose="02000603000000020004" pitchFamily="2" charset="0"/>
              <a:buNone/>
              <a:defRPr sz="700" i="0"/>
            </a:lvl1pPr>
            <a:lvl2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2pPr>
            <a:lvl3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3pPr>
            <a:lvl4pPr marL="0" indent="0">
              <a:spcAft>
                <a:spcPts val="0"/>
              </a:spcAft>
              <a:buFont typeface="Dstny Body" panose="02000603000000020004" pitchFamily="2" charset="0"/>
              <a:buNone/>
              <a:defRPr/>
            </a:lvl4pPr>
            <a:lvl5pPr marL="0" indent="0">
              <a:buFont typeface="Dstny Body" panose="02000603000000020004" pitchFamily="2" charset="0"/>
              <a:buNone/>
              <a:defRPr/>
            </a:lvl5pPr>
          </a:lstStyle>
          <a:p>
            <a:pPr lvl="0"/>
            <a:r>
              <a:rPr lang="en-GB" dirty="0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39369-DFE2-4509-AEB5-C21FB645638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3103C-01F7-4802-B93F-A5AF643FFDE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A0EBB-DBF9-4086-B365-2D0662B21F1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0640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58">
          <p15:clr>
            <a:srgbClr val="F26B43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47" Type="http://schemas.openxmlformats.org/officeDocument/2006/relationships/tags" Target="../tags/tag5.xml"/><Relationship Id="rId50" Type="http://schemas.openxmlformats.org/officeDocument/2006/relationships/tags" Target="../tags/tag8.xml"/><Relationship Id="rId55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ags" Target="../tags/tag3.xml"/><Relationship Id="rId53" Type="http://schemas.openxmlformats.org/officeDocument/2006/relationships/tags" Target="../tags/tag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ags" Target="../tags/tag2.xml"/><Relationship Id="rId52" Type="http://schemas.openxmlformats.org/officeDocument/2006/relationships/tags" Target="../tags/tag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ags" Target="../tags/tag1.xml"/><Relationship Id="rId48" Type="http://schemas.openxmlformats.org/officeDocument/2006/relationships/tags" Target="../tags/tag6.xml"/><Relationship Id="rId56" Type="http://schemas.openxmlformats.org/officeDocument/2006/relationships/image" Target="../media/image2.svg"/><Relationship Id="rId8" Type="http://schemas.openxmlformats.org/officeDocument/2006/relationships/slideLayout" Target="../slideLayouts/slideLayout8.xml"/><Relationship Id="rId51" Type="http://schemas.openxmlformats.org/officeDocument/2006/relationships/tags" Target="../tags/tag9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ags" Target="../tags/tag4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ags" Target="../tags/tag1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ags" Target="../tags/tag7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9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42" Type="http://schemas.openxmlformats.org/officeDocument/2006/relationships/theme" Target="../theme/theme2.xml"/><Relationship Id="rId47" Type="http://schemas.openxmlformats.org/officeDocument/2006/relationships/tags" Target="../tags/tag17.xml"/><Relationship Id="rId50" Type="http://schemas.openxmlformats.org/officeDocument/2006/relationships/tags" Target="../tags/tag20.xml"/><Relationship Id="rId55" Type="http://schemas.openxmlformats.org/officeDocument/2006/relationships/image" Target="../media/image1.png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78.xml"/><Relationship Id="rId40" Type="http://schemas.openxmlformats.org/officeDocument/2006/relationships/slideLayout" Target="../slideLayouts/slideLayout81.xml"/><Relationship Id="rId45" Type="http://schemas.openxmlformats.org/officeDocument/2006/relationships/tags" Target="../tags/tag15.xml"/><Relationship Id="rId53" Type="http://schemas.openxmlformats.org/officeDocument/2006/relationships/tags" Target="../tags/tag23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4" Type="http://schemas.openxmlformats.org/officeDocument/2006/relationships/tags" Target="../tags/tag14.xml"/><Relationship Id="rId52" Type="http://schemas.openxmlformats.org/officeDocument/2006/relationships/tags" Target="../tags/tag2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43" Type="http://schemas.openxmlformats.org/officeDocument/2006/relationships/tags" Target="../tags/tag13.xml"/><Relationship Id="rId48" Type="http://schemas.openxmlformats.org/officeDocument/2006/relationships/tags" Target="../tags/tag18.xml"/><Relationship Id="rId56" Type="http://schemas.openxmlformats.org/officeDocument/2006/relationships/image" Target="../media/image2.svg"/><Relationship Id="rId8" Type="http://schemas.openxmlformats.org/officeDocument/2006/relationships/slideLayout" Target="../slideLayouts/slideLayout49.xml"/><Relationship Id="rId51" Type="http://schemas.openxmlformats.org/officeDocument/2006/relationships/tags" Target="../tags/tag21.xml"/><Relationship Id="rId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slideLayout" Target="../slideLayouts/slideLayout79.xml"/><Relationship Id="rId46" Type="http://schemas.openxmlformats.org/officeDocument/2006/relationships/tags" Target="../tags/tag16.xml"/><Relationship Id="rId20" Type="http://schemas.openxmlformats.org/officeDocument/2006/relationships/slideLayout" Target="../slideLayouts/slideLayout61.xml"/><Relationship Id="rId41" Type="http://schemas.openxmlformats.org/officeDocument/2006/relationships/slideLayout" Target="../slideLayouts/slideLayout82.xml"/><Relationship Id="rId54" Type="http://schemas.openxmlformats.org/officeDocument/2006/relationships/tags" Target="../tags/tag24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49" Type="http://schemas.openxmlformats.org/officeDocument/2006/relationships/tags" Target="../tags/tag1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26" Type="http://schemas.openxmlformats.org/officeDocument/2006/relationships/slideLayout" Target="../slideLayouts/slideLayout108.xml"/><Relationship Id="rId39" Type="http://schemas.openxmlformats.org/officeDocument/2006/relationships/slideLayout" Target="../slideLayouts/slideLayout121.xml"/><Relationship Id="rId21" Type="http://schemas.openxmlformats.org/officeDocument/2006/relationships/slideLayout" Target="../slideLayouts/slideLayout103.xml"/><Relationship Id="rId34" Type="http://schemas.openxmlformats.org/officeDocument/2006/relationships/slideLayout" Target="../slideLayouts/slideLayout116.xml"/><Relationship Id="rId42" Type="http://schemas.openxmlformats.org/officeDocument/2006/relationships/slideLayout" Target="../slideLayouts/slideLayout124.xml"/><Relationship Id="rId47" Type="http://schemas.openxmlformats.org/officeDocument/2006/relationships/tags" Target="../tags/tag26.xml"/><Relationship Id="rId50" Type="http://schemas.openxmlformats.org/officeDocument/2006/relationships/tags" Target="../tags/tag29.xml"/><Relationship Id="rId55" Type="http://schemas.openxmlformats.org/officeDocument/2006/relationships/tags" Target="../tags/tag34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9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32" Type="http://schemas.openxmlformats.org/officeDocument/2006/relationships/slideLayout" Target="../slideLayouts/slideLayout114.xml"/><Relationship Id="rId37" Type="http://schemas.openxmlformats.org/officeDocument/2006/relationships/slideLayout" Target="../slideLayouts/slideLayout119.xml"/><Relationship Id="rId40" Type="http://schemas.openxmlformats.org/officeDocument/2006/relationships/slideLayout" Target="../slideLayouts/slideLayout122.xml"/><Relationship Id="rId45" Type="http://schemas.openxmlformats.org/officeDocument/2006/relationships/theme" Target="../theme/theme3.xml"/><Relationship Id="rId53" Type="http://schemas.openxmlformats.org/officeDocument/2006/relationships/tags" Target="../tags/tag32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Relationship Id="rId27" Type="http://schemas.openxmlformats.org/officeDocument/2006/relationships/slideLayout" Target="../slideLayouts/slideLayout109.xml"/><Relationship Id="rId30" Type="http://schemas.openxmlformats.org/officeDocument/2006/relationships/slideLayout" Target="../slideLayouts/slideLayout112.xml"/><Relationship Id="rId35" Type="http://schemas.openxmlformats.org/officeDocument/2006/relationships/slideLayout" Target="../slideLayouts/slideLayout117.xml"/><Relationship Id="rId43" Type="http://schemas.openxmlformats.org/officeDocument/2006/relationships/slideLayout" Target="../slideLayouts/slideLayout125.xml"/><Relationship Id="rId48" Type="http://schemas.openxmlformats.org/officeDocument/2006/relationships/tags" Target="../tags/tag27.xml"/><Relationship Id="rId56" Type="http://schemas.openxmlformats.org/officeDocument/2006/relationships/tags" Target="../tags/tag35.xml"/><Relationship Id="rId8" Type="http://schemas.openxmlformats.org/officeDocument/2006/relationships/slideLayout" Target="../slideLayouts/slideLayout90.xml"/><Relationship Id="rId51" Type="http://schemas.openxmlformats.org/officeDocument/2006/relationships/tags" Target="../tags/tag30.xml"/><Relationship Id="rId3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33" Type="http://schemas.openxmlformats.org/officeDocument/2006/relationships/slideLayout" Target="../slideLayouts/slideLayout115.xml"/><Relationship Id="rId38" Type="http://schemas.openxmlformats.org/officeDocument/2006/relationships/slideLayout" Target="../slideLayouts/slideLayout120.xml"/><Relationship Id="rId46" Type="http://schemas.openxmlformats.org/officeDocument/2006/relationships/tags" Target="../tags/tag25.xml"/><Relationship Id="rId59" Type="http://schemas.openxmlformats.org/officeDocument/2006/relationships/image" Target="../media/image2.svg"/><Relationship Id="rId20" Type="http://schemas.openxmlformats.org/officeDocument/2006/relationships/slideLayout" Target="../slideLayouts/slideLayout102.xml"/><Relationship Id="rId41" Type="http://schemas.openxmlformats.org/officeDocument/2006/relationships/slideLayout" Target="../slideLayouts/slideLayout123.xml"/><Relationship Id="rId54" Type="http://schemas.openxmlformats.org/officeDocument/2006/relationships/tags" Target="../tags/tag33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28" Type="http://schemas.openxmlformats.org/officeDocument/2006/relationships/slideLayout" Target="../slideLayouts/slideLayout110.xml"/><Relationship Id="rId36" Type="http://schemas.openxmlformats.org/officeDocument/2006/relationships/slideLayout" Target="../slideLayouts/slideLayout118.xml"/><Relationship Id="rId49" Type="http://schemas.openxmlformats.org/officeDocument/2006/relationships/tags" Target="../tags/tag28.xml"/><Relationship Id="rId57" Type="http://schemas.openxmlformats.org/officeDocument/2006/relationships/tags" Target="../tags/tag36.xml"/><Relationship Id="rId10" Type="http://schemas.openxmlformats.org/officeDocument/2006/relationships/slideLayout" Target="../slideLayouts/slideLayout92.xml"/><Relationship Id="rId31" Type="http://schemas.openxmlformats.org/officeDocument/2006/relationships/slideLayout" Target="../slideLayouts/slideLayout113.xml"/><Relationship Id="rId44" Type="http://schemas.openxmlformats.org/officeDocument/2006/relationships/slideLayout" Target="../slideLayouts/slideLayout126.xml"/><Relationship Id="rId52" Type="http://schemas.openxmlformats.org/officeDocument/2006/relationships/tags" Target="../tags/tag3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9.xml"/><Relationship Id="rId18" Type="http://schemas.openxmlformats.org/officeDocument/2006/relationships/slideLayout" Target="../slideLayouts/slideLayout144.xml"/><Relationship Id="rId26" Type="http://schemas.openxmlformats.org/officeDocument/2006/relationships/slideLayout" Target="../slideLayouts/slideLayout152.xml"/><Relationship Id="rId39" Type="http://schemas.openxmlformats.org/officeDocument/2006/relationships/slideLayout" Target="../slideLayouts/slideLayout165.xml"/><Relationship Id="rId21" Type="http://schemas.openxmlformats.org/officeDocument/2006/relationships/slideLayout" Target="../slideLayouts/slideLayout147.xml"/><Relationship Id="rId34" Type="http://schemas.openxmlformats.org/officeDocument/2006/relationships/slideLayout" Target="../slideLayouts/slideLayout160.xml"/><Relationship Id="rId42" Type="http://schemas.openxmlformats.org/officeDocument/2006/relationships/tags" Target="../tags/tag37.xml"/><Relationship Id="rId47" Type="http://schemas.openxmlformats.org/officeDocument/2006/relationships/tags" Target="../tags/tag42.xml"/><Relationship Id="rId50" Type="http://schemas.openxmlformats.org/officeDocument/2006/relationships/tags" Target="../tags/tag45.xml"/><Relationship Id="rId55" Type="http://schemas.openxmlformats.org/officeDocument/2006/relationships/image" Target="../media/image2.svg"/><Relationship Id="rId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29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37.xml"/><Relationship Id="rId24" Type="http://schemas.openxmlformats.org/officeDocument/2006/relationships/slideLayout" Target="../slideLayouts/slideLayout150.xml"/><Relationship Id="rId32" Type="http://schemas.openxmlformats.org/officeDocument/2006/relationships/slideLayout" Target="../slideLayouts/slideLayout158.xml"/><Relationship Id="rId37" Type="http://schemas.openxmlformats.org/officeDocument/2006/relationships/slideLayout" Target="../slideLayouts/slideLayout163.xml"/><Relationship Id="rId40" Type="http://schemas.openxmlformats.org/officeDocument/2006/relationships/slideLayout" Target="../slideLayouts/slideLayout166.xml"/><Relationship Id="rId45" Type="http://schemas.openxmlformats.org/officeDocument/2006/relationships/tags" Target="../tags/tag40.xml"/><Relationship Id="rId53" Type="http://schemas.openxmlformats.org/officeDocument/2006/relationships/tags" Target="../tags/tag48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19" Type="http://schemas.openxmlformats.org/officeDocument/2006/relationships/slideLayout" Target="../slideLayouts/slideLayout145.xml"/><Relationship Id="rId31" Type="http://schemas.openxmlformats.org/officeDocument/2006/relationships/slideLayout" Target="../slideLayouts/slideLayout157.xml"/><Relationship Id="rId44" Type="http://schemas.openxmlformats.org/officeDocument/2006/relationships/tags" Target="../tags/tag39.xml"/><Relationship Id="rId52" Type="http://schemas.openxmlformats.org/officeDocument/2006/relationships/tags" Target="../tags/tag47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Relationship Id="rId22" Type="http://schemas.openxmlformats.org/officeDocument/2006/relationships/slideLayout" Target="../slideLayouts/slideLayout148.xml"/><Relationship Id="rId27" Type="http://schemas.openxmlformats.org/officeDocument/2006/relationships/slideLayout" Target="../slideLayouts/slideLayout153.xml"/><Relationship Id="rId30" Type="http://schemas.openxmlformats.org/officeDocument/2006/relationships/slideLayout" Target="../slideLayouts/slideLayout156.xml"/><Relationship Id="rId35" Type="http://schemas.openxmlformats.org/officeDocument/2006/relationships/slideLayout" Target="../slideLayouts/slideLayout161.xml"/><Relationship Id="rId43" Type="http://schemas.openxmlformats.org/officeDocument/2006/relationships/tags" Target="../tags/tag38.xml"/><Relationship Id="rId48" Type="http://schemas.openxmlformats.org/officeDocument/2006/relationships/tags" Target="../tags/tag43.xml"/><Relationship Id="rId8" Type="http://schemas.openxmlformats.org/officeDocument/2006/relationships/slideLayout" Target="../slideLayouts/slideLayout134.xml"/><Relationship Id="rId51" Type="http://schemas.openxmlformats.org/officeDocument/2006/relationships/tags" Target="../tags/tag46.xml"/><Relationship Id="rId3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5" Type="http://schemas.openxmlformats.org/officeDocument/2006/relationships/slideLayout" Target="../slideLayouts/slideLayout151.xml"/><Relationship Id="rId33" Type="http://schemas.openxmlformats.org/officeDocument/2006/relationships/slideLayout" Target="../slideLayouts/slideLayout159.xml"/><Relationship Id="rId38" Type="http://schemas.openxmlformats.org/officeDocument/2006/relationships/slideLayout" Target="../slideLayouts/slideLayout164.xml"/><Relationship Id="rId46" Type="http://schemas.openxmlformats.org/officeDocument/2006/relationships/tags" Target="../tags/tag41.xml"/><Relationship Id="rId20" Type="http://schemas.openxmlformats.org/officeDocument/2006/relationships/slideLayout" Target="../slideLayouts/slideLayout146.xml"/><Relationship Id="rId41" Type="http://schemas.openxmlformats.org/officeDocument/2006/relationships/theme" Target="../theme/theme4.xml"/><Relationship Id="rId54" Type="http://schemas.openxmlformats.org/officeDocument/2006/relationships/image" Target="../media/image1.png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1.xml"/><Relationship Id="rId23" Type="http://schemas.openxmlformats.org/officeDocument/2006/relationships/slideLayout" Target="../slideLayouts/slideLayout149.xml"/><Relationship Id="rId28" Type="http://schemas.openxmlformats.org/officeDocument/2006/relationships/slideLayout" Target="../slideLayouts/slideLayout154.xml"/><Relationship Id="rId36" Type="http://schemas.openxmlformats.org/officeDocument/2006/relationships/slideLayout" Target="../slideLayouts/slideLayout162.xml"/><Relationship Id="rId49" Type="http://schemas.openxmlformats.org/officeDocument/2006/relationships/tags" Target="../tags/tag4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9.xml"/><Relationship Id="rId18" Type="http://schemas.openxmlformats.org/officeDocument/2006/relationships/slideLayout" Target="../slideLayouts/slideLayout184.xml"/><Relationship Id="rId26" Type="http://schemas.openxmlformats.org/officeDocument/2006/relationships/slideLayout" Target="../slideLayouts/slideLayout192.xml"/><Relationship Id="rId39" Type="http://schemas.openxmlformats.org/officeDocument/2006/relationships/slideLayout" Target="../slideLayouts/slideLayout205.xml"/><Relationship Id="rId21" Type="http://schemas.openxmlformats.org/officeDocument/2006/relationships/slideLayout" Target="../slideLayouts/slideLayout187.xml"/><Relationship Id="rId34" Type="http://schemas.openxmlformats.org/officeDocument/2006/relationships/slideLayout" Target="../slideLayouts/slideLayout200.xml"/><Relationship Id="rId42" Type="http://schemas.openxmlformats.org/officeDocument/2006/relationships/slideLayout" Target="../slideLayouts/slideLayout208.xml"/><Relationship Id="rId47" Type="http://schemas.openxmlformats.org/officeDocument/2006/relationships/tags" Target="../tags/tag50.xml"/><Relationship Id="rId50" Type="http://schemas.openxmlformats.org/officeDocument/2006/relationships/tags" Target="../tags/tag53.xml"/><Relationship Id="rId55" Type="http://schemas.openxmlformats.org/officeDocument/2006/relationships/tags" Target="../tags/tag58.xml"/><Relationship Id="rId7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8.xml"/><Relationship Id="rId16" Type="http://schemas.openxmlformats.org/officeDocument/2006/relationships/slideLayout" Target="../slideLayouts/slideLayout182.xml"/><Relationship Id="rId29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177.xml"/><Relationship Id="rId24" Type="http://schemas.openxmlformats.org/officeDocument/2006/relationships/slideLayout" Target="../slideLayouts/slideLayout190.xml"/><Relationship Id="rId32" Type="http://schemas.openxmlformats.org/officeDocument/2006/relationships/slideLayout" Target="../slideLayouts/slideLayout198.xml"/><Relationship Id="rId37" Type="http://schemas.openxmlformats.org/officeDocument/2006/relationships/slideLayout" Target="../slideLayouts/slideLayout203.xml"/><Relationship Id="rId40" Type="http://schemas.openxmlformats.org/officeDocument/2006/relationships/slideLayout" Target="../slideLayouts/slideLayout206.xml"/><Relationship Id="rId45" Type="http://schemas.openxmlformats.org/officeDocument/2006/relationships/theme" Target="../theme/theme5.xml"/><Relationship Id="rId53" Type="http://schemas.openxmlformats.org/officeDocument/2006/relationships/tags" Target="../tags/tag56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171.xml"/><Relationship Id="rId19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80.xml"/><Relationship Id="rId22" Type="http://schemas.openxmlformats.org/officeDocument/2006/relationships/slideLayout" Target="../slideLayouts/slideLayout188.xml"/><Relationship Id="rId27" Type="http://schemas.openxmlformats.org/officeDocument/2006/relationships/slideLayout" Target="../slideLayouts/slideLayout193.xml"/><Relationship Id="rId30" Type="http://schemas.openxmlformats.org/officeDocument/2006/relationships/slideLayout" Target="../slideLayouts/slideLayout196.xml"/><Relationship Id="rId35" Type="http://schemas.openxmlformats.org/officeDocument/2006/relationships/slideLayout" Target="../slideLayouts/slideLayout201.xml"/><Relationship Id="rId43" Type="http://schemas.openxmlformats.org/officeDocument/2006/relationships/slideLayout" Target="../slideLayouts/slideLayout209.xml"/><Relationship Id="rId48" Type="http://schemas.openxmlformats.org/officeDocument/2006/relationships/tags" Target="../tags/tag51.xml"/><Relationship Id="rId56" Type="http://schemas.openxmlformats.org/officeDocument/2006/relationships/tags" Target="../tags/tag59.xml"/><Relationship Id="rId8" Type="http://schemas.openxmlformats.org/officeDocument/2006/relationships/slideLayout" Target="../slideLayouts/slideLayout174.xml"/><Relationship Id="rId51" Type="http://schemas.openxmlformats.org/officeDocument/2006/relationships/tags" Target="../tags/tag54.xml"/><Relationship Id="rId3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8.xml"/><Relationship Id="rId17" Type="http://schemas.openxmlformats.org/officeDocument/2006/relationships/slideLayout" Target="../slideLayouts/slideLayout183.xml"/><Relationship Id="rId25" Type="http://schemas.openxmlformats.org/officeDocument/2006/relationships/slideLayout" Target="../slideLayouts/slideLayout191.xml"/><Relationship Id="rId33" Type="http://schemas.openxmlformats.org/officeDocument/2006/relationships/slideLayout" Target="../slideLayouts/slideLayout199.xml"/><Relationship Id="rId38" Type="http://schemas.openxmlformats.org/officeDocument/2006/relationships/slideLayout" Target="../slideLayouts/slideLayout204.xml"/><Relationship Id="rId46" Type="http://schemas.openxmlformats.org/officeDocument/2006/relationships/tags" Target="../tags/tag49.xml"/><Relationship Id="rId59" Type="http://schemas.openxmlformats.org/officeDocument/2006/relationships/image" Target="../media/image2.svg"/><Relationship Id="rId20" Type="http://schemas.openxmlformats.org/officeDocument/2006/relationships/slideLayout" Target="../slideLayouts/slideLayout186.xml"/><Relationship Id="rId41" Type="http://schemas.openxmlformats.org/officeDocument/2006/relationships/slideLayout" Target="../slideLayouts/slideLayout207.xml"/><Relationship Id="rId54" Type="http://schemas.openxmlformats.org/officeDocument/2006/relationships/tags" Target="../tags/tag57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5" Type="http://schemas.openxmlformats.org/officeDocument/2006/relationships/slideLayout" Target="../slideLayouts/slideLayout181.xml"/><Relationship Id="rId23" Type="http://schemas.openxmlformats.org/officeDocument/2006/relationships/slideLayout" Target="../slideLayouts/slideLayout189.xml"/><Relationship Id="rId28" Type="http://schemas.openxmlformats.org/officeDocument/2006/relationships/slideLayout" Target="../slideLayouts/slideLayout194.xml"/><Relationship Id="rId36" Type="http://schemas.openxmlformats.org/officeDocument/2006/relationships/slideLayout" Target="../slideLayouts/slideLayout202.xml"/><Relationship Id="rId49" Type="http://schemas.openxmlformats.org/officeDocument/2006/relationships/tags" Target="../tags/tag52.xml"/><Relationship Id="rId57" Type="http://schemas.openxmlformats.org/officeDocument/2006/relationships/tags" Target="../tags/tag60.xml"/><Relationship Id="rId10" Type="http://schemas.openxmlformats.org/officeDocument/2006/relationships/slideLayout" Target="../slideLayouts/slideLayout176.xml"/><Relationship Id="rId31" Type="http://schemas.openxmlformats.org/officeDocument/2006/relationships/slideLayout" Target="../slideLayouts/slideLayout197.xml"/><Relationship Id="rId44" Type="http://schemas.openxmlformats.org/officeDocument/2006/relationships/slideLayout" Target="../slideLayouts/slideLayout210.xml"/><Relationship Id="rId52" Type="http://schemas.openxmlformats.org/officeDocument/2006/relationships/tags" Target="../tags/tag5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3.xml"/><Relationship Id="rId18" Type="http://schemas.openxmlformats.org/officeDocument/2006/relationships/slideLayout" Target="../slideLayouts/slideLayout228.xml"/><Relationship Id="rId26" Type="http://schemas.openxmlformats.org/officeDocument/2006/relationships/slideLayout" Target="../slideLayouts/slideLayout236.xml"/><Relationship Id="rId39" Type="http://schemas.openxmlformats.org/officeDocument/2006/relationships/slideLayout" Target="../slideLayouts/slideLayout249.xml"/><Relationship Id="rId21" Type="http://schemas.openxmlformats.org/officeDocument/2006/relationships/slideLayout" Target="../slideLayouts/slideLayout231.xml"/><Relationship Id="rId34" Type="http://schemas.openxmlformats.org/officeDocument/2006/relationships/slideLayout" Target="../slideLayouts/slideLayout244.xml"/><Relationship Id="rId42" Type="http://schemas.openxmlformats.org/officeDocument/2006/relationships/tags" Target="../tags/tag62.xml"/><Relationship Id="rId47" Type="http://schemas.openxmlformats.org/officeDocument/2006/relationships/tags" Target="../tags/tag67.xml"/><Relationship Id="rId50" Type="http://schemas.openxmlformats.org/officeDocument/2006/relationships/tags" Target="../tags/tag70.xml"/><Relationship Id="rId7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212.xml"/><Relationship Id="rId16" Type="http://schemas.openxmlformats.org/officeDocument/2006/relationships/slideLayout" Target="../slideLayouts/slideLayout226.xml"/><Relationship Id="rId29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21.xml"/><Relationship Id="rId24" Type="http://schemas.openxmlformats.org/officeDocument/2006/relationships/slideLayout" Target="../slideLayouts/slideLayout234.xml"/><Relationship Id="rId32" Type="http://schemas.openxmlformats.org/officeDocument/2006/relationships/slideLayout" Target="../slideLayouts/slideLayout242.xml"/><Relationship Id="rId37" Type="http://schemas.openxmlformats.org/officeDocument/2006/relationships/slideLayout" Target="../slideLayouts/slideLayout247.xml"/><Relationship Id="rId40" Type="http://schemas.openxmlformats.org/officeDocument/2006/relationships/theme" Target="../theme/theme6.xml"/><Relationship Id="rId45" Type="http://schemas.openxmlformats.org/officeDocument/2006/relationships/tags" Target="../tags/tag65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19" Type="http://schemas.openxmlformats.org/officeDocument/2006/relationships/slideLayout" Target="../slideLayouts/slideLayout229.xml"/><Relationship Id="rId31" Type="http://schemas.openxmlformats.org/officeDocument/2006/relationships/slideLayout" Target="../slideLayouts/slideLayout241.xml"/><Relationship Id="rId44" Type="http://schemas.openxmlformats.org/officeDocument/2006/relationships/tags" Target="../tags/tag64.xml"/><Relationship Id="rId52" Type="http://schemas.openxmlformats.org/officeDocument/2006/relationships/tags" Target="../tags/tag72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Relationship Id="rId14" Type="http://schemas.openxmlformats.org/officeDocument/2006/relationships/slideLayout" Target="../slideLayouts/slideLayout224.xml"/><Relationship Id="rId22" Type="http://schemas.openxmlformats.org/officeDocument/2006/relationships/slideLayout" Target="../slideLayouts/slideLayout232.xml"/><Relationship Id="rId27" Type="http://schemas.openxmlformats.org/officeDocument/2006/relationships/slideLayout" Target="../slideLayouts/slideLayout237.xml"/><Relationship Id="rId30" Type="http://schemas.openxmlformats.org/officeDocument/2006/relationships/slideLayout" Target="../slideLayouts/slideLayout240.xml"/><Relationship Id="rId35" Type="http://schemas.openxmlformats.org/officeDocument/2006/relationships/slideLayout" Target="../slideLayouts/slideLayout245.xml"/><Relationship Id="rId43" Type="http://schemas.openxmlformats.org/officeDocument/2006/relationships/tags" Target="../tags/tag63.xml"/><Relationship Id="rId48" Type="http://schemas.openxmlformats.org/officeDocument/2006/relationships/tags" Target="../tags/tag68.xml"/><Relationship Id="rId8" Type="http://schemas.openxmlformats.org/officeDocument/2006/relationships/slideLayout" Target="../slideLayouts/slideLayout218.xml"/><Relationship Id="rId51" Type="http://schemas.openxmlformats.org/officeDocument/2006/relationships/tags" Target="../tags/tag71.xml"/><Relationship Id="rId3" Type="http://schemas.openxmlformats.org/officeDocument/2006/relationships/slideLayout" Target="../slideLayouts/slideLayout213.xml"/><Relationship Id="rId12" Type="http://schemas.openxmlformats.org/officeDocument/2006/relationships/slideLayout" Target="../slideLayouts/slideLayout222.xml"/><Relationship Id="rId17" Type="http://schemas.openxmlformats.org/officeDocument/2006/relationships/slideLayout" Target="../slideLayouts/slideLayout227.xml"/><Relationship Id="rId25" Type="http://schemas.openxmlformats.org/officeDocument/2006/relationships/slideLayout" Target="../slideLayouts/slideLayout235.xml"/><Relationship Id="rId33" Type="http://schemas.openxmlformats.org/officeDocument/2006/relationships/slideLayout" Target="../slideLayouts/slideLayout243.xml"/><Relationship Id="rId38" Type="http://schemas.openxmlformats.org/officeDocument/2006/relationships/slideLayout" Target="../slideLayouts/slideLayout248.xml"/><Relationship Id="rId46" Type="http://schemas.openxmlformats.org/officeDocument/2006/relationships/tags" Target="../tags/tag66.xml"/><Relationship Id="rId20" Type="http://schemas.openxmlformats.org/officeDocument/2006/relationships/slideLayout" Target="../slideLayouts/slideLayout230.xml"/><Relationship Id="rId41" Type="http://schemas.openxmlformats.org/officeDocument/2006/relationships/tags" Target="../tags/tag61.xml"/><Relationship Id="rId54" Type="http://schemas.openxmlformats.org/officeDocument/2006/relationships/image" Target="../media/image15.svg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5" Type="http://schemas.openxmlformats.org/officeDocument/2006/relationships/slideLayout" Target="../slideLayouts/slideLayout225.xml"/><Relationship Id="rId23" Type="http://schemas.openxmlformats.org/officeDocument/2006/relationships/slideLayout" Target="../slideLayouts/slideLayout233.xml"/><Relationship Id="rId28" Type="http://schemas.openxmlformats.org/officeDocument/2006/relationships/slideLayout" Target="../slideLayouts/slideLayout238.xml"/><Relationship Id="rId36" Type="http://schemas.openxmlformats.org/officeDocument/2006/relationships/slideLayout" Target="../slideLayouts/slideLayout246.xml"/><Relationship Id="rId49" Type="http://schemas.openxmlformats.org/officeDocument/2006/relationships/tags" Target="../tags/tag69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2.xml"/><Relationship Id="rId18" Type="http://schemas.openxmlformats.org/officeDocument/2006/relationships/slideLayout" Target="../slideLayouts/slideLayout267.xml"/><Relationship Id="rId26" Type="http://schemas.openxmlformats.org/officeDocument/2006/relationships/slideLayout" Target="../slideLayouts/slideLayout275.xml"/><Relationship Id="rId39" Type="http://schemas.openxmlformats.org/officeDocument/2006/relationships/slideLayout" Target="../slideLayouts/slideLayout288.xml"/><Relationship Id="rId21" Type="http://schemas.openxmlformats.org/officeDocument/2006/relationships/slideLayout" Target="../slideLayouts/slideLayout270.xml"/><Relationship Id="rId34" Type="http://schemas.openxmlformats.org/officeDocument/2006/relationships/slideLayout" Target="../slideLayouts/slideLayout283.xml"/><Relationship Id="rId42" Type="http://schemas.openxmlformats.org/officeDocument/2006/relationships/tags" Target="../tags/tag74.xml"/><Relationship Id="rId47" Type="http://schemas.openxmlformats.org/officeDocument/2006/relationships/tags" Target="../tags/tag79.xml"/><Relationship Id="rId50" Type="http://schemas.openxmlformats.org/officeDocument/2006/relationships/tags" Target="../tags/tag82.xml"/><Relationship Id="rId7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51.xml"/><Relationship Id="rId16" Type="http://schemas.openxmlformats.org/officeDocument/2006/relationships/slideLayout" Target="../slideLayouts/slideLayout265.xml"/><Relationship Id="rId29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60.xml"/><Relationship Id="rId24" Type="http://schemas.openxmlformats.org/officeDocument/2006/relationships/slideLayout" Target="../slideLayouts/slideLayout273.xml"/><Relationship Id="rId32" Type="http://schemas.openxmlformats.org/officeDocument/2006/relationships/slideLayout" Target="../slideLayouts/slideLayout281.xml"/><Relationship Id="rId37" Type="http://schemas.openxmlformats.org/officeDocument/2006/relationships/slideLayout" Target="../slideLayouts/slideLayout286.xml"/><Relationship Id="rId40" Type="http://schemas.openxmlformats.org/officeDocument/2006/relationships/theme" Target="../theme/theme7.xml"/><Relationship Id="rId45" Type="http://schemas.openxmlformats.org/officeDocument/2006/relationships/tags" Target="../tags/tag77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59.xml"/><Relationship Id="rId19" Type="http://schemas.openxmlformats.org/officeDocument/2006/relationships/slideLayout" Target="../slideLayouts/slideLayout268.xml"/><Relationship Id="rId31" Type="http://schemas.openxmlformats.org/officeDocument/2006/relationships/slideLayout" Target="../slideLayouts/slideLayout280.xml"/><Relationship Id="rId44" Type="http://schemas.openxmlformats.org/officeDocument/2006/relationships/tags" Target="../tags/tag76.xml"/><Relationship Id="rId52" Type="http://schemas.openxmlformats.org/officeDocument/2006/relationships/tags" Target="../tags/tag84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Relationship Id="rId14" Type="http://schemas.openxmlformats.org/officeDocument/2006/relationships/slideLayout" Target="../slideLayouts/slideLayout263.xml"/><Relationship Id="rId22" Type="http://schemas.openxmlformats.org/officeDocument/2006/relationships/slideLayout" Target="../slideLayouts/slideLayout271.xml"/><Relationship Id="rId27" Type="http://schemas.openxmlformats.org/officeDocument/2006/relationships/slideLayout" Target="../slideLayouts/slideLayout276.xml"/><Relationship Id="rId30" Type="http://schemas.openxmlformats.org/officeDocument/2006/relationships/slideLayout" Target="../slideLayouts/slideLayout279.xml"/><Relationship Id="rId35" Type="http://schemas.openxmlformats.org/officeDocument/2006/relationships/slideLayout" Target="../slideLayouts/slideLayout284.xml"/><Relationship Id="rId43" Type="http://schemas.openxmlformats.org/officeDocument/2006/relationships/tags" Target="../tags/tag75.xml"/><Relationship Id="rId48" Type="http://schemas.openxmlformats.org/officeDocument/2006/relationships/tags" Target="../tags/tag80.xml"/><Relationship Id="rId8" Type="http://schemas.openxmlformats.org/officeDocument/2006/relationships/slideLayout" Target="../slideLayouts/slideLayout257.xml"/><Relationship Id="rId51" Type="http://schemas.openxmlformats.org/officeDocument/2006/relationships/tags" Target="../tags/tag83.xml"/><Relationship Id="rId3" Type="http://schemas.openxmlformats.org/officeDocument/2006/relationships/slideLayout" Target="../slideLayouts/slideLayout252.xml"/><Relationship Id="rId12" Type="http://schemas.openxmlformats.org/officeDocument/2006/relationships/slideLayout" Target="../slideLayouts/slideLayout261.xml"/><Relationship Id="rId17" Type="http://schemas.openxmlformats.org/officeDocument/2006/relationships/slideLayout" Target="../slideLayouts/slideLayout266.xml"/><Relationship Id="rId25" Type="http://schemas.openxmlformats.org/officeDocument/2006/relationships/slideLayout" Target="../slideLayouts/slideLayout274.xml"/><Relationship Id="rId33" Type="http://schemas.openxmlformats.org/officeDocument/2006/relationships/slideLayout" Target="../slideLayouts/slideLayout282.xml"/><Relationship Id="rId38" Type="http://schemas.openxmlformats.org/officeDocument/2006/relationships/slideLayout" Target="../slideLayouts/slideLayout287.xml"/><Relationship Id="rId46" Type="http://schemas.openxmlformats.org/officeDocument/2006/relationships/tags" Target="../tags/tag78.xml"/><Relationship Id="rId20" Type="http://schemas.openxmlformats.org/officeDocument/2006/relationships/slideLayout" Target="../slideLayouts/slideLayout269.xml"/><Relationship Id="rId41" Type="http://schemas.openxmlformats.org/officeDocument/2006/relationships/tags" Target="../tags/tag73.xml"/><Relationship Id="rId54" Type="http://schemas.openxmlformats.org/officeDocument/2006/relationships/image" Target="../media/image2.svg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5" Type="http://schemas.openxmlformats.org/officeDocument/2006/relationships/slideLayout" Target="../slideLayouts/slideLayout264.xml"/><Relationship Id="rId23" Type="http://schemas.openxmlformats.org/officeDocument/2006/relationships/slideLayout" Target="../slideLayouts/slideLayout272.xml"/><Relationship Id="rId28" Type="http://schemas.openxmlformats.org/officeDocument/2006/relationships/slideLayout" Target="../slideLayouts/slideLayout277.xml"/><Relationship Id="rId36" Type="http://schemas.openxmlformats.org/officeDocument/2006/relationships/slideLayout" Target="../slideLayouts/slideLayout285.xml"/><Relationship Id="rId49" Type="http://schemas.openxmlformats.org/officeDocument/2006/relationships/tags" Target="../tags/tag81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1.xml"/><Relationship Id="rId18" Type="http://schemas.openxmlformats.org/officeDocument/2006/relationships/slideLayout" Target="../slideLayouts/slideLayout306.xml"/><Relationship Id="rId26" Type="http://schemas.openxmlformats.org/officeDocument/2006/relationships/slideLayout" Target="../slideLayouts/slideLayout314.xml"/><Relationship Id="rId39" Type="http://schemas.openxmlformats.org/officeDocument/2006/relationships/slideLayout" Target="../slideLayouts/slideLayout327.xml"/><Relationship Id="rId21" Type="http://schemas.openxmlformats.org/officeDocument/2006/relationships/slideLayout" Target="../slideLayouts/slideLayout309.xml"/><Relationship Id="rId34" Type="http://schemas.openxmlformats.org/officeDocument/2006/relationships/slideLayout" Target="../slideLayouts/slideLayout322.xml"/><Relationship Id="rId42" Type="http://schemas.openxmlformats.org/officeDocument/2006/relationships/tags" Target="../tags/tag86.xml"/><Relationship Id="rId47" Type="http://schemas.openxmlformats.org/officeDocument/2006/relationships/tags" Target="../tags/tag91.xml"/><Relationship Id="rId50" Type="http://schemas.openxmlformats.org/officeDocument/2006/relationships/tags" Target="../tags/tag94.xml"/><Relationship Id="rId7" Type="http://schemas.openxmlformats.org/officeDocument/2006/relationships/slideLayout" Target="../slideLayouts/slideLayout295.xml"/><Relationship Id="rId2" Type="http://schemas.openxmlformats.org/officeDocument/2006/relationships/slideLayout" Target="../slideLayouts/slideLayout290.xml"/><Relationship Id="rId16" Type="http://schemas.openxmlformats.org/officeDocument/2006/relationships/slideLayout" Target="../slideLayouts/slideLayout304.xml"/><Relationship Id="rId29" Type="http://schemas.openxmlformats.org/officeDocument/2006/relationships/slideLayout" Target="../slideLayouts/slideLayout317.xml"/><Relationship Id="rId11" Type="http://schemas.openxmlformats.org/officeDocument/2006/relationships/slideLayout" Target="../slideLayouts/slideLayout299.xml"/><Relationship Id="rId24" Type="http://schemas.openxmlformats.org/officeDocument/2006/relationships/slideLayout" Target="../slideLayouts/slideLayout312.xml"/><Relationship Id="rId32" Type="http://schemas.openxmlformats.org/officeDocument/2006/relationships/slideLayout" Target="../slideLayouts/slideLayout320.xml"/><Relationship Id="rId37" Type="http://schemas.openxmlformats.org/officeDocument/2006/relationships/slideLayout" Target="../slideLayouts/slideLayout325.xml"/><Relationship Id="rId40" Type="http://schemas.openxmlformats.org/officeDocument/2006/relationships/theme" Target="../theme/theme8.xml"/><Relationship Id="rId45" Type="http://schemas.openxmlformats.org/officeDocument/2006/relationships/tags" Target="../tags/tag89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19" Type="http://schemas.openxmlformats.org/officeDocument/2006/relationships/slideLayout" Target="../slideLayouts/slideLayout307.xml"/><Relationship Id="rId31" Type="http://schemas.openxmlformats.org/officeDocument/2006/relationships/slideLayout" Target="../slideLayouts/slideLayout319.xml"/><Relationship Id="rId44" Type="http://schemas.openxmlformats.org/officeDocument/2006/relationships/tags" Target="../tags/tag88.xml"/><Relationship Id="rId52" Type="http://schemas.openxmlformats.org/officeDocument/2006/relationships/tags" Target="../tags/tag96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Relationship Id="rId14" Type="http://schemas.openxmlformats.org/officeDocument/2006/relationships/slideLayout" Target="../slideLayouts/slideLayout302.xml"/><Relationship Id="rId22" Type="http://schemas.openxmlformats.org/officeDocument/2006/relationships/slideLayout" Target="../slideLayouts/slideLayout310.xml"/><Relationship Id="rId27" Type="http://schemas.openxmlformats.org/officeDocument/2006/relationships/slideLayout" Target="../slideLayouts/slideLayout315.xml"/><Relationship Id="rId30" Type="http://schemas.openxmlformats.org/officeDocument/2006/relationships/slideLayout" Target="../slideLayouts/slideLayout318.xml"/><Relationship Id="rId35" Type="http://schemas.openxmlformats.org/officeDocument/2006/relationships/slideLayout" Target="../slideLayouts/slideLayout323.xml"/><Relationship Id="rId43" Type="http://schemas.openxmlformats.org/officeDocument/2006/relationships/tags" Target="../tags/tag87.xml"/><Relationship Id="rId48" Type="http://schemas.openxmlformats.org/officeDocument/2006/relationships/tags" Target="../tags/tag92.xml"/><Relationship Id="rId8" Type="http://schemas.openxmlformats.org/officeDocument/2006/relationships/slideLayout" Target="../slideLayouts/slideLayout296.xml"/><Relationship Id="rId51" Type="http://schemas.openxmlformats.org/officeDocument/2006/relationships/tags" Target="../tags/tag95.xml"/><Relationship Id="rId3" Type="http://schemas.openxmlformats.org/officeDocument/2006/relationships/slideLayout" Target="../slideLayouts/slideLayout291.xml"/><Relationship Id="rId12" Type="http://schemas.openxmlformats.org/officeDocument/2006/relationships/slideLayout" Target="../slideLayouts/slideLayout300.xml"/><Relationship Id="rId17" Type="http://schemas.openxmlformats.org/officeDocument/2006/relationships/slideLayout" Target="../slideLayouts/slideLayout305.xml"/><Relationship Id="rId25" Type="http://schemas.openxmlformats.org/officeDocument/2006/relationships/slideLayout" Target="../slideLayouts/slideLayout313.xml"/><Relationship Id="rId33" Type="http://schemas.openxmlformats.org/officeDocument/2006/relationships/slideLayout" Target="../slideLayouts/slideLayout321.xml"/><Relationship Id="rId38" Type="http://schemas.openxmlformats.org/officeDocument/2006/relationships/slideLayout" Target="../slideLayouts/slideLayout326.xml"/><Relationship Id="rId46" Type="http://schemas.openxmlformats.org/officeDocument/2006/relationships/tags" Target="../tags/tag90.xml"/><Relationship Id="rId20" Type="http://schemas.openxmlformats.org/officeDocument/2006/relationships/slideLayout" Target="../slideLayouts/slideLayout308.xml"/><Relationship Id="rId41" Type="http://schemas.openxmlformats.org/officeDocument/2006/relationships/tags" Target="../tags/tag85.xml"/><Relationship Id="rId54" Type="http://schemas.openxmlformats.org/officeDocument/2006/relationships/image" Target="../media/image15.svg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5" Type="http://schemas.openxmlformats.org/officeDocument/2006/relationships/slideLayout" Target="../slideLayouts/slideLayout303.xml"/><Relationship Id="rId23" Type="http://schemas.openxmlformats.org/officeDocument/2006/relationships/slideLayout" Target="../slideLayouts/slideLayout311.xml"/><Relationship Id="rId28" Type="http://schemas.openxmlformats.org/officeDocument/2006/relationships/slideLayout" Target="../slideLayouts/slideLayout316.xml"/><Relationship Id="rId36" Type="http://schemas.openxmlformats.org/officeDocument/2006/relationships/slideLayout" Target="../slideLayouts/slideLayout324.xml"/><Relationship Id="rId49" Type="http://schemas.openxmlformats.org/officeDocument/2006/relationships/tags" Target="../tags/tag93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0.xml"/><Relationship Id="rId18" Type="http://schemas.openxmlformats.org/officeDocument/2006/relationships/slideLayout" Target="../slideLayouts/slideLayout345.xml"/><Relationship Id="rId26" Type="http://schemas.openxmlformats.org/officeDocument/2006/relationships/slideLayout" Target="../slideLayouts/slideLayout353.xml"/><Relationship Id="rId39" Type="http://schemas.openxmlformats.org/officeDocument/2006/relationships/slideLayout" Target="../slideLayouts/slideLayout366.xml"/><Relationship Id="rId21" Type="http://schemas.openxmlformats.org/officeDocument/2006/relationships/slideLayout" Target="../slideLayouts/slideLayout348.xml"/><Relationship Id="rId34" Type="http://schemas.openxmlformats.org/officeDocument/2006/relationships/slideLayout" Target="../slideLayouts/slideLayout361.xml"/><Relationship Id="rId42" Type="http://schemas.openxmlformats.org/officeDocument/2006/relationships/slideLayout" Target="../slideLayouts/slideLayout369.xml"/><Relationship Id="rId47" Type="http://schemas.openxmlformats.org/officeDocument/2006/relationships/tags" Target="../tags/tag98.xml"/><Relationship Id="rId50" Type="http://schemas.openxmlformats.org/officeDocument/2006/relationships/tags" Target="../tags/tag101.xml"/><Relationship Id="rId55" Type="http://schemas.openxmlformats.org/officeDocument/2006/relationships/tags" Target="../tags/tag106.xml"/><Relationship Id="rId7" Type="http://schemas.openxmlformats.org/officeDocument/2006/relationships/slideLayout" Target="../slideLayouts/slideLayout334.xml"/><Relationship Id="rId2" Type="http://schemas.openxmlformats.org/officeDocument/2006/relationships/slideLayout" Target="../slideLayouts/slideLayout329.xml"/><Relationship Id="rId16" Type="http://schemas.openxmlformats.org/officeDocument/2006/relationships/slideLayout" Target="../slideLayouts/slideLayout343.xml"/><Relationship Id="rId29" Type="http://schemas.openxmlformats.org/officeDocument/2006/relationships/slideLayout" Target="../slideLayouts/slideLayout356.xml"/><Relationship Id="rId11" Type="http://schemas.openxmlformats.org/officeDocument/2006/relationships/slideLayout" Target="../slideLayouts/slideLayout338.xml"/><Relationship Id="rId24" Type="http://schemas.openxmlformats.org/officeDocument/2006/relationships/slideLayout" Target="../slideLayouts/slideLayout351.xml"/><Relationship Id="rId32" Type="http://schemas.openxmlformats.org/officeDocument/2006/relationships/slideLayout" Target="../slideLayouts/slideLayout359.xml"/><Relationship Id="rId37" Type="http://schemas.openxmlformats.org/officeDocument/2006/relationships/slideLayout" Target="../slideLayouts/slideLayout364.xml"/><Relationship Id="rId40" Type="http://schemas.openxmlformats.org/officeDocument/2006/relationships/slideLayout" Target="../slideLayouts/slideLayout367.xml"/><Relationship Id="rId45" Type="http://schemas.openxmlformats.org/officeDocument/2006/relationships/theme" Target="../theme/theme9.xml"/><Relationship Id="rId53" Type="http://schemas.openxmlformats.org/officeDocument/2006/relationships/tags" Target="../tags/tag104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332.xml"/><Relationship Id="rId19" Type="http://schemas.openxmlformats.org/officeDocument/2006/relationships/slideLayout" Target="../slideLayouts/slideLayout346.xml"/><Relationship Id="rId4" Type="http://schemas.openxmlformats.org/officeDocument/2006/relationships/slideLayout" Target="../slideLayouts/slideLayout331.xml"/><Relationship Id="rId9" Type="http://schemas.openxmlformats.org/officeDocument/2006/relationships/slideLayout" Target="../slideLayouts/slideLayout336.xml"/><Relationship Id="rId14" Type="http://schemas.openxmlformats.org/officeDocument/2006/relationships/slideLayout" Target="../slideLayouts/slideLayout341.xml"/><Relationship Id="rId22" Type="http://schemas.openxmlformats.org/officeDocument/2006/relationships/slideLayout" Target="../slideLayouts/slideLayout349.xml"/><Relationship Id="rId27" Type="http://schemas.openxmlformats.org/officeDocument/2006/relationships/slideLayout" Target="../slideLayouts/slideLayout354.xml"/><Relationship Id="rId30" Type="http://schemas.openxmlformats.org/officeDocument/2006/relationships/slideLayout" Target="../slideLayouts/slideLayout357.xml"/><Relationship Id="rId35" Type="http://schemas.openxmlformats.org/officeDocument/2006/relationships/slideLayout" Target="../slideLayouts/slideLayout362.xml"/><Relationship Id="rId43" Type="http://schemas.openxmlformats.org/officeDocument/2006/relationships/slideLayout" Target="../slideLayouts/slideLayout370.xml"/><Relationship Id="rId48" Type="http://schemas.openxmlformats.org/officeDocument/2006/relationships/tags" Target="../tags/tag99.xml"/><Relationship Id="rId56" Type="http://schemas.openxmlformats.org/officeDocument/2006/relationships/tags" Target="../tags/tag107.xml"/><Relationship Id="rId8" Type="http://schemas.openxmlformats.org/officeDocument/2006/relationships/slideLayout" Target="../slideLayouts/slideLayout335.xml"/><Relationship Id="rId51" Type="http://schemas.openxmlformats.org/officeDocument/2006/relationships/tags" Target="../tags/tag102.xml"/><Relationship Id="rId3" Type="http://schemas.openxmlformats.org/officeDocument/2006/relationships/slideLayout" Target="../slideLayouts/slideLayout330.xml"/><Relationship Id="rId12" Type="http://schemas.openxmlformats.org/officeDocument/2006/relationships/slideLayout" Target="../slideLayouts/slideLayout339.xml"/><Relationship Id="rId17" Type="http://schemas.openxmlformats.org/officeDocument/2006/relationships/slideLayout" Target="../slideLayouts/slideLayout344.xml"/><Relationship Id="rId25" Type="http://schemas.openxmlformats.org/officeDocument/2006/relationships/slideLayout" Target="../slideLayouts/slideLayout352.xml"/><Relationship Id="rId33" Type="http://schemas.openxmlformats.org/officeDocument/2006/relationships/slideLayout" Target="../slideLayouts/slideLayout360.xml"/><Relationship Id="rId38" Type="http://schemas.openxmlformats.org/officeDocument/2006/relationships/slideLayout" Target="../slideLayouts/slideLayout365.xml"/><Relationship Id="rId46" Type="http://schemas.openxmlformats.org/officeDocument/2006/relationships/tags" Target="../tags/tag97.xml"/><Relationship Id="rId59" Type="http://schemas.openxmlformats.org/officeDocument/2006/relationships/image" Target="../media/image2.svg"/><Relationship Id="rId20" Type="http://schemas.openxmlformats.org/officeDocument/2006/relationships/slideLayout" Target="../slideLayouts/slideLayout347.xml"/><Relationship Id="rId41" Type="http://schemas.openxmlformats.org/officeDocument/2006/relationships/slideLayout" Target="../slideLayouts/slideLayout368.xml"/><Relationship Id="rId54" Type="http://schemas.openxmlformats.org/officeDocument/2006/relationships/tags" Target="../tags/tag105.xml"/><Relationship Id="rId1" Type="http://schemas.openxmlformats.org/officeDocument/2006/relationships/slideLayout" Target="../slideLayouts/slideLayout328.xml"/><Relationship Id="rId6" Type="http://schemas.openxmlformats.org/officeDocument/2006/relationships/slideLayout" Target="../slideLayouts/slideLayout333.xml"/><Relationship Id="rId15" Type="http://schemas.openxmlformats.org/officeDocument/2006/relationships/slideLayout" Target="../slideLayouts/slideLayout342.xml"/><Relationship Id="rId23" Type="http://schemas.openxmlformats.org/officeDocument/2006/relationships/slideLayout" Target="../slideLayouts/slideLayout350.xml"/><Relationship Id="rId28" Type="http://schemas.openxmlformats.org/officeDocument/2006/relationships/slideLayout" Target="../slideLayouts/slideLayout355.xml"/><Relationship Id="rId36" Type="http://schemas.openxmlformats.org/officeDocument/2006/relationships/slideLayout" Target="../slideLayouts/slideLayout363.xml"/><Relationship Id="rId49" Type="http://schemas.openxmlformats.org/officeDocument/2006/relationships/tags" Target="../tags/tag100.xml"/><Relationship Id="rId57" Type="http://schemas.openxmlformats.org/officeDocument/2006/relationships/tags" Target="../tags/tag108.xml"/><Relationship Id="rId10" Type="http://schemas.openxmlformats.org/officeDocument/2006/relationships/slideLayout" Target="../slideLayouts/slideLayout337.xml"/><Relationship Id="rId31" Type="http://schemas.openxmlformats.org/officeDocument/2006/relationships/slideLayout" Target="../slideLayouts/slideLayout358.xml"/><Relationship Id="rId44" Type="http://schemas.openxmlformats.org/officeDocument/2006/relationships/slideLayout" Target="../slideLayouts/slideLayout371.xml"/><Relationship Id="rId52" Type="http://schemas.openxmlformats.org/officeDocument/2006/relationships/tags" Target="../tags/tag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guide" hidden="1">
            <a:extLst>
              <a:ext uri="{FF2B5EF4-FFF2-40B4-BE49-F238E27FC236}">
                <a16:creationId xmlns:a16="http://schemas.microsoft.com/office/drawing/2014/main" id="{9CB757B4-4B2F-4B47-B3F1-E4B74FE78304}"/>
              </a:ext>
            </a:extLst>
          </p:cNvPr>
          <p:cNvGrpSpPr/>
          <p:nvPr userDrawn="1"/>
        </p:nvGrpSpPr>
        <p:grpSpPr>
          <a:xfrm>
            <a:off x="432000" y="434875"/>
            <a:ext cx="11326612" cy="5991126"/>
            <a:chOff x="432000" y="434875"/>
            <a:chExt cx="11326612" cy="599112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FDB159-DA84-444E-AB06-7D5C2CA07E60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>
            <a:xfrm>
              <a:off x="432000" y="434875"/>
              <a:ext cx="11326612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A6EC722-0EBE-4ADA-BD91-CF87ED4FCEAA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>
            <a:xfrm>
              <a:off x="98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9B2136B-2956-4245-B96F-B81A6DD020CE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>
            <a:xfrm>
              <a:off x="196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4441F8-AE57-4EC9-91C1-9C718479C642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>
            <a:xfrm>
              <a:off x="294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F3EF8AD-515B-4A40-A3B9-3D660739D596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>
            <a:xfrm>
              <a:off x="392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B824490-9B8A-4A99-AA05-E50835952CB9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>
            <a:xfrm>
              <a:off x="490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191D903-3DC7-4F0F-8EAC-C931E303A9B8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>
            <a:xfrm>
              <a:off x="588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AFD15C-89C2-4A95-A594-C64117D3FCB2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>
            <a:xfrm>
              <a:off x="686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D3EF56E-2DFE-4F4D-939E-3DAED467A529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>
            <a:xfrm>
              <a:off x="784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45C9AEC-F074-4880-B7CB-3923DCE0E2E2}"/>
                </a:ext>
              </a:extLst>
            </p:cNvPr>
            <p:cNvSpPr/>
            <p:nvPr userDrawn="1">
              <p:custDataLst>
                <p:tags r:id="rId52"/>
              </p:custDataLst>
            </p:nvPr>
          </p:nvSpPr>
          <p:spPr>
            <a:xfrm>
              <a:off x="882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DC47FC5-2F60-4C58-A461-2F2CD060F1F9}"/>
                </a:ext>
              </a:extLst>
            </p:cNvPr>
            <p:cNvSpPr/>
            <p:nvPr userDrawn="1">
              <p:custDataLst>
                <p:tags r:id="rId53"/>
              </p:custDataLst>
            </p:nvPr>
          </p:nvSpPr>
          <p:spPr>
            <a:xfrm>
              <a:off x="980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C5A591E-EA94-407D-BEB2-8D29F5679D97}"/>
                </a:ext>
              </a:extLst>
            </p:cNvPr>
            <p:cNvSpPr/>
            <p:nvPr userDrawn="1">
              <p:custDataLst>
                <p:tags r:id="rId54"/>
              </p:custDataLst>
            </p:nvPr>
          </p:nvSpPr>
          <p:spPr>
            <a:xfrm>
              <a:off x="1078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</p:grpSp>
      <p:pic>
        <p:nvPicPr>
          <p:cNvPr id="5" name="Logo">
            <a:extLst>
              <a:ext uri="{FF2B5EF4-FFF2-40B4-BE49-F238E27FC236}">
                <a16:creationId xmlns:a16="http://schemas.microsoft.com/office/drawing/2014/main" id="{4698698D-C1DC-4320-8867-4CB663D7DE14}"/>
              </a:ext>
            </a:extLst>
          </p:cNvPr>
          <p:cNvPicPr>
            <a:picLocks noChangeAspect="1"/>
          </p:cNvPicPr>
          <p:nvPr userDrawn="1"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6"/>
              </a:ext>
            </a:extLst>
          </a:blip>
          <a:srcRect/>
          <a:stretch/>
        </p:blipFill>
        <p:spPr>
          <a:xfrm>
            <a:off x="11260800" y="6299695"/>
            <a:ext cx="496800" cy="170095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56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728000"/>
            <a:ext cx="11325600" cy="4262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 (Enter+TAB for next text level, SHIFT+TAB to go back in levels)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7, Small Header</a:t>
            </a:r>
          </a:p>
          <a:p>
            <a:pPr lvl="7"/>
            <a:r>
              <a:rPr lang="en-GB" noProof="0" dirty="0"/>
              <a:t>Level 8, Small Body</a:t>
            </a:r>
          </a:p>
          <a:p>
            <a:pPr lvl="8"/>
            <a:r>
              <a:rPr lang="en-GB" noProof="0" dirty="0"/>
              <a:t>Level 9, Infographic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11288" y="6286500"/>
            <a:ext cx="979200" cy="1611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37600" y="6286500"/>
            <a:ext cx="6861600" cy="1611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2000" y="6286500"/>
            <a:ext cx="335521" cy="1611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94" r:id="rId2"/>
    <p:sldLayoutId id="2147483795" r:id="rId3"/>
    <p:sldLayoutId id="2147483798" r:id="rId4"/>
    <p:sldLayoutId id="2147483799" r:id="rId5"/>
    <p:sldLayoutId id="2147483737" r:id="rId6"/>
    <p:sldLayoutId id="2147483800" r:id="rId7"/>
    <p:sldLayoutId id="2147483731" r:id="rId8"/>
    <p:sldLayoutId id="2147483801" r:id="rId9"/>
    <p:sldLayoutId id="2147483802" r:id="rId10"/>
    <p:sldLayoutId id="2147483732" r:id="rId11"/>
    <p:sldLayoutId id="2147483755" r:id="rId12"/>
    <p:sldLayoutId id="2147483803" r:id="rId13"/>
    <p:sldLayoutId id="2147483805" r:id="rId14"/>
    <p:sldLayoutId id="2147483804" r:id="rId15"/>
    <p:sldLayoutId id="2147483806" r:id="rId16"/>
    <p:sldLayoutId id="2147483807" r:id="rId17"/>
    <p:sldLayoutId id="2147483808" r:id="rId18"/>
    <p:sldLayoutId id="2147483812" r:id="rId19"/>
    <p:sldLayoutId id="2147483813" r:id="rId20"/>
    <p:sldLayoutId id="2147483768" r:id="rId21"/>
    <p:sldLayoutId id="2147483811" r:id="rId22"/>
    <p:sldLayoutId id="2147483814" r:id="rId23"/>
    <p:sldLayoutId id="2147483815" r:id="rId24"/>
    <p:sldLayoutId id="2147483816" r:id="rId25"/>
    <p:sldLayoutId id="2147483817" r:id="rId26"/>
    <p:sldLayoutId id="2147483818" r:id="rId27"/>
    <p:sldLayoutId id="2147483819" r:id="rId28"/>
    <p:sldLayoutId id="2147483821" r:id="rId29"/>
    <p:sldLayoutId id="2147483820" r:id="rId30"/>
    <p:sldLayoutId id="2147483822" r:id="rId31"/>
    <p:sldLayoutId id="2147483824" r:id="rId32"/>
    <p:sldLayoutId id="2147483809" r:id="rId33"/>
    <p:sldLayoutId id="2147483810" r:id="rId34"/>
    <p:sldLayoutId id="2147483743" r:id="rId35"/>
    <p:sldLayoutId id="2147483744" r:id="rId36"/>
    <p:sldLayoutId id="2147483775" r:id="rId37"/>
    <p:sldLayoutId id="2147483825" r:id="rId38"/>
    <p:sldLayoutId id="2147483751" r:id="rId39"/>
    <p:sldLayoutId id="2147484300" r:id="rId40"/>
    <p:sldLayoutId id="2147484302" r:id="rId4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2"/>
        </a:buClr>
        <a:buFont typeface="Dstny Body" panose="02000603000000020004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2"/>
        </a:buClr>
        <a:buFont typeface="Dstny Body" panose="02000603000000020004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2"/>
        </a:buClr>
        <a:buFont typeface="Dstny Body" panose="02000603000000020004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Dstny Body" panose="02000603000000020004" pitchFamily="2" charset="0"/>
        <a:buChar char="​"/>
        <a:defRPr sz="1800" b="0" kern="1200" cap="all" baseline="0">
          <a:solidFill>
            <a:schemeClr val="tx1"/>
          </a:solidFill>
          <a:latin typeface="+mj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Dstny Body" panose="02000603000000020004" pitchFamily="2" charset="0"/>
        <a:buChar char="​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6000" indent="-126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2"/>
        </a:buClr>
        <a:buFont typeface="Dstny Body" panose="02000603000000020004" pitchFamily="2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Dstny Body" panose="02000603000000020004" pitchFamily="2" charset="0"/>
        <a:buChar char="​"/>
        <a:defRPr sz="1000" b="0" kern="1200" cap="all" baseline="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Dstny Body" panose="02000603000000020004" pitchFamily="2" charset="0"/>
        <a:buChar char="​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Dstny Body" panose="02000603000000020004" pitchFamily="2" charset="0"/>
        <a:buChar char="​"/>
        <a:defRPr sz="6000" b="0" kern="1200" baseline="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2" userDrawn="1">
          <p15:clr>
            <a:srgbClr val="F26B43"/>
          </p15:clr>
        </p15:guide>
        <p15:guide id="2" pos="7406" userDrawn="1">
          <p15:clr>
            <a:srgbClr val="F26B43"/>
          </p15:clr>
        </p15:guide>
        <p15:guide id="3" orient="horz" pos="267" userDrawn="1">
          <p15:clr>
            <a:srgbClr val="F26B43"/>
          </p15:clr>
        </p15:guide>
        <p15:guide id="4" orient="horz" pos="4047" userDrawn="1">
          <p15:clr>
            <a:srgbClr val="A4A3A4"/>
          </p15:clr>
        </p15:guide>
        <p15:guide id="5" pos="617" userDrawn="1">
          <p15:clr>
            <a:srgbClr val="A4A3A4"/>
          </p15:clr>
        </p15:guide>
        <p15:guide id="6" pos="889" userDrawn="1">
          <p15:clr>
            <a:srgbClr val="A4A3A4"/>
          </p15:clr>
        </p15:guide>
        <p15:guide id="7" pos="1234" userDrawn="1">
          <p15:clr>
            <a:srgbClr val="A4A3A4"/>
          </p15:clr>
        </p15:guide>
        <p15:guide id="8" pos="1506" userDrawn="1">
          <p15:clr>
            <a:srgbClr val="A4A3A4"/>
          </p15:clr>
        </p15:guide>
        <p15:guide id="9" pos="1851" userDrawn="1">
          <p15:clr>
            <a:srgbClr val="A4A3A4"/>
          </p15:clr>
        </p15:guide>
        <p15:guide id="10" pos="2124" userDrawn="1">
          <p15:clr>
            <a:srgbClr val="A4A3A4"/>
          </p15:clr>
        </p15:guide>
        <p15:guide id="11" pos="2469" userDrawn="1">
          <p15:clr>
            <a:srgbClr val="A4A3A4"/>
          </p15:clr>
        </p15:guide>
        <p15:guide id="12" pos="2741" userDrawn="1">
          <p15:clr>
            <a:srgbClr val="A4A3A4"/>
          </p15:clr>
        </p15:guide>
        <p15:guide id="13" pos="3086" userDrawn="1">
          <p15:clr>
            <a:srgbClr val="A4A3A4"/>
          </p15:clr>
        </p15:guide>
        <p15:guide id="14" pos="3358" userDrawn="1">
          <p15:clr>
            <a:srgbClr val="A4A3A4"/>
          </p15:clr>
        </p15:guide>
        <p15:guide id="15" pos="3703" userDrawn="1">
          <p15:clr>
            <a:srgbClr val="A4A3A4"/>
          </p15:clr>
        </p15:guide>
        <p15:guide id="16" pos="3976" userDrawn="1">
          <p15:clr>
            <a:srgbClr val="A4A3A4"/>
          </p15:clr>
        </p15:guide>
        <p15:guide id="17" pos="4321" userDrawn="1">
          <p15:clr>
            <a:srgbClr val="A4A3A4"/>
          </p15:clr>
        </p15:guide>
        <p15:guide id="18" pos="4593" userDrawn="1">
          <p15:clr>
            <a:srgbClr val="A4A3A4"/>
          </p15:clr>
        </p15:guide>
        <p15:guide id="19" pos="4938" userDrawn="1">
          <p15:clr>
            <a:srgbClr val="A4A3A4"/>
          </p15:clr>
        </p15:guide>
        <p15:guide id="20" pos="5210" userDrawn="1">
          <p15:clr>
            <a:srgbClr val="A4A3A4"/>
          </p15:clr>
        </p15:guide>
        <p15:guide id="21" pos="5555" userDrawn="1">
          <p15:clr>
            <a:srgbClr val="A4A3A4"/>
          </p15:clr>
        </p15:guide>
        <p15:guide id="22" pos="5828" userDrawn="1">
          <p15:clr>
            <a:srgbClr val="A4A3A4"/>
          </p15:clr>
        </p15:guide>
        <p15:guide id="23" pos="6173" userDrawn="1">
          <p15:clr>
            <a:srgbClr val="A4A3A4"/>
          </p15:clr>
        </p15:guide>
        <p15:guide id="24" pos="6445" userDrawn="1">
          <p15:clr>
            <a:srgbClr val="A4A3A4"/>
          </p15:clr>
        </p15:guide>
        <p15:guide id="25" pos="6790" userDrawn="1">
          <p15:clr>
            <a:srgbClr val="A4A3A4"/>
          </p15:clr>
        </p15:guide>
        <p15:guide id="26" pos="7062" userDrawn="1">
          <p15:clr>
            <a:srgbClr val="A4A3A4"/>
          </p15:clr>
        </p15:guide>
        <p15:guide id="27" orient="horz" pos="1086" userDrawn="1">
          <p15:clr>
            <a:srgbClr val="F26B43"/>
          </p15:clr>
        </p15:guide>
        <p15:guide id="28" orient="horz" pos="3774" userDrawn="1">
          <p15:clr>
            <a:srgbClr val="F26B43"/>
          </p15:clr>
        </p15:guide>
        <p15:guide id="29" orient="horz" pos="3861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guide" hidden="1">
            <a:extLst>
              <a:ext uri="{FF2B5EF4-FFF2-40B4-BE49-F238E27FC236}">
                <a16:creationId xmlns:a16="http://schemas.microsoft.com/office/drawing/2014/main" id="{9CB757B4-4B2F-4B47-B3F1-E4B74FE78304}"/>
              </a:ext>
            </a:extLst>
          </p:cNvPr>
          <p:cNvGrpSpPr/>
          <p:nvPr userDrawn="1"/>
        </p:nvGrpSpPr>
        <p:grpSpPr>
          <a:xfrm>
            <a:off x="432000" y="434875"/>
            <a:ext cx="11326612" cy="5991126"/>
            <a:chOff x="432000" y="434875"/>
            <a:chExt cx="11326612" cy="599112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FDB159-DA84-444E-AB06-7D5C2CA07E60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>
            <a:xfrm>
              <a:off x="432000" y="434875"/>
              <a:ext cx="11326612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A6EC722-0EBE-4ADA-BD91-CF87ED4FCEAA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>
            <a:xfrm>
              <a:off x="98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9B2136B-2956-4245-B96F-B81A6DD020CE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>
            <a:xfrm>
              <a:off x="196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4441F8-AE57-4EC9-91C1-9C718479C642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>
            <a:xfrm>
              <a:off x="294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F3EF8AD-515B-4A40-A3B9-3D660739D596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>
            <a:xfrm>
              <a:off x="392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B824490-9B8A-4A99-AA05-E50835952CB9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>
            <a:xfrm>
              <a:off x="490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191D903-3DC7-4F0F-8EAC-C931E303A9B8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>
            <a:xfrm>
              <a:off x="588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AFD15C-89C2-4A95-A594-C64117D3FCB2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>
            <a:xfrm>
              <a:off x="686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D3EF56E-2DFE-4F4D-939E-3DAED467A529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>
            <a:xfrm>
              <a:off x="784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45C9AEC-F074-4880-B7CB-3923DCE0E2E2}"/>
                </a:ext>
              </a:extLst>
            </p:cNvPr>
            <p:cNvSpPr/>
            <p:nvPr userDrawn="1">
              <p:custDataLst>
                <p:tags r:id="rId52"/>
              </p:custDataLst>
            </p:nvPr>
          </p:nvSpPr>
          <p:spPr>
            <a:xfrm>
              <a:off x="882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DC47FC5-2F60-4C58-A461-2F2CD060F1F9}"/>
                </a:ext>
              </a:extLst>
            </p:cNvPr>
            <p:cNvSpPr/>
            <p:nvPr userDrawn="1">
              <p:custDataLst>
                <p:tags r:id="rId53"/>
              </p:custDataLst>
            </p:nvPr>
          </p:nvSpPr>
          <p:spPr>
            <a:xfrm>
              <a:off x="980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C5A591E-EA94-407D-BEB2-8D29F5679D97}"/>
                </a:ext>
              </a:extLst>
            </p:cNvPr>
            <p:cNvSpPr/>
            <p:nvPr userDrawn="1">
              <p:custDataLst>
                <p:tags r:id="rId54"/>
              </p:custDataLst>
            </p:nvPr>
          </p:nvSpPr>
          <p:spPr>
            <a:xfrm>
              <a:off x="1078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</p:grpSp>
      <p:pic>
        <p:nvPicPr>
          <p:cNvPr id="5" name="Logo">
            <a:extLst>
              <a:ext uri="{FF2B5EF4-FFF2-40B4-BE49-F238E27FC236}">
                <a16:creationId xmlns:a16="http://schemas.microsoft.com/office/drawing/2014/main" id="{4698698D-C1DC-4320-8867-4CB663D7DE14}"/>
              </a:ext>
            </a:extLst>
          </p:cNvPr>
          <p:cNvPicPr>
            <a:picLocks noChangeAspect="1"/>
          </p:cNvPicPr>
          <p:nvPr userDrawn="1"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6"/>
              </a:ext>
            </a:extLst>
          </a:blip>
          <a:srcRect/>
          <a:stretch/>
        </p:blipFill>
        <p:spPr>
          <a:xfrm>
            <a:off x="11260800" y="6299695"/>
            <a:ext cx="496800" cy="170095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56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728000"/>
            <a:ext cx="11325600" cy="4262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 (Enter+TAB for next text level, SHIFT+TAB to go back in levels)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7, Small Header</a:t>
            </a:r>
          </a:p>
          <a:p>
            <a:pPr lvl="7"/>
            <a:r>
              <a:rPr lang="en-GB" noProof="0" dirty="0"/>
              <a:t>Level 8, Small Body</a:t>
            </a:r>
          </a:p>
          <a:p>
            <a:pPr lvl="8"/>
            <a:r>
              <a:rPr lang="en-GB" noProof="0" dirty="0"/>
              <a:t>Level 9, Infographic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11288" y="6286500"/>
            <a:ext cx="979200" cy="1611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37600" y="6286500"/>
            <a:ext cx="6861600" cy="1611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2000" y="6286500"/>
            <a:ext cx="335521" cy="1611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812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  <p:sldLayoutId id="2147483847" r:id="rId21"/>
    <p:sldLayoutId id="2147483848" r:id="rId22"/>
    <p:sldLayoutId id="2147483849" r:id="rId23"/>
    <p:sldLayoutId id="2147483850" r:id="rId24"/>
    <p:sldLayoutId id="2147483851" r:id="rId25"/>
    <p:sldLayoutId id="2147483852" r:id="rId26"/>
    <p:sldLayoutId id="2147483853" r:id="rId27"/>
    <p:sldLayoutId id="2147483854" r:id="rId28"/>
    <p:sldLayoutId id="2147483855" r:id="rId29"/>
    <p:sldLayoutId id="2147483856" r:id="rId30"/>
    <p:sldLayoutId id="2147483857" r:id="rId31"/>
    <p:sldLayoutId id="2147483858" r:id="rId32"/>
    <p:sldLayoutId id="2147483859" r:id="rId33"/>
    <p:sldLayoutId id="2147483860" r:id="rId34"/>
    <p:sldLayoutId id="2147483861" r:id="rId35"/>
    <p:sldLayoutId id="2147483862" r:id="rId36"/>
    <p:sldLayoutId id="2147483863" r:id="rId37"/>
    <p:sldLayoutId id="2147483864" r:id="rId38"/>
    <p:sldLayoutId id="2147483865" r:id="rId39"/>
    <p:sldLayoutId id="2147483866" r:id="rId40"/>
    <p:sldLayoutId id="2147484211" r:id="rId4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2"/>
        </a:buClr>
        <a:buFont typeface="Dstny Body" panose="02000603000000020004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2"/>
        </a:buClr>
        <a:buFont typeface="Dstny Body" panose="02000603000000020004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2"/>
        </a:buClr>
        <a:buFont typeface="Dstny Body" panose="02000603000000020004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Dstny Body" panose="02000603000000020004" pitchFamily="2" charset="0"/>
        <a:buChar char="​"/>
        <a:defRPr sz="1800" b="0" kern="1200" cap="all" baseline="0">
          <a:solidFill>
            <a:schemeClr val="tx1"/>
          </a:solidFill>
          <a:latin typeface="+mj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Dstny Body" panose="02000603000000020004" pitchFamily="2" charset="0"/>
        <a:buChar char="​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6000" indent="-126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2"/>
        </a:buClr>
        <a:buFont typeface="Dstny Body" panose="02000603000000020004" pitchFamily="2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Dstny Body" panose="02000603000000020004" pitchFamily="2" charset="0"/>
        <a:buChar char="​"/>
        <a:defRPr sz="1000" b="0" kern="1200" cap="all" baseline="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Dstny Body" panose="02000603000000020004" pitchFamily="2" charset="0"/>
        <a:buChar char="​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Dstny Body" panose="02000603000000020004" pitchFamily="2" charset="0"/>
        <a:buChar char="​"/>
        <a:defRPr sz="6000" b="0" kern="1200" baseline="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2">
          <p15:clr>
            <a:srgbClr val="F26B43"/>
          </p15:clr>
        </p15:guide>
        <p15:guide id="2" pos="7406">
          <p15:clr>
            <a:srgbClr val="F26B43"/>
          </p15:clr>
        </p15:guide>
        <p15:guide id="3" orient="horz" pos="267">
          <p15:clr>
            <a:srgbClr val="F26B43"/>
          </p15:clr>
        </p15:guide>
        <p15:guide id="4" orient="horz" pos="4047">
          <p15:clr>
            <a:srgbClr val="A4A3A4"/>
          </p15:clr>
        </p15:guide>
        <p15:guide id="5" pos="617">
          <p15:clr>
            <a:srgbClr val="A4A3A4"/>
          </p15:clr>
        </p15:guide>
        <p15:guide id="6" pos="889">
          <p15:clr>
            <a:srgbClr val="A4A3A4"/>
          </p15:clr>
        </p15:guide>
        <p15:guide id="7" pos="1234">
          <p15:clr>
            <a:srgbClr val="A4A3A4"/>
          </p15:clr>
        </p15:guide>
        <p15:guide id="8" pos="1506">
          <p15:clr>
            <a:srgbClr val="A4A3A4"/>
          </p15:clr>
        </p15:guide>
        <p15:guide id="9" pos="1851">
          <p15:clr>
            <a:srgbClr val="A4A3A4"/>
          </p15:clr>
        </p15:guide>
        <p15:guide id="10" pos="2124">
          <p15:clr>
            <a:srgbClr val="A4A3A4"/>
          </p15:clr>
        </p15:guide>
        <p15:guide id="11" pos="2469">
          <p15:clr>
            <a:srgbClr val="A4A3A4"/>
          </p15:clr>
        </p15:guide>
        <p15:guide id="12" pos="2741">
          <p15:clr>
            <a:srgbClr val="A4A3A4"/>
          </p15:clr>
        </p15:guide>
        <p15:guide id="13" pos="3086">
          <p15:clr>
            <a:srgbClr val="A4A3A4"/>
          </p15:clr>
        </p15:guide>
        <p15:guide id="14" pos="3358">
          <p15:clr>
            <a:srgbClr val="A4A3A4"/>
          </p15:clr>
        </p15:guide>
        <p15:guide id="15" pos="3703">
          <p15:clr>
            <a:srgbClr val="A4A3A4"/>
          </p15:clr>
        </p15:guide>
        <p15:guide id="16" pos="3976">
          <p15:clr>
            <a:srgbClr val="A4A3A4"/>
          </p15:clr>
        </p15:guide>
        <p15:guide id="17" pos="4321">
          <p15:clr>
            <a:srgbClr val="A4A3A4"/>
          </p15:clr>
        </p15:guide>
        <p15:guide id="18" pos="4593">
          <p15:clr>
            <a:srgbClr val="A4A3A4"/>
          </p15:clr>
        </p15:guide>
        <p15:guide id="19" pos="4938">
          <p15:clr>
            <a:srgbClr val="A4A3A4"/>
          </p15:clr>
        </p15:guide>
        <p15:guide id="20" pos="5210">
          <p15:clr>
            <a:srgbClr val="A4A3A4"/>
          </p15:clr>
        </p15:guide>
        <p15:guide id="21" pos="5555">
          <p15:clr>
            <a:srgbClr val="A4A3A4"/>
          </p15:clr>
        </p15:guide>
        <p15:guide id="22" pos="5828">
          <p15:clr>
            <a:srgbClr val="A4A3A4"/>
          </p15:clr>
        </p15:guide>
        <p15:guide id="23" pos="6173">
          <p15:clr>
            <a:srgbClr val="A4A3A4"/>
          </p15:clr>
        </p15:guide>
        <p15:guide id="24" pos="6445">
          <p15:clr>
            <a:srgbClr val="A4A3A4"/>
          </p15:clr>
        </p15:guide>
        <p15:guide id="25" pos="6790">
          <p15:clr>
            <a:srgbClr val="A4A3A4"/>
          </p15:clr>
        </p15:guide>
        <p15:guide id="26" pos="7062">
          <p15:clr>
            <a:srgbClr val="A4A3A4"/>
          </p15:clr>
        </p15:guide>
        <p15:guide id="27" orient="horz" pos="1086">
          <p15:clr>
            <a:srgbClr val="F26B43"/>
          </p15:clr>
        </p15:guide>
        <p15:guide id="28" orient="horz" pos="3774">
          <p15:clr>
            <a:srgbClr val="F26B43"/>
          </p15:clr>
        </p15:guide>
        <p15:guide id="29" orient="horz" pos="3861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guide" hidden="1">
            <a:extLst>
              <a:ext uri="{FF2B5EF4-FFF2-40B4-BE49-F238E27FC236}">
                <a16:creationId xmlns:a16="http://schemas.microsoft.com/office/drawing/2014/main" id="{9CB757B4-4B2F-4B47-B3F1-E4B74FE78304}"/>
              </a:ext>
            </a:extLst>
          </p:cNvPr>
          <p:cNvGrpSpPr/>
          <p:nvPr userDrawn="1"/>
        </p:nvGrpSpPr>
        <p:grpSpPr>
          <a:xfrm>
            <a:off x="432000" y="434875"/>
            <a:ext cx="11326612" cy="5991126"/>
            <a:chOff x="432000" y="434875"/>
            <a:chExt cx="11326612" cy="599112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FDB159-DA84-444E-AB06-7D5C2CA07E60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>
            <a:xfrm>
              <a:off x="432000" y="434875"/>
              <a:ext cx="11326612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A6EC722-0EBE-4ADA-BD91-CF87ED4FCEAA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>
            <a:xfrm>
              <a:off x="98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9B2136B-2956-4245-B96F-B81A6DD020CE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>
            <a:xfrm>
              <a:off x="196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4441F8-AE57-4EC9-91C1-9C718479C642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>
            <a:xfrm>
              <a:off x="294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F3EF8AD-515B-4A40-A3B9-3D660739D596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>
            <a:xfrm>
              <a:off x="392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B824490-9B8A-4A99-AA05-E50835952CB9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>
            <a:xfrm>
              <a:off x="490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191D903-3DC7-4F0F-8EAC-C931E303A9B8}"/>
                </a:ext>
              </a:extLst>
            </p:cNvPr>
            <p:cNvSpPr/>
            <p:nvPr userDrawn="1">
              <p:custDataLst>
                <p:tags r:id="rId52"/>
              </p:custDataLst>
            </p:nvPr>
          </p:nvSpPr>
          <p:spPr>
            <a:xfrm>
              <a:off x="588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AFD15C-89C2-4A95-A594-C64117D3FCB2}"/>
                </a:ext>
              </a:extLst>
            </p:cNvPr>
            <p:cNvSpPr/>
            <p:nvPr userDrawn="1">
              <p:custDataLst>
                <p:tags r:id="rId53"/>
              </p:custDataLst>
            </p:nvPr>
          </p:nvSpPr>
          <p:spPr>
            <a:xfrm>
              <a:off x="686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D3EF56E-2DFE-4F4D-939E-3DAED467A529}"/>
                </a:ext>
              </a:extLst>
            </p:cNvPr>
            <p:cNvSpPr/>
            <p:nvPr userDrawn="1">
              <p:custDataLst>
                <p:tags r:id="rId54"/>
              </p:custDataLst>
            </p:nvPr>
          </p:nvSpPr>
          <p:spPr>
            <a:xfrm>
              <a:off x="784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45C9AEC-F074-4880-B7CB-3923DCE0E2E2}"/>
                </a:ext>
              </a:extLst>
            </p:cNvPr>
            <p:cNvSpPr/>
            <p:nvPr userDrawn="1">
              <p:custDataLst>
                <p:tags r:id="rId55"/>
              </p:custDataLst>
            </p:nvPr>
          </p:nvSpPr>
          <p:spPr>
            <a:xfrm>
              <a:off x="882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DC47FC5-2F60-4C58-A461-2F2CD060F1F9}"/>
                </a:ext>
              </a:extLst>
            </p:cNvPr>
            <p:cNvSpPr/>
            <p:nvPr userDrawn="1">
              <p:custDataLst>
                <p:tags r:id="rId56"/>
              </p:custDataLst>
            </p:nvPr>
          </p:nvSpPr>
          <p:spPr>
            <a:xfrm>
              <a:off x="980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C5A591E-EA94-407D-BEB2-8D29F5679D97}"/>
                </a:ext>
              </a:extLst>
            </p:cNvPr>
            <p:cNvSpPr/>
            <p:nvPr userDrawn="1">
              <p:custDataLst>
                <p:tags r:id="rId57"/>
              </p:custDataLst>
            </p:nvPr>
          </p:nvSpPr>
          <p:spPr>
            <a:xfrm>
              <a:off x="1078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</p:grpSp>
      <p:pic>
        <p:nvPicPr>
          <p:cNvPr id="5" name="Logo">
            <a:extLst>
              <a:ext uri="{FF2B5EF4-FFF2-40B4-BE49-F238E27FC236}">
                <a16:creationId xmlns:a16="http://schemas.microsoft.com/office/drawing/2014/main" id="{4698698D-C1DC-4320-8867-4CB663D7DE14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rcRect/>
          <a:stretch/>
        </p:blipFill>
        <p:spPr>
          <a:xfrm>
            <a:off x="11260800" y="6299695"/>
            <a:ext cx="496800" cy="170095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56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728000"/>
            <a:ext cx="11325600" cy="4262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 (Enter+TAB for next text level, SHIFT+TAB to go back in levels)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7, Small Header</a:t>
            </a:r>
          </a:p>
          <a:p>
            <a:pPr lvl="7"/>
            <a:r>
              <a:rPr lang="en-GB" noProof="0" dirty="0"/>
              <a:t>Level 8, Small Body</a:t>
            </a:r>
          </a:p>
          <a:p>
            <a:pPr lvl="8"/>
            <a:r>
              <a:rPr lang="en-GB" noProof="0" dirty="0"/>
              <a:t>Level 9, Infographic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11288" y="6286500"/>
            <a:ext cx="979200" cy="1611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37600" y="6286500"/>
            <a:ext cx="6861600" cy="1611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2000" y="6286500"/>
            <a:ext cx="335521" cy="1611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4373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  <p:sldLayoutId id="2147483886" r:id="rId18"/>
    <p:sldLayoutId id="2147483887" r:id="rId19"/>
    <p:sldLayoutId id="2147483888" r:id="rId20"/>
    <p:sldLayoutId id="2147483889" r:id="rId21"/>
    <p:sldLayoutId id="2147483890" r:id="rId22"/>
    <p:sldLayoutId id="2147483891" r:id="rId23"/>
    <p:sldLayoutId id="2147483892" r:id="rId24"/>
    <p:sldLayoutId id="2147483893" r:id="rId25"/>
    <p:sldLayoutId id="2147483894" r:id="rId26"/>
    <p:sldLayoutId id="2147483895" r:id="rId27"/>
    <p:sldLayoutId id="2147483896" r:id="rId28"/>
    <p:sldLayoutId id="2147483897" r:id="rId29"/>
    <p:sldLayoutId id="2147483898" r:id="rId30"/>
    <p:sldLayoutId id="2147483899" r:id="rId31"/>
    <p:sldLayoutId id="2147483900" r:id="rId32"/>
    <p:sldLayoutId id="2147483901" r:id="rId33"/>
    <p:sldLayoutId id="2147483902" r:id="rId34"/>
    <p:sldLayoutId id="2147483903" r:id="rId35"/>
    <p:sldLayoutId id="2147483904" r:id="rId36"/>
    <p:sldLayoutId id="2147483905" r:id="rId37"/>
    <p:sldLayoutId id="2147483906" r:id="rId38"/>
    <p:sldLayoutId id="2147483907" r:id="rId39"/>
    <p:sldLayoutId id="2147483908" r:id="rId40"/>
    <p:sldLayoutId id="2147483909" r:id="rId41"/>
    <p:sldLayoutId id="2147483910" r:id="rId42"/>
    <p:sldLayoutId id="2147483911" r:id="rId43"/>
    <p:sldLayoutId id="2147483913" r:id="rId4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2"/>
        </a:buClr>
        <a:buFont typeface="Dstny Body" panose="02000603000000020004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2"/>
        </a:buClr>
        <a:buFont typeface="Dstny Body" panose="02000603000000020004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2"/>
        </a:buClr>
        <a:buFont typeface="Dstny Body" panose="02000603000000020004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Dstny Body" panose="02000603000000020004" pitchFamily="2" charset="0"/>
        <a:buChar char="​"/>
        <a:defRPr sz="1800" b="0" kern="1200" cap="all" baseline="0">
          <a:solidFill>
            <a:schemeClr val="tx1"/>
          </a:solidFill>
          <a:latin typeface="+mj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Dstny Body" panose="02000603000000020004" pitchFamily="2" charset="0"/>
        <a:buChar char="​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6000" indent="-126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2"/>
        </a:buClr>
        <a:buFont typeface="Dstny Body" panose="02000603000000020004" pitchFamily="2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Dstny Body" panose="02000603000000020004" pitchFamily="2" charset="0"/>
        <a:buChar char="​"/>
        <a:defRPr sz="1000" b="0" kern="1200" cap="all" baseline="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Dstny Body" panose="02000603000000020004" pitchFamily="2" charset="0"/>
        <a:buChar char="​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Dstny Body" panose="02000603000000020004" pitchFamily="2" charset="0"/>
        <a:buChar char="​"/>
        <a:defRPr sz="6000" b="0" kern="1200" baseline="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2">
          <p15:clr>
            <a:srgbClr val="F26B43"/>
          </p15:clr>
        </p15:guide>
        <p15:guide id="2" pos="7406">
          <p15:clr>
            <a:srgbClr val="F26B43"/>
          </p15:clr>
        </p15:guide>
        <p15:guide id="3" orient="horz" pos="267">
          <p15:clr>
            <a:srgbClr val="F26B43"/>
          </p15:clr>
        </p15:guide>
        <p15:guide id="4" orient="horz" pos="4047">
          <p15:clr>
            <a:srgbClr val="A4A3A4"/>
          </p15:clr>
        </p15:guide>
        <p15:guide id="5" pos="617">
          <p15:clr>
            <a:srgbClr val="A4A3A4"/>
          </p15:clr>
        </p15:guide>
        <p15:guide id="6" pos="889">
          <p15:clr>
            <a:srgbClr val="A4A3A4"/>
          </p15:clr>
        </p15:guide>
        <p15:guide id="7" pos="1234">
          <p15:clr>
            <a:srgbClr val="A4A3A4"/>
          </p15:clr>
        </p15:guide>
        <p15:guide id="8" pos="1506">
          <p15:clr>
            <a:srgbClr val="A4A3A4"/>
          </p15:clr>
        </p15:guide>
        <p15:guide id="9" pos="1851">
          <p15:clr>
            <a:srgbClr val="A4A3A4"/>
          </p15:clr>
        </p15:guide>
        <p15:guide id="10" pos="2124">
          <p15:clr>
            <a:srgbClr val="A4A3A4"/>
          </p15:clr>
        </p15:guide>
        <p15:guide id="11" pos="2469">
          <p15:clr>
            <a:srgbClr val="A4A3A4"/>
          </p15:clr>
        </p15:guide>
        <p15:guide id="12" pos="2741">
          <p15:clr>
            <a:srgbClr val="A4A3A4"/>
          </p15:clr>
        </p15:guide>
        <p15:guide id="13" pos="3086">
          <p15:clr>
            <a:srgbClr val="A4A3A4"/>
          </p15:clr>
        </p15:guide>
        <p15:guide id="14" pos="3358">
          <p15:clr>
            <a:srgbClr val="A4A3A4"/>
          </p15:clr>
        </p15:guide>
        <p15:guide id="15" pos="3703">
          <p15:clr>
            <a:srgbClr val="A4A3A4"/>
          </p15:clr>
        </p15:guide>
        <p15:guide id="16" pos="3976">
          <p15:clr>
            <a:srgbClr val="A4A3A4"/>
          </p15:clr>
        </p15:guide>
        <p15:guide id="17" pos="4321">
          <p15:clr>
            <a:srgbClr val="A4A3A4"/>
          </p15:clr>
        </p15:guide>
        <p15:guide id="18" pos="4593">
          <p15:clr>
            <a:srgbClr val="A4A3A4"/>
          </p15:clr>
        </p15:guide>
        <p15:guide id="19" pos="4938">
          <p15:clr>
            <a:srgbClr val="A4A3A4"/>
          </p15:clr>
        </p15:guide>
        <p15:guide id="20" pos="5210">
          <p15:clr>
            <a:srgbClr val="A4A3A4"/>
          </p15:clr>
        </p15:guide>
        <p15:guide id="21" pos="5555">
          <p15:clr>
            <a:srgbClr val="A4A3A4"/>
          </p15:clr>
        </p15:guide>
        <p15:guide id="22" pos="5828">
          <p15:clr>
            <a:srgbClr val="A4A3A4"/>
          </p15:clr>
        </p15:guide>
        <p15:guide id="23" pos="6173">
          <p15:clr>
            <a:srgbClr val="A4A3A4"/>
          </p15:clr>
        </p15:guide>
        <p15:guide id="24" pos="6445">
          <p15:clr>
            <a:srgbClr val="A4A3A4"/>
          </p15:clr>
        </p15:guide>
        <p15:guide id="25" pos="6790">
          <p15:clr>
            <a:srgbClr val="A4A3A4"/>
          </p15:clr>
        </p15:guide>
        <p15:guide id="26" pos="7062">
          <p15:clr>
            <a:srgbClr val="A4A3A4"/>
          </p15:clr>
        </p15:guide>
        <p15:guide id="27" orient="horz" pos="1086">
          <p15:clr>
            <a:srgbClr val="F26B43"/>
          </p15:clr>
        </p15:guide>
        <p15:guide id="28" orient="horz" pos="3774">
          <p15:clr>
            <a:srgbClr val="F26B43"/>
          </p15:clr>
        </p15:guide>
        <p15:guide id="29" orient="horz" pos="3861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guide" hidden="1">
            <a:extLst>
              <a:ext uri="{FF2B5EF4-FFF2-40B4-BE49-F238E27FC236}">
                <a16:creationId xmlns:a16="http://schemas.microsoft.com/office/drawing/2014/main" id="{9CB757B4-4B2F-4B47-B3F1-E4B74FE78304}"/>
              </a:ext>
            </a:extLst>
          </p:cNvPr>
          <p:cNvGrpSpPr/>
          <p:nvPr userDrawn="1"/>
        </p:nvGrpSpPr>
        <p:grpSpPr>
          <a:xfrm>
            <a:off x="432000" y="434875"/>
            <a:ext cx="11326612" cy="5991126"/>
            <a:chOff x="432000" y="434875"/>
            <a:chExt cx="11326612" cy="599112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FDB159-DA84-444E-AB06-7D5C2CA07E60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>
            <a:xfrm>
              <a:off x="432000" y="434875"/>
              <a:ext cx="11326612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A6EC722-0EBE-4ADA-BD91-CF87ED4FCEAA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>
            <a:xfrm>
              <a:off x="98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9B2136B-2956-4245-B96F-B81A6DD020CE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>
            <a:xfrm>
              <a:off x="196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4441F8-AE57-4EC9-91C1-9C718479C642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>
            <a:xfrm>
              <a:off x="294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F3EF8AD-515B-4A40-A3B9-3D660739D596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>
            <a:xfrm>
              <a:off x="392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B824490-9B8A-4A99-AA05-E50835952CB9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>
            <a:xfrm>
              <a:off x="490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191D903-3DC7-4F0F-8EAC-C931E303A9B8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>
            <a:xfrm>
              <a:off x="588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AFD15C-89C2-4A95-A594-C64117D3FCB2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>
            <a:xfrm>
              <a:off x="686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D3EF56E-2DFE-4F4D-939E-3DAED467A529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>
            <a:xfrm>
              <a:off x="784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45C9AEC-F074-4880-B7CB-3923DCE0E2E2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>
            <a:xfrm>
              <a:off x="882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DC47FC5-2F60-4C58-A461-2F2CD060F1F9}"/>
                </a:ext>
              </a:extLst>
            </p:cNvPr>
            <p:cNvSpPr/>
            <p:nvPr userDrawn="1">
              <p:custDataLst>
                <p:tags r:id="rId52"/>
              </p:custDataLst>
            </p:nvPr>
          </p:nvSpPr>
          <p:spPr>
            <a:xfrm>
              <a:off x="980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C5A591E-EA94-407D-BEB2-8D29F5679D97}"/>
                </a:ext>
              </a:extLst>
            </p:cNvPr>
            <p:cNvSpPr/>
            <p:nvPr userDrawn="1">
              <p:custDataLst>
                <p:tags r:id="rId53"/>
              </p:custDataLst>
            </p:nvPr>
          </p:nvSpPr>
          <p:spPr>
            <a:xfrm>
              <a:off x="1078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</p:grpSp>
      <p:pic>
        <p:nvPicPr>
          <p:cNvPr id="5" name="Logo">
            <a:extLst>
              <a:ext uri="{FF2B5EF4-FFF2-40B4-BE49-F238E27FC236}">
                <a16:creationId xmlns:a16="http://schemas.microsoft.com/office/drawing/2014/main" id="{4698698D-C1DC-4320-8867-4CB663D7DE14}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rcRect/>
          <a:stretch/>
        </p:blipFill>
        <p:spPr>
          <a:xfrm>
            <a:off x="11260800" y="6299695"/>
            <a:ext cx="496800" cy="170095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56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728000"/>
            <a:ext cx="11325600" cy="4262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 (Enter+TAB for next text level, SHIFT+TAB to go back in levels)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7, Small Header</a:t>
            </a:r>
          </a:p>
          <a:p>
            <a:pPr lvl="7"/>
            <a:r>
              <a:rPr lang="en-GB" noProof="0" dirty="0"/>
              <a:t>Level 8, Small Body</a:t>
            </a:r>
          </a:p>
          <a:p>
            <a:pPr lvl="8"/>
            <a:r>
              <a:rPr lang="en-GB" noProof="0" dirty="0"/>
              <a:t>Level 9, Infographic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11288" y="6286500"/>
            <a:ext cx="979200" cy="1611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37600" y="6286500"/>
            <a:ext cx="6861600" cy="1611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2000" y="6286500"/>
            <a:ext cx="335521" cy="1611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784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  <p:sldLayoutId id="2147483968" r:id="rId13"/>
    <p:sldLayoutId id="2147483969" r:id="rId14"/>
    <p:sldLayoutId id="2147483970" r:id="rId15"/>
    <p:sldLayoutId id="2147483971" r:id="rId16"/>
    <p:sldLayoutId id="2147483972" r:id="rId17"/>
    <p:sldLayoutId id="2147483973" r:id="rId18"/>
    <p:sldLayoutId id="2147483974" r:id="rId19"/>
    <p:sldLayoutId id="2147483975" r:id="rId20"/>
    <p:sldLayoutId id="2147483976" r:id="rId21"/>
    <p:sldLayoutId id="2147483977" r:id="rId22"/>
    <p:sldLayoutId id="2147483978" r:id="rId23"/>
    <p:sldLayoutId id="2147483979" r:id="rId24"/>
    <p:sldLayoutId id="2147483980" r:id="rId25"/>
    <p:sldLayoutId id="2147483981" r:id="rId26"/>
    <p:sldLayoutId id="2147483982" r:id="rId27"/>
    <p:sldLayoutId id="2147483983" r:id="rId28"/>
    <p:sldLayoutId id="2147483984" r:id="rId29"/>
    <p:sldLayoutId id="2147483985" r:id="rId30"/>
    <p:sldLayoutId id="2147483986" r:id="rId31"/>
    <p:sldLayoutId id="2147483987" r:id="rId32"/>
    <p:sldLayoutId id="2147483988" r:id="rId33"/>
    <p:sldLayoutId id="2147483989" r:id="rId34"/>
    <p:sldLayoutId id="2147483990" r:id="rId35"/>
    <p:sldLayoutId id="2147483991" r:id="rId36"/>
    <p:sldLayoutId id="2147483992" r:id="rId37"/>
    <p:sldLayoutId id="2147483993" r:id="rId38"/>
    <p:sldLayoutId id="2147483994" r:id="rId39"/>
    <p:sldLayoutId id="2147483995" r:id="rId4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2"/>
        </a:buClr>
        <a:buFont typeface="Dstny Body" panose="02000603000000020004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2"/>
        </a:buClr>
        <a:buFont typeface="Dstny Body" panose="02000603000000020004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2"/>
        </a:buClr>
        <a:buFont typeface="Dstny Body" panose="02000603000000020004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Dstny Body" panose="02000603000000020004" pitchFamily="2" charset="0"/>
        <a:buChar char="​"/>
        <a:defRPr sz="1800" b="0" kern="1200" cap="all" baseline="0">
          <a:solidFill>
            <a:schemeClr val="tx1"/>
          </a:solidFill>
          <a:latin typeface="+mj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Dstny Body" panose="02000603000000020004" pitchFamily="2" charset="0"/>
        <a:buChar char="​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6000" indent="-126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2"/>
        </a:buClr>
        <a:buFont typeface="Dstny Body" panose="02000603000000020004" pitchFamily="2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Dstny Body" panose="02000603000000020004" pitchFamily="2" charset="0"/>
        <a:buChar char="​"/>
        <a:defRPr sz="1000" b="0" kern="1200" cap="all" baseline="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Dstny Body" panose="02000603000000020004" pitchFamily="2" charset="0"/>
        <a:buChar char="​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Dstny Body" panose="02000603000000020004" pitchFamily="2" charset="0"/>
        <a:buChar char="​"/>
        <a:defRPr sz="6000" b="0" kern="1200" baseline="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2">
          <p15:clr>
            <a:srgbClr val="F26B43"/>
          </p15:clr>
        </p15:guide>
        <p15:guide id="2" pos="7406">
          <p15:clr>
            <a:srgbClr val="F26B43"/>
          </p15:clr>
        </p15:guide>
        <p15:guide id="3" orient="horz" pos="267">
          <p15:clr>
            <a:srgbClr val="F26B43"/>
          </p15:clr>
        </p15:guide>
        <p15:guide id="4" orient="horz" pos="4047">
          <p15:clr>
            <a:srgbClr val="A4A3A4"/>
          </p15:clr>
        </p15:guide>
        <p15:guide id="5" pos="617">
          <p15:clr>
            <a:srgbClr val="A4A3A4"/>
          </p15:clr>
        </p15:guide>
        <p15:guide id="6" pos="889">
          <p15:clr>
            <a:srgbClr val="A4A3A4"/>
          </p15:clr>
        </p15:guide>
        <p15:guide id="7" pos="1234">
          <p15:clr>
            <a:srgbClr val="A4A3A4"/>
          </p15:clr>
        </p15:guide>
        <p15:guide id="8" pos="1506">
          <p15:clr>
            <a:srgbClr val="A4A3A4"/>
          </p15:clr>
        </p15:guide>
        <p15:guide id="9" pos="1851">
          <p15:clr>
            <a:srgbClr val="A4A3A4"/>
          </p15:clr>
        </p15:guide>
        <p15:guide id="10" pos="2124">
          <p15:clr>
            <a:srgbClr val="A4A3A4"/>
          </p15:clr>
        </p15:guide>
        <p15:guide id="11" pos="2469">
          <p15:clr>
            <a:srgbClr val="A4A3A4"/>
          </p15:clr>
        </p15:guide>
        <p15:guide id="12" pos="2741">
          <p15:clr>
            <a:srgbClr val="A4A3A4"/>
          </p15:clr>
        </p15:guide>
        <p15:guide id="13" pos="3086">
          <p15:clr>
            <a:srgbClr val="A4A3A4"/>
          </p15:clr>
        </p15:guide>
        <p15:guide id="14" pos="3358">
          <p15:clr>
            <a:srgbClr val="A4A3A4"/>
          </p15:clr>
        </p15:guide>
        <p15:guide id="15" pos="3703">
          <p15:clr>
            <a:srgbClr val="A4A3A4"/>
          </p15:clr>
        </p15:guide>
        <p15:guide id="16" pos="3976">
          <p15:clr>
            <a:srgbClr val="A4A3A4"/>
          </p15:clr>
        </p15:guide>
        <p15:guide id="17" pos="4321">
          <p15:clr>
            <a:srgbClr val="A4A3A4"/>
          </p15:clr>
        </p15:guide>
        <p15:guide id="18" pos="4593">
          <p15:clr>
            <a:srgbClr val="A4A3A4"/>
          </p15:clr>
        </p15:guide>
        <p15:guide id="19" pos="4938">
          <p15:clr>
            <a:srgbClr val="A4A3A4"/>
          </p15:clr>
        </p15:guide>
        <p15:guide id="20" pos="5210">
          <p15:clr>
            <a:srgbClr val="A4A3A4"/>
          </p15:clr>
        </p15:guide>
        <p15:guide id="21" pos="5555">
          <p15:clr>
            <a:srgbClr val="A4A3A4"/>
          </p15:clr>
        </p15:guide>
        <p15:guide id="22" pos="5828">
          <p15:clr>
            <a:srgbClr val="A4A3A4"/>
          </p15:clr>
        </p15:guide>
        <p15:guide id="23" pos="6173">
          <p15:clr>
            <a:srgbClr val="A4A3A4"/>
          </p15:clr>
        </p15:guide>
        <p15:guide id="24" pos="6445">
          <p15:clr>
            <a:srgbClr val="A4A3A4"/>
          </p15:clr>
        </p15:guide>
        <p15:guide id="25" pos="6790">
          <p15:clr>
            <a:srgbClr val="A4A3A4"/>
          </p15:clr>
        </p15:guide>
        <p15:guide id="26" pos="7062">
          <p15:clr>
            <a:srgbClr val="A4A3A4"/>
          </p15:clr>
        </p15:guide>
        <p15:guide id="27" orient="horz" pos="1086">
          <p15:clr>
            <a:srgbClr val="F26B43"/>
          </p15:clr>
        </p15:guide>
        <p15:guide id="28" orient="horz" pos="3774">
          <p15:clr>
            <a:srgbClr val="F26B43"/>
          </p15:clr>
        </p15:guide>
        <p15:guide id="29" orient="horz" pos="3861">
          <p15:clr>
            <a:srgbClr val="A4A3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guide" hidden="1">
            <a:extLst>
              <a:ext uri="{FF2B5EF4-FFF2-40B4-BE49-F238E27FC236}">
                <a16:creationId xmlns:a16="http://schemas.microsoft.com/office/drawing/2014/main" id="{9CB757B4-4B2F-4B47-B3F1-E4B74FE78304}"/>
              </a:ext>
            </a:extLst>
          </p:cNvPr>
          <p:cNvGrpSpPr/>
          <p:nvPr userDrawn="1"/>
        </p:nvGrpSpPr>
        <p:grpSpPr>
          <a:xfrm>
            <a:off x="432000" y="434875"/>
            <a:ext cx="11326612" cy="5991126"/>
            <a:chOff x="432000" y="434875"/>
            <a:chExt cx="11326612" cy="599112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FDB159-DA84-444E-AB06-7D5C2CA07E60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>
            <a:xfrm>
              <a:off x="432000" y="434875"/>
              <a:ext cx="11326612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A6EC722-0EBE-4ADA-BD91-CF87ED4FCEAA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>
            <a:xfrm>
              <a:off x="98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9B2136B-2956-4245-B96F-B81A6DD020CE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>
            <a:xfrm>
              <a:off x="196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4441F8-AE57-4EC9-91C1-9C718479C642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>
            <a:xfrm>
              <a:off x="294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F3EF8AD-515B-4A40-A3B9-3D660739D596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>
            <a:xfrm>
              <a:off x="392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B824490-9B8A-4A99-AA05-E50835952CB9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>
            <a:xfrm>
              <a:off x="490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191D903-3DC7-4F0F-8EAC-C931E303A9B8}"/>
                </a:ext>
              </a:extLst>
            </p:cNvPr>
            <p:cNvSpPr/>
            <p:nvPr userDrawn="1">
              <p:custDataLst>
                <p:tags r:id="rId52"/>
              </p:custDataLst>
            </p:nvPr>
          </p:nvSpPr>
          <p:spPr>
            <a:xfrm>
              <a:off x="588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AFD15C-89C2-4A95-A594-C64117D3FCB2}"/>
                </a:ext>
              </a:extLst>
            </p:cNvPr>
            <p:cNvSpPr/>
            <p:nvPr userDrawn="1">
              <p:custDataLst>
                <p:tags r:id="rId53"/>
              </p:custDataLst>
            </p:nvPr>
          </p:nvSpPr>
          <p:spPr>
            <a:xfrm>
              <a:off x="686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D3EF56E-2DFE-4F4D-939E-3DAED467A529}"/>
                </a:ext>
              </a:extLst>
            </p:cNvPr>
            <p:cNvSpPr/>
            <p:nvPr userDrawn="1">
              <p:custDataLst>
                <p:tags r:id="rId54"/>
              </p:custDataLst>
            </p:nvPr>
          </p:nvSpPr>
          <p:spPr>
            <a:xfrm>
              <a:off x="784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45C9AEC-F074-4880-B7CB-3923DCE0E2E2}"/>
                </a:ext>
              </a:extLst>
            </p:cNvPr>
            <p:cNvSpPr/>
            <p:nvPr userDrawn="1">
              <p:custDataLst>
                <p:tags r:id="rId55"/>
              </p:custDataLst>
            </p:nvPr>
          </p:nvSpPr>
          <p:spPr>
            <a:xfrm>
              <a:off x="882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DC47FC5-2F60-4C58-A461-2F2CD060F1F9}"/>
                </a:ext>
              </a:extLst>
            </p:cNvPr>
            <p:cNvSpPr/>
            <p:nvPr userDrawn="1">
              <p:custDataLst>
                <p:tags r:id="rId56"/>
              </p:custDataLst>
            </p:nvPr>
          </p:nvSpPr>
          <p:spPr>
            <a:xfrm>
              <a:off x="980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C5A591E-EA94-407D-BEB2-8D29F5679D97}"/>
                </a:ext>
              </a:extLst>
            </p:cNvPr>
            <p:cNvSpPr/>
            <p:nvPr userDrawn="1">
              <p:custDataLst>
                <p:tags r:id="rId57"/>
              </p:custDataLst>
            </p:nvPr>
          </p:nvSpPr>
          <p:spPr>
            <a:xfrm>
              <a:off x="1078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</p:grpSp>
      <p:pic>
        <p:nvPicPr>
          <p:cNvPr id="5" name="Logo">
            <a:extLst>
              <a:ext uri="{FF2B5EF4-FFF2-40B4-BE49-F238E27FC236}">
                <a16:creationId xmlns:a16="http://schemas.microsoft.com/office/drawing/2014/main" id="{4698698D-C1DC-4320-8867-4CB663D7DE14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rcRect/>
          <a:stretch/>
        </p:blipFill>
        <p:spPr>
          <a:xfrm>
            <a:off x="11260800" y="6299695"/>
            <a:ext cx="496800" cy="170095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56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728000"/>
            <a:ext cx="11325600" cy="4262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 (Enter+TAB for next text level, SHIFT+TAB to go back in levels)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7, Small Header</a:t>
            </a:r>
          </a:p>
          <a:p>
            <a:pPr lvl="7"/>
            <a:r>
              <a:rPr lang="en-GB" noProof="0" dirty="0"/>
              <a:t>Level 8, Small Body</a:t>
            </a:r>
          </a:p>
          <a:p>
            <a:pPr lvl="8"/>
            <a:r>
              <a:rPr lang="en-GB" noProof="0" dirty="0"/>
              <a:t>Level 9, Infographic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11288" y="6286500"/>
            <a:ext cx="979200" cy="1611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fr-FR"/>
              <a:t>31/03/2022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37600" y="6286500"/>
            <a:ext cx="6861600" cy="1611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fr-FR"/>
              <a:t>Boite à Business T2 2022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2000" y="6286500"/>
            <a:ext cx="335521" cy="1611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342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  <p:sldLayoutId id="2147484012" r:id="rId16"/>
    <p:sldLayoutId id="2147484013" r:id="rId17"/>
    <p:sldLayoutId id="2147484014" r:id="rId18"/>
    <p:sldLayoutId id="2147484015" r:id="rId19"/>
    <p:sldLayoutId id="2147484016" r:id="rId20"/>
    <p:sldLayoutId id="2147484017" r:id="rId21"/>
    <p:sldLayoutId id="2147484018" r:id="rId22"/>
    <p:sldLayoutId id="2147484019" r:id="rId23"/>
    <p:sldLayoutId id="2147484020" r:id="rId24"/>
    <p:sldLayoutId id="2147484021" r:id="rId25"/>
    <p:sldLayoutId id="2147484022" r:id="rId26"/>
    <p:sldLayoutId id="2147484023" r:id="rId27"/>
    <p:sldLayoutId id="2147484024" r:id="rId28"/>
    <p:sldLayoutId id="2147484025" r:id="rId29"/>
    <p:sldLayoutId id="2147484026" r:id="rId30"/>
    <p:sldLayoutId id="2147484027" r:id="rId31"/>
    <p:sldLayoutId id="2147484028" r:id="rId32"/>
    <p:sldLayoutId id="2147484029" r:id="rId33"/>
    <p:sldLayoutId id="2147484030" r:id="rId34"/>
    <p:sldLayoutId id="2147484031" r:id="rId35"/>
    <p:sldLayoutId id="2147484032" r:id="rId36"/>
    <p:sldLayoutId id="2147484033" r:id="rId37"/>
    <p:sldLayoutId id="2147484034" r:id="rId38"/>
    <p:sldLayoutId id="2147484035" r:id="rId39"/>
    <p:sldLayoutId id="2147484036" r:id="rId40"/>
    <p:sldLayoutId id="2147484037" r:id="rId41"/>
    <p:sldLayoutId id="2147484038" r:id="rId42"/>
    <p:sldLayoutId id="2147484039" r:id="rId43"/>
    <p:sldLayoutId id="2147484041" r:id="rId4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2"/>
        </a:buClr>
        <a:buFont typeface="Dstny Body" panose="02000603000000020004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2"/>
        </a:buClr>
        <a:buFont typeface="Dstny Body" panose="02000603000000020004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2"/>
        </a:buClr>
        <a:buFont typeface="Dstny Body" panose="02000603000000020004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Dstny Body" panose="02000603000000020004" pitchFamily="2" charset="0"/>
        <a:buChar char="​"/>
        <a:defRPr sz="1800" b="0" kern="1200" cap="all" baseline="0">
          <a:solidFill>
            <a:schemeClr val="tx1"/>
          </a:solidFill>
          <a:latin typeface="+mj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Dstny Body" panose="02000603000000020004" pitchFamily="2" charset="0"/>
        <a:buChar char="​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6000" indent="-126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2"/>
        </a:buClr>
        <a:buFont typeface="Dstny Body" panose="02000603000000020004" pitchFamily="2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Dstny Body" panose="02000603000000020004" pitchFamily="2" charset="0"/>
        <a:buChar char="​"/>
        <a:defRPr sz="1000" b="0" kern="1200" cap="all" baseline="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Dstny Body" panose="02000603000000020004" pitchFamily="2" charset="0"/>
        <a:buChar char="​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Dstny Body" panose="02000603000000020004" pitchFamily="2" charset="0"/>
        <a:buChar char="​"/>
        <a:defRPr sz="6000" b="0" kern="1200" baseline="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2">
          <p15:clr>
            <a:srgbClr val="F26B43"/>
          </p15:clr>
        </p15:guide>
        <p15:guide id="2" pos="7406">
          <p15:clr>
            <a:srgbClr val="F26B43"/>
          </p15:clr>
        </p15:guide>
        <p15:guide id="3" orient="horz" pos="267">
          <p15:clr>
            <a:srgbClr val="F26B43"/>
          </p15:clr>
        </p15:guide>
        <p15:guide id="4" orient="horz" pos="4047">
          <p15:clr>
            <a:srgbClr val="A4A3A4"/>
          </p15:clr>
        </p15:guide>
        <p15:guide id="5" pos="617">
          <p15:clr>
            <a:srgbClr val="A4A3A4"/>
          </p15:clr>
        </p15:guide>
        <p15:guide id="6" pos="889">
          <p15:clr>
            <a:srgbClr val="A4A3A4"/>
          </p15:clr>
        </p15:guide>
        <p15:guide id="7" pos="1234">
          <p15:clr>
            <a:srgbClr val="A4A3A4"/>
          </p15:clr>
        </p15:guide>
        <p15:guide id="8" pos="1506">
          <p15:clr>
            <a:srgbClr val="A4A3A4"/>
          </p15:clr>
        </p15:guide>
        <p15:guide id="9" pos="1851">
          <p15:clr>
            <a:srgbClr val="A4A3A4"/>
          </p15:clr>
        </p15:guide>
        <p15:guide id="10" pos="2124">
          <p15:clr>
            <a:srgbClr val="A4A3A4"/>
          </p15:clr>
        </p15:guide>
        <p15:guide id="11" pos="2469">
          <p15:clr>
            <a:srgbClr val="A4A3A4"/>
          </p15:clr>
        </p15:guide>
        <p15:guide id="12" pos="2741">
          <p15:clr>
            <a:srgbClr val="A4A3A4"/>
          </p15:clr>
        </p15:guide>
        <p15:guide id="13" pos="3086">
          <p15:clr>
            <a:srgbClr val="A4A3A4"/>
          </p15:clr>
        </p15:guide>
        <p15:guide id="14" pos="3358">
          <p15:clr>
            <a:srgbClr val="A4A3A4"/>
          </p15:clr>
        </p15:guide>
        <p15:guide id="15" pos="3703">
          <p15:clr>
            <a:srgbClr val="A4A3A4"/>
          </p15:clr>
        </p15:guide>
        <p15:guide id="16" pos="3976">
          <p15:clr>
            <a:srgbClr val="A4A3A4"/>
          </p15:clr>
        </p15:guide>
        <p15:guide id="17" pos="4321">
          <p15:clr>
            <a:srgbClr val="A4A3A4"/>
          </p15:clr>
        </p15:guide>
        <p15:guide id="18" pos="4593">
          <p15:clr>
            <a:srgbClr val="A4A3A4"/>
          </p15:clr>
        </p15:guide>
        <p15:guide id="19" pos="4938">
          <p15:clr>
            <a:srgbClr val="A4A3A4"/>
          </p15:clr>
        </p15:guide>
        <p15:guide id="20" pos="5210">
          <p15:clr>
            <a:srgbClr val="A4A3A4"/>
          </p15:clr>
        </p15:guide>
        <p15:guide id="21" pos="5555">
          <p15:clr>
            <a:srgbClr val="A4A3A4"/>
          </p15:clr>
        </p15:guide>
        <p15:guide id="22" pos="5828">
          <p15:clr>
            <a:srgbClr val="A4A3A4"/>
          </p15:clr>
        </p15:guide>
        <p15:guide id="23" pos="6173">
          <p15:clr>
            <a:srgbClr val="A4A3A4"/>
          </p15:clr>
        </p15:guide>
        <p15:guide id="24" pos="6445">
          <p15:clr>
            <a:srgbClr val="A4A3A4"/>
          </p15:clr>
        </p15:guide>
        <p15:guide id="25" pos="6790">
          <p15:clr>
            <a:srgbClr val="A4A3A4"/>
          </p15:clr>
        </p15:guide>
        <p15:guide id="26" pos="7062">
          <p15:clr>
            <a:srgbClr val="A4A3A4"/>
          </p15:clr>
        </p15:guide>
        <p15:guide id="27" orient="horz" pos="1086">
          <p15:clr>
            <a:srgbClr val="F26B43"/>
          </p15:clr>
        </p15:guide>
        <p15:guide id="28" orient="horz" pos="3774">
          <p15:clr>
            <a:srgbClr val="F26B43"/>
          </p15:clr>
        </p15:guide>
        <p15:guide id="29" orient="horz" pos="3861">
          <p15:clr>
            <a:srgbClr val="A4A3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guide" hidden="1">
            <a:extLst>
              <a:ext uri="{FF2B5EF4-FFF2-40B4-BE49-F238E27FC236}">
                <a16:creationId xmlns:a16="http://schemas.microsoft.com/office/drawing/2014/main" id="{9CB757B4-4B2F-4B47-B3F1-E4B74FE78304}"/>
              </a:ext>
            </a:extLst>
          </p:cNvPr>
          <p:cNvGrpSpPr/>
          <p:nvPr userDrawn="1"/>
        </p:nvGrpSpPr>
        <p:grpSpPr>
          <a:xfrm>
            <a:off x="432000" y="434875"/>
            <a:ext cx="11326612" cy="5991126"/>
            <a:chOff x="432000" y="434875"/>
            <a:chExt cx="11326612" cy="599112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FDB159-DA84-444E-AB06-7D5C2CA07E60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>
            <a:xfrm>
              <a:off x="432000" y="434875"/>
              <a:ext cx="11326612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A6EC722-0EBE-4ADA-BD91-CF87ED4FCEAA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>
            <a:xfrm>
              <a:off x="98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9B2136B-2956-4245-B96F-B81A6DD020CE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>
            <a:xfrm>
              <a:off x="196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4441F8-AE57-4EC9-91C1-9C718479C642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>
            <a:xfrm>
              <a:off x="294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F3EF8AD-515B-4A40-A3B9-3D660739D596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>
            <a:xfrm>
              <a:off x="392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B824490-9B8A-4A99-AA05-E50835952CB9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>
            <a:xfrm>
              <a:off x="490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191D903-3DC7-4F0F-8EAC-C931E303A9B8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>
            <a:xfrm>
              <a:off x="588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AFD15C-89C2-4A95-A594-C64117D3FCB2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>
            <a:xfrm>
              <a:off x="686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D3EF56E-2DFE-4F4D-939E-3DAED467A529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>
            <a:xfrm>
              <a:off x="784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45C9AEC-F074-4880-B7CB-3923DCE0E2E2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>
            <a:xfrm>
              <a:off x="882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DC47FC5-2F60-4C58-A461-2F2CD060F1F9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>
            <a:xfrm>
              <a:off x="980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C5A591E-EA94-407D-BEB2-8D29F5679D97}"/>
                </a:ext>
              </a:extLst>
            </p:cNvPr>
            <p:cNvSpPr/>
            <p:nvPr userDrawn="1">
              <p:custDataLst>
                <p:tags r:id="rId52"/>
              </p:custDataLst>
            </p:nvPr>
          </p:nvSpPr>
          <p:spPr>
            <a:xfrm>
              <a:off x="1078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</p:grpSp>
      <p:pic>
        <p:nvPicPr>
          <p:cNvPr id="5" name="Logo">
            <a:extLst>
              <a:ext uri="{FF2B5EF4-FFF2-40B4-BE49-F238E27FC236}">
                <a16:creationId xmlns:a16="http://schemas.microsoft.com/office/drawing/2014/main" id="{4698698D-C1DC-4320-8867-4CB663D7DE14}"/>
              </a:ext>
            </a:extLst>
          </p:cNvPr>
          <p:cNvPicPr>
            <a:picLocks noChangeAspect="1"/>
          </p:cNvPicPr>
          <p:nvPr userDrawn="1"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rcRect/>
          <a:stretch/>
        </p:blipFill>
        <p:spPr>
          <a:xfrm>
            <a:off x="11260800" y="6299695"/>
            <a:ext cx="496800" cy="170095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56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728000"/>
            <a:ext cx="11325600" cy="4262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 (Enter+TAB for next text level, SHIFT+TAB to go back in levels)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7, Small Header</a:t>
            </a:r>
          </a:p>
          <a:p>
            <a:pPr lvl="7"/>
            <a:r>
              <a:rPr lang="en-GB" noProof="0" dirty="0"/>
              <a:t>Level 8, Small Body</a:t>
            </a:r>
          </a:p>
          <a:p>
            <a:pPr lvl="8"/>
            <a:r>
              <a:rPr lang="en-GB" noProof="0" dirty="0"/>
              <a:t>Level 9, Infographic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11288" y="6286500"/>
            <a:ext cx="979200" cy="1611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37600" y="6286500"/>
            <a:ext cx="6861600" cy="1611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2000" y="6286500"/>
            <a:ext cx="335521" cy="1611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2998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  <p:sldLayoutId id="2147484140" r:id="rId12"/>
    <p:sldLayoutId id="2147484141" r:id="rId13"/>
    <p:sldLayoutId id="2147484142" r:id="rId14"/>
    <p:sldLayoutId id="2147484143" r:id="rId15"/>
    <p:sldLayoutId id="2147484144" r:id="rId16"/>
    <p:sldLayoutId id="2147484145" r:id="rId17"/>
    <p:sldLayoutId id="2147484146" r:id="rId18"/>
    <p:sldLayoutId id="2147484147" r:id="rId19"/>
    <p:sldLayoutId id="2147484148" r:id="rId20"/>
    <p:sldLayoutId id="2147484149" r:id="rId21"/>
    <p:sldLayoutId id="2147484150" r:id="rId22"/>
    <p:sldLayoutId id="2147484151" r:id="rId23"/>
    <p:sldLayoutId id="2147484152" r:id="rId24"/>
    <p:sldLayoutId id="2147484153" r:id="rId25"/>
    <p:sldLayoutId id="2147484154" r:id="rId26"/>
    <p:sldLayoutId id="2147484155" r:id="rId27"/>
    <p:sldLayoutId id="2147484156" r:id="rId28"/>
    <p:sldLayoutId id="2147484157" r:id="rId29"/>
    <p:sldLayoutId id="2147484158" r:id="rId30"/>
    <p:sldLayoutId id="2147484159" r:id="rId31"/>
    <p:sldLayoutId id="2147484160" r:id="rId32"/>
    <p:sldLayoutId id="2147484161" r:id="rId33"/>
    <p:sldLayoutId id="2147484162" r:id="rId34"/>
    <p:sldLayoutId id="2147484163" r:id="rId35"/>
    <p:sldLayoutId id="2147484164" r:id="rId36"/>
    <p:sldLayoutId id="2147484165" r:id="rId37"/>
    <p:sldLayoutId id="2147484166" r:id="rId38"/>
    <p:sldLayoutId id="2147484167" r:id="rId3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2"/>
        </a:buClr>
        <a:buFont typeface="Dstny Body" panose="02000603000000020004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2"/>
        </a:buClr>
        <a:buFont typeface="Dstny Body" panose="02000603000000020004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2"/>
        </a:buClr>
        <a:buFont typeface="Dstny Body" panose="02000603000000020004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Dstny Body" panose="02000603000000020004" pitchFamily="2" charset="0"/>
        <a:buChar char="​"/>
        <a:defRPr sz="1800" b="0" kern="1200" cap="all" baseline="0">
          <a:solidFill>
            <a:schemeClr val="tx1"/>
          </a:solidFill>
          <a:latin typeface="+mj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Dstny Body" panose="02000603000000020004" pitchFamily="2" charset="0"/>
        <a:buChar char="​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6000" indent="-126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2"/>
        </a:buClr>
        <a:buFont typeface="Dstny Body" panose="02000603000000020004" pitchFamily="2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Dstny Body" panose="02000603000000020004" pitchFamily="2" charset="0"/>
        <a:buChar char="​"/>
        <a:defRPr sz="1000" b="0" kern="1200" cap="all" baseline="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Dstny Body" panose="02000603000000020004" pitchFamily="2" charset="0"/>
        <a:buChar char="​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Dstny Body" panose="02000603000000020004" pitchFamily="2" charset="0"/>
        <a:buChar char="​"/>
        <a:defRPr sz="6000" b="0" kern="1200" baseline="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2">
          <p15:clr>
            <a:srgbClr val="F26B43"/>
          </p15:clr>
        </p15:guide>
        <p15:guide id="2" pos="7406">
          <p15:clr>
            <a:srgbClr val="F26B43"/>
          </p15:clr>
        </p15:guide>
        <p15:guide id="3" orient="horz" pos="267">
          <p15:clr>
            <a:srgbClr val="F26B43"/>
          </p15:clr>
        </p15:guide>
        <p15:guide id="4" orient="horz" pos="4047">
          <p15:clr>
            <a:srgbClr val="A4A3A4"/>
          </p15:clr>
        </p15:guide>
        <p15:guide id="5" pos="617">
          <p15:clr>
            <a:srgbClr val="A4A3A4"/>
          </p15:clr>
        </p15:guide>
        <p15:guide id="6" pos="889">
          <p15:clr>
            <a:srgbClr val="A4A3A4"/>
          </p15:clr>
        </p15:guide>
        <p15:guide id="7" pos="1234">
          <p15:clr>
            <a:srgbClr val="A4A3A4"/>
          </p15:clr>
        </p15:guide>
        <p15:guide id="8" pos="1506">
          <p15:clr>
            <a:srgbClr val="A4A3A4"/>
          </p15:clr>
        </p15:guide>
        <p15:guide id="9" pos="1851">
          <p15:clr>
            <a:srgbClr val="A4A3A4"/>
          </p15:clr>
        </p15:guide>
        <p15:guide id="10" pos="2124">
          <p15:clr>
            <a:srgbClr val="A4A3A4"/>
          </p15:clr>
        </p15:guide>
        <p15:guide id="11" pos="2469">
          <p15:clr>
            <a:srgbClr val="A4A3A4"/>
          </p15:clr>
        </p15:guide>
        <p15:guide id="12" pos="2741">
          <p15:clr>
            <a:srgbClr val="A4A3A4"/>
          </p15:clr>
        </p15:guide>
        <p15:guide id="13" pos="3086">
          <p15:clr>
            <a:srgbClr val="A4A3A4"/>
          </p15:clr>
        </p15:guide>
        <p15:guide id="14" pos="3358">
          <p15:clr>
            <a:srgbClr val="A4A3A4"/>
          </p15:clr>
        </p15:guide>
        <p15:guide id="15" pos="3703">
          <p15:clr>
            <a:srgbClr val="A4A3A4"/>
          </p15:clr>
        </p15:guide>
        <p15:guide id="16" pos="3976">
          <p15:clr>
            <a:srgbClr val="A4A3A4"/>
          </p15:clr>
        </p15:guide>
        <p15:guide id="17" pos="4321">
          <p15:clr>
            <a:srgbClr val="A4A3A4"/>
          </p15:clr>
        </p15:guide>
        <p15:guide id="18" pos="4593">
          <p15:clr>
            <a:srgbClr val="A4A3A4"/>
          </p15:clr>
        </p15:guide>
        <p15:guide id="19" pos="4938">
          <p15:clr>
            <a:srgbClr val="A4A3A4"/>
          </p15:clr>
        </p15:guide>
        <p15:guide id="20" pos="5210">
          <p15:clr>
            <a:srgbClr val="A4A3A4"/>
          </p15:clr>
        </p15:guide>
        <p15:guide id="21" pos="5555">
          <p15:clr>
            <a:srgbClr val="A4A3A4"/>
          </p15:clr>
        </p15:guide>
        <p15:guide id="22" pos="5828">
          <p15:clr>
            <a:srgbClr val="A4A3A4"/>
          </p15:clr>
        </p15:guide>
        <p15:guide id="23" pos="6173">
          <p15:clr>
            <a:srgbClr val="A4A3A4"/>
          </p15:clr>
        </p15:guide>
        <p15:guide id="24" pos="6445">
          <p15:clr>
            <a:srgbClr val="A4A3A4"/>
          </p15:clr>
        </p15:guide>
        <p15:guide id="25" pos="6790">
          <p15:clr>
            <a:srgbClr val="A4A3A4"/>
          </p15:clr>
        </p15:guide>
        <p15:guide id="26" pos="7062">
          <p15:clr>
            <a:srgbClr val="A4A3A4"/>
          </p15:clr>
        </p15:guide>
        <p15:guide id="27" orient="horz" pos="1086">
          <p15:clr>
            <a:srgbClr val="F26B43"/>
          </p15:clr>
        </p15:guide>
        <p15:guide id="28" orient="horz" pos="3774">
          <p15:clr>
            <a:srgbClr val="F26B43"/>
          </p15:clr>
        </p15:guide>
        <p15:guide id="29" orient="horz" pos="3861">
          <p15:clr>
            <a:srgbClr val="A4A3A4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guide" hidden="1">
            <a:extLst>
              <a:ext uri="{FF2B5EF4-FFF2-40B4-BE49-F238E27FC236}">
                <a16:creationId xmlns:a16="http://schemas.microsoft.com/office/drawing/2014/main" id="{9CB757B4-4B2F-4B47-B3F1-E4B74FE78304}"/>
              </a:ext>
            </a:extLst>
          </p:cNvPr>
          <p:cNvGrpSpPr/>
          <p:nvPr userDrawn="1"/>
        </p:nvGrpSpPr>
        <p:grpSpPr>
          <a:xfrm>
            <a:off x="432002" y="434875"/>
            <a:ext cx="11326612" cy="5991126"/>
            <a:chOff x="432000" y="434875"/>
            <a:chExt cx="11326612" cy="599112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FDB159-DA84-444E-AB06-7D5C2CA07E60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>
            <a:xfrm>
              <a:off x="432000" y="434875"/>
              <a:ext cx="11326612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" noProof="0" dirty="0" err="1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A6EC722-0EBE-4ADA-BD91-CF87ED4FCEAA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>
            <a:xfrm>
              <a:off x="98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" noProof="0" dirty="0" err="1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9B2136B-2956-4245-B96F-B81A6DD020CE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>
            <a:xfrm>
              <a:off x="196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" noProof="0" dirty="0" err="1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4441F8-AE57-4EC9-91C1-9C718479C642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>
            <a:xfrm>
              <a:off x="294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" noProof="0" dirty="0" err="1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F3EF8AD-515B-4A40-A3B9-3D660739D596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>
            <a:xfrm>
              <a:off x="392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" noProof="0" dirty="0" err="1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B824490-9B8A-4A99-AA05-E50835952CB9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>
            <a:xfrm>
              <a:off x="490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" noProof="0" dirty="0" err="1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191D903-3DC7-4F0F-8EAC-C931E303A9B8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>
            <a:xfrm>
              <a:off x="588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" noProof="0" dirty="0" err="1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AFD15C-89C2-4A95-A594-C64117D3FCB2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>
            <a:xfrm>
              <a:off x="686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" noProof="0" dirty="0" err="1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D3EF56E-2DFE-4F4D-939E-3DAED467A529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>
            <a:xfrm>
              <a:off x="784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" noProof="0" dirty="0" err="1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45C9AEC-F074-4880-B7CB-3923DCE0E2E2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>
            <a:xfrm>
              <a:off x="882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" noProof="0" dirty="0" err="1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DC47FC5-2F60-4C58-A461-2F2CD060F1F9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>
            <a:xfrm>
              <a:off x="980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" noProof="0" dirty="0" err="1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C5A591E-EA94-407D-BEB2-8D29F5679D97}"/>
                </a:ext>
              </a:extLst>
            </p:cNvPr>
            <p:cNvSpPr/>
            <p:nvPr userDrawn="1">
              <p:custDataLst>
                <p:tags r:id="rId52"/>
              </p:custDataLst>
            </p:nvPr>
          </p:nvSpPr>
          <p:spPr>
            <a:xfrm>
              <a:off x="1078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" noProof="0" dirty="0" err="1"/>
            </a:p>
          </p:txBody>
        </p:sp>
      </p:grpSp>
      <p:pic>
        <p:nvPicPr>
          <p:cNvPr id="5" name="Logo">
            <a:extLst>
              <a:ext uri="{FF2B5EF4-FFF2-40B4-BE49-F238E27FC236}">
                <a16:creationId xmlns:a16="http://schemas.microsoft.com/office/drawing/2014/main" id="{4698698D-C1DC-4320-8867-4CB663D7DE14}"/>
              </a:ext>
            </a:extLst>
          </p:cNvPr>
          <p:cNvPicPr>
            <a:picLocks noChangeAspect="1"/>
          </p:cNvPicPr>
          <p:nvPr userDrawn="1"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rcRect/>
          <a:stretch/>
        </p:blipFill>
        <p:spPr>
          <a:xfrm>
            <a:off x="11260800" y="6299697"/>
            <a:ext cx="496800" cy="170095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56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728000"/>
            <a:ext cx="11325600" cy="4262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 (Enter+TAB for next text level, SHIFT+TAB to go back in levels)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7, Small Header</a:t>
            </a:r>
          </a:p>
          <a:p>
            <a:pPr lvl="7"/>
            <a:r>
              <a:rPr lang="en-GB" noProof="0" dirty="0"/>
              <a:t>Level 8, Small Body</a:t>
            </a:r>
          </a:p>
          <a:p>
            <a:pPr lvl="8"/>
            <a:r>
              <a:rPr lang="en-GB" noProof="0" dirty="0"/>
              <a:t>Level 9, Infographic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11289" y="6286500"/>
            <a:ext cx="979200" cy="1611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solidFill>
                  <a:schemeClr val="tx1"/>
                </a:solidFill>
              </a:defRPr>
            </a:lvl1pPr>
          </a:lstStyle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37600" y="6286500"/>
            <a:ext cx="6861600" cy="1611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2003" y="6286500"/>
            <a:ext cx="335522" cy="1611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461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  <p:sldLayoutId id="2147484181" r:id="rId12"/>
    <p:sldLayoutId id="2147484182" r:id="rId13"/>
    <p:sldLayoutId id="2147484183" r:id="rId14"/>
    <p:sldLayoutId id="2147484184" r:id="rId15"/>
    <p:sldLayoutId id="2147484185" r:id="rId16"/>
    <p:sldLayoutId id="2147484186" r:id="rId17"/>
    <p:sldLayoutId id="2147484187" r:id="rId18"/>
    <p:sldLayoutId id="2147484188" r:id="rId19"/>
    <p:sldLayoutId id="2147484189" r:id="rId20"/>
    <p:sldLayoutId id="2147484190" r:id="rId21"/>
    <p:sldLayoutId id="2147484191" r:id="rId22"/>
    <p:sldLayoutId id="2147484192" r:id="rId23"/>
    <p:sldLayoutId id="2147484193" r:id="rId24"/>
    <p:sldLayoutId id="2147484194" r:id="rId25"/>
    <p:sldLayoutId id="2147484195" r:id="rId26"/>
    <p:sldLayoutId id="2147484196" r:id="rId27"/>
    <p:sldLayoutId id="2147484197" r:id="rId28"/>
    <p:sldLayoutId id="2147484198" r:id="rId29"/>
    <p:sldLayoutId id="2147484199" r:id="rId30"/>
    <p:sldLayoutId id="2147484200" r:id="rId31"/>
    <p:sldLayoutId id="2147484201" r:id="rId32"/>
    <p:sldLayoutId id="2147484202" r:id="rId33"/>
    <p:sldLayoutId id="2147484203" r:id="rId34"/>
    <p:sldLayoutId id="2147484204" r:id="rId35"/>
    <p:sldLayoutId id="2147484205" r:id="rId36"/>
    <p:sldLayoutId id="2147484206" r:id="rId37"/>
    <p:sldLayoutId id="2147484207" r:id="rId38"/>
    <p:sldLayoutId id="2147484208" r:id="rId39"/>
  </p:sldLayoutIdLst>
  <p:hf hdr="0"/>
  <p:txStyles>
    <p:titleStyle>
      <a:lvl1pPr algn="l" defTabSz="91544" rtl="0" eaLnBrk="1" latinLnBrk="0" hangingPunct="1">
        <a:lnSpc>
          <a:spcPct val="90000"/>
        </a:lnSpc>
        <a:spcBef>
          <a:spcPct val="0"/>
        </a:spcBef>
        <a:buNone/>
        <a:defRPr sz="321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20" indent="-18020" algn="l" defTabSz="91544" rtl="0" eaLnBrk="1" latinLnBrk="0" hangingPunct="1">
        <a:lnSpc>
          <a:spcPct val="110000"/>
        </a:lnSpc>
        <a:spcBef>
          <a:spcPts val="0"/>
        </a:spcBef>
        <a:spcAft>
          <a:spcPts val="60"/>
        </a:spcAft>
        <a:buClr>
          <a:schemeClr val="accent2"/>
        </a:buClr>
        <a:buFont typeface="Dstny Body" panose="02000603000000020004" pitchFamily="2" charset="0"/>
        <a:buChar char="•"/>
        <a:defRPr sz="181" kern="1200">
          <a:solidFill>
            <a:schemeClr val="tx1"/>
          </a:solidFill>
          <a:latin typeface="+mn-lt"/>
          <a:ea typeface="+mn-ea"/>
          <a:cs typeface="+mn-cs"/>
        </a:defRPr>
      </a:lvl1pPr>
      <a:lvl2pPr marL="36041" indent="-18020" algn="l" defTabSz="91544" rtl="0" eaLnBrk="1" latinLnBrk="0" hangingPunct="1">
        <a:lnSpc>
          <a:spcPct val="110000"/>
        </a:lnSpc>
        <a:spcBef>
          <a:spcPts val="0"/>
        </a:spcBef>
        <a:spcAft>
          <a:spcPts val="60"/>
        </a:spcAft>
        <a:buClr>
          <a:schemeClr val="accent2"/>
        </a:buClr>
        <a:buFont typeface="Dstny Body" panose="02000603000000020004" pitchFamily="2" charset="0"/>
        <a:buChar char="•"/>
        <a:defRPr sz="181" kern="1200">
          <a:solidFill>
            <a:schemeClr val="tx1"/>
          </a:solidFill>
          <a:latin typeface="+mn-lt"/>
          <a:ea typeface="+mn-ea"/>
          <a:cs typeface="+mn-cs"/>
        </a:defRPr>
      </a:lvl2pPr>
      <a:lvl3pPr marL="54061" indent="-18020" algn="l" defTabSz="91544" rtl="0" eaLnBrk="1" latinLnBrk="0" hangingPunct="1">
        <a:lnSpc>
          <a:spcPct val="110000"/>
        </a:lnSpc>
        <a:spcBef>
          <a:spcPts val="0"/>
        </a:spcBef>
        <a:spcAft>
          <a:spcPts val="60"/>
        </a:spcAft>
        <a:buClr>
          <a:schemeClr val="accent2"/>
        </a:buClr>
        <a:buFont typeface="Dstny Body" panose="02000603000000020004" pitchFamily="2" charset="0"/>
        <a:buChar char="•"/>
        <a:defRPr sz="181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544" rtl="0" eaLnBrk="1" latinLnBrk="0" hangingPunct="1">
        <a:lnSpc>
          <a:spcPct val="110000"/>
        </a:lnSpc>
        <a:spcBef>
          <a:spcPts val="0"/>
        </a:spcBef>
        <a:spcAft>
          <a:spcPts val="120"/>
        </a:spcAft>
        <a:buFont typeface="Dstny Body" panose="02000603000000020004" pitchFamily="2" charset="0"/>
        <a:buChar char="​"/>
        <a:defRPr sz="181" b="0" kern="1200" cap="all" baseline="0">
          <a:solidFill>
            <a:schemeClr val="tx1"/>
          </a:solidFill>
          <a:latin typeface="+mj-lt"/>
          <a:ea typeface="+mn-ea"/>
          <a:cs typeface="+mn-cs"/>
        </a:defRPr>
      </a:lvl4pPr>
      <a:lvl5pPr marL="0" indent="0" algn="l" defTabSz="91544" rtl="0" eaLnBrk="1" latinLnBrk="0" hangingPunct="1">
        <a:lnSpc>
          <a:spcPct val="110000"/>
        </a:lnSpc>
        <a:spcBef>
          <a:spcPts val="0"/>
        </a:spcBef>
        <a:spcAft>
          <a:spcPts val="120"/>
        </a:spcAft>
        <a:buFont typeface="Dstny Body" panose="02000603000000020004" pitchFamily="2" charset="0"/>
        <a:buChar char="​"/>
        <a:tabLst/>
        <a:defRPr sz="181" kern="1200">
          <a:solidFill>
            <a:schemeClr val="tx1"/>
          </a:solidFill>
          <a:latin typeface="+mn-lt"/>
          <a:ea typeface="+mn-ea"/>
          <a:cs typeface="+mn-cs"/>
        </a:defRPr>
      </a:lvl5pPr>
      <a:lvl6pPr marL="12614" indent="-12614" algn="l" defTabSz="91544" rtl="0" eaLnBrk="1" latinLnBrk="0" hangingPunct="1">
        <a:lnSpc>
          <a:spcPct val="110000"/>
        </a:lnSpc>
        <a:spcBef>
          <a:spcPts val="0"/>
        </a:spcBef>
        <a:spcAft>
          <a:spcPts val="30"/>
        </a:spcAft>
        <a:buClr>
          <a:schemeClr val="accent2"/>
        </a:buClr>
        <a:buFont typeface="Dstny Body" panose="02000603000000020004" pitchFamily="2" charset="0"/>
        <a:buChar char="•"/>
        <a:defRPr sz="1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544" rtl="0" eaLnBrk="1" latinLnBrk="0" hangingPunct="1">
        <a:lnSpc>
          <a:spcPct val="110000"/>
        </a:lnSpc>
        <a:spcBef>
          <a:spcPts val="0"/>
        </a:spcBef>
        <a:spcAft>
          <a:spcPts val="120"/>
        </a:spcAft>
        <a:buFont typeface="Dstny Body" panose="02000603000000020004" pitchFamily="2" charset="0"/>
        <a:buChar char="​"/>
        <a:defRPr sz="100" b="0" kern="1200" cap="all" baseline="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91544" rtl="0" eaLnBrk="1" latinLnBrk="0" hangingPunct="1">
        <a:lnSpc>
          <a:spcPct val="110000"/>
        </a:lnSpc>
        <a:spcBef>
          <a:spcPts val="0"/>
        </a:spcBef>
        <a:spcAft>
          <a:spcPts val="60"/>
        </a:spcAft>
        <a:buFont typeface="Dstny Body" panose="02000603000000020004" pitchFamily="2" charset="0"/>
        <a:buChar char="​"/>
        <a:defRPr sz="1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544" rtl="0" eaLnBrk="1" latinLnBrk="0" hangingPunct="1">
        <a:lnSpc>
          <a:spcPct val="90000"/>
        </a:lnSpc>
        <a:spcBef>
          <a:spcPts val="100"/>
        </a:spcBef>
        <a:spcAft>
          <a:spcPts val="0"/>
        </a:spcAft>
        <a:buFont typeface="Dstny Body" panose="02000603000000020004" pitchFamily="2" charset="0"/>
        <a:buChar char="​"/>
        <a:defRPr sz="601" b="0" kern="1200" baseline="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544" rtl="0" eaLnBrk="1" latinLnBrk="0" hangingPunct="1">
        <a:defRPr sz="181" kern="1200">
          <a:solidFill>
            <a:schemeClr val="tx1"/>
          </a:solidFill>
          <a:latin typeface="+mn-lt"/>
          <a:ea typeface="+mn-ea"/>
          <a:cs typeface="+mn-cs"/>
        </a:defRPr>
      </a:lvl1pPr>
      <a:lvl2pPr marL="45772" algn="l" defTabSz="91544" rtl="0" eaLnBrk="1" latinLnBrk="0" hangingPunct="1">
        <a:defRPr sz="181" kern="1200">
          <a:solidFill>
            <a:schemeClr val="tx1"/>
          </a:solidFill>
          <a:latin typeface="+mn-lt"/>
          <a:ea typeface="+mn-ea"/>
          <a:cs typeface="+mn-cs"/>
        </a:defRPr>
      </a:lvl2pPr>
      <a:lvl3pPr marL="91544" algn="l" defTabSz="91544" rtl="0" eaLnBrk="1" latinLnBrk="0" hangingPunct="1">
        <a:defRPr sz="181" kern="1200">
          <a:solidFill>
            <a:schemeClr val="tx1"/>
          </a:solidFill>
          <a:latin typeface="+mn-lt"/>
          <a:ea typeface="+mn-ea"/>
          <a:cs typeface="+mn-cs"/>
        </a:defRPr>
      </a:lvl3pPr>
      <a:lvl4pPr marL="137315" algn="l" defTabSz="91544" rtl="0" eaLnBrk="1" latinLnBrk="0" hangingPunct="1">
        <a:defRPr sz="181" kern="1200">
          <a:solidFill>
            <a:schemeClr val="tx1"/>
          </a:solidFill>
          <a:latin typeface="+mn-lt"/>
          <a:ea typeface="+mn-ea"/>
          <a:cs typeface="+mn-cs"/>
        </a:defRPr>
      </a:lvl4pPr>
      <a:lvl5pPr marL="183086" algn="l" defTabSz="91544" rtl="0" eaLnBrk="1" latinLnBrk="0" hangingPunct="1">
        <a:defRPr sz="181" kern="1200">
          <a:solidFill>
            <a:schemeClr val="tx1"/>
          </a:solidFill>
          <a:latin typeface="+mn-lt"/>
          <a:ea typeface="+mn-ea"/>
          <a:cs typeface="+mn-cs"/>
        </a:defRPr>
      </a:lvl5pPr>
      <a:lvl6pPr marL="228858" algn="l" defTabSz="91544" rtl="0" eaLnBrk="1" latinLnBrk="0" hangingPunct="1">
        <a:defRPr sz="181" kern="1200">
          <a:solidFill>
            <a:schemeClr val="tx1"/>
          </a:solidFill>
          <a:latin typeface="+mn-lt"/>
          <a:ea typeface="+mn-ea"/>
          <a:cs typeface="+mn-cs"/>
        </a:defRPr>
      </a:lvl6pPr>
      <a:lvl7pPr marL="274630" algn="l" defTabSz="91544" rtl="0" eaLnBrk="1" latinLnBrk="0" hangingPunct="1">
        <a:defRPr sz="181" kern="1200">
          <a:solidFill>
            <a:schemeClr val="tx1"/>
          </a:solidFill>
          <a:latin typeface="+mn-lt"/>
          <a:ea typeface="+mn-ea"/>
          <a:cs typeface="+mn-cs"/>
        </a:defRPr>
      </a:lvl7pPr>
      <a:lvl8pPr marL="320402" algn="l" defTabSz="91544" rtl="0" eaLnBrk="1" latinLnBrk="0" hangingPunct="1">
        <a:defRPr sz="181" kern="1200">
          <a:solidFill>
            <a:schemeClr val="tx1"/>
          </a:solidFill>
          <a:latin typeface="+mn-lt"/>
          <a:ea typeface="+mn-ea"/>
          <a:cs typeface="+mn-cs"/>
        </a:defRPr>
      </a:lvl8pPr>
      <a:lvl9pPr marL="366173" algn="l" defTabSz="91544" rtl="0" eaLnBrk="1" latinLnBrk="0" hangingPunct="1">
        <a:defRPr sz="1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3">
          <p15:clr>
            <a:srgbClr val="F26B43"/>
          </p15:clr>
        </p15:guide>
        <p15:guide id="2" pos="4166">
          <p15:clr>
            <a:srgbClr val="F26B43"/>
          </p15:clr>
        </p15:guide>
        <p15:guide id="3" orient="horz" pos="475">
          <p15:clr>
            <a:srgbClr val="F26B43"/>
          </p15:clr>
        </p15:guide>
        <p15:guide id="4" orient="horz" pos="7195">
          <p15:clr>
            <a:srgbClr val="A4A3A4"/>
          </p15:clr>
        </p15:guide>
        <p15:guide id="5" pos="347">
          <p15:clr>
            <a:srgbClr val="A4A3A4"/>
          </p15:clr>
        </p15:guide>
        <p15:guide id="6" pos="500">
          <p15:clr>
            <a:srgbClr val="A4A3A4"/>
          </p15:clr>
        </p15:guide>
        <p15:guide id="7" pos="694">
          <p15:clr>
            <a:srgbClr val="A4A3A4"/>
          </p15:clr>
        </p15:guide>
        <p15:guide id="8" pos="847">
          <p15:clr>
            <a:srgbClr val="A4A3A4"/>
          </p15:clr>
        </p15:guide>
        <p15:guide id="9" pos="1041">
          <p15:clr>
            <a:srgbClr val="A4A3A4"/>
          </p15:clr>
        </p15:guide>
        <p15:guide id="10" pos="1195">
          <p15:clr>
            <a:srgbClr val="A4A3A4"/>
          </p15:clr>
        </p15:guide>
        <p15:guide id="11" pos="1389">
          <p15:clr>
            <a:srgbClr val="A4A3A4"/>
          </p15:clr>
        </p15:guide>
        <p15:guide id="12" pos="1542">
          <p15:clr>
            <a:srgbClr val="A4A3A4"/>
          </p15:clr>
        </p15:guide>
        <p15:guide id="13" pos="1736">
          <p15:clr>
            <a:srgbClr val="A4A3A4"/>
          </p15:clr>
        </p15:guide>
        <p15:guide id="14" pos="1889">
          <p15:clr>
            <a:srgbClr val="A4A3A4"/>
          </p15:clr>
        </p15:guide>
        <p15:guide id="15" pos="2083">
          <p15:clr>
            <a:srgbClr val="A4A3A4"/>
          </p15:clr>
        </p15:guide>
        <p15:guide id="16" pos="2237">
          <p15:clr>
            <a:srgbClr val="A4A3A4"/>
          </p15:clr>
        </p15:guide>
        <p15:guide id="17" pos="2431">
          <p15:clr>
            <a:srgbClr val="A4A3A4"/>
          </p15:clr>
        </p15:guide>
        <p15:guide id="18" pos="2584">
          <p15:clr>
            <a:srgbClr val="A4A3A4"/>
          </p15:clr>
        </p15:guide>
        <p15:guide id="19" pos="2778">
          <p15:clr>
            <a:srgbClr val="A4A3A4"/>
          </p15:clr>
        </p15:guide>
        <p15:guide id="20" pos="2931">
          <p15:clr>
            <a:srgbClr val="A4A3A4"/>
          </p15:clr>
        </p15:guide>
        <p15:guide id="21" pos="3125">
          <p15:clr>
            <a:srgbClr val="A4A3A4"/>
          </p15:clr>
        </p15:guide>
        <p15:guide id="22" pos="3278">
          <p15:clr>
            <a:srgbClr val="A4A3A4"/>
          </p15:clr>
        </p15:guide>
        <p15:guide id="23" pos="3472">
          <p15:clr>
            <a:srgbClr val="A4A3A4"/>
          </p15:clr>
        </p15:guide>
        <p15:guide id="24" pos="3625">
          <p15:clr>
            <a:srgbClr val="A4A3A4"/>
          </p15:clr>
        </p15:guide>
        <p15:guide id="25" pos="3819">
          <p15:clr>
            <a:srgbClr val="A4A3A4"/>
          </p15:clr>
        </p15:guide>
        <p15:guide id="26" pos="3972">
          <p15:clr>
            <a:srgbClr val="A4A3A4"/>
          </p15:clr>
        </p15:guide>
        <p15:guide id="27" orient="horz" pos="1931">
          <p15:clr>
            <a:srgbClr val="F26B43"/>
          </p15:clr>
        </p15:guide>
        <p15:guide id="28" orient="horz" pos="6709">
          <p15:clr>
            <a:srgbClr val="F26B43"/>
          </p15:clr>
        </p15:guide>
        <p15:guide id="29" orient="horz" pos="6864">
          <p15:clr>
            <a:srgbClr val="A4A3A4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guide" hidden="1">
            <a:extLst>
              <a:ext uri="{FF2B5EF4-FFF2-40B4-BE49-F238E27FC236}">
                <a16:creationId xmlns:a16="http://schemas.microsoft.com/office/drawing/2014/main" id="{9CB757B4-4B2F-4B47-B3F1-E4B74FE78304}"/>
              </a:ext>
            </a:extLst>
          </p:cNvPr>
          <p:cNvGrpSpPr/>
          <p:nvPr userDrawn="1"/>
        </p:nvGrpSpPr>
        <p:grpSpPr>
          <a:xfrm>
            <a:off x="432002" y="434875"/>
            <a:ext cx="11326612" cy="5991126"/>
            <a:chOff x="432000" y="434875"/>
            <a:chExt cx="11326612" cy="599112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FDB159-DA84-444E-AB06-7D5C2CA07E60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>
            <a:xfrm>
              <a:off x="432000" y="434875"/>
              <a:ext cx="11326612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" noProof="0" dirty="0" err="1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A6EC722-0EBE-4ADA-BD91-CF87ED4FCEAA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>
            <a:xfrm>
              <a:off x="98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" noProof="0" dirty="0" err="1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9B2136B-2956-4245-B96F-B81A6DD020CE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>
            <a:xfrm>
              <a:off x="196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" noProof="0" dirty="0" err="1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4441F8-AE57-4EC9-91C1-9C718479C642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>
            <a:xfrm>
              <a:off x="294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" noProof="0" dirty="0" err="1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F3EF8AD-515B-4A40-A3B9-3D660739D596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>
            <a:xfrm>
              <a:off x="392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" noProof="0" dirty="0" err="1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B824490-9B8A-4A99-AA05-E50835952CB9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>
            <a:xfrm>
              <a:off x="490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" noProof="0" dirty="0" err="1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191D903-3DC7-4F0F-8EAC-C931E303A9B8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>
            <a:xfrm>
              <a:off x="588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" noProof="0" dirty="0" err="1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AFD15C-89C2-4A95-A594-C64117D3FCB2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>
            <a:xfrm>
              <a:off x="686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" noProof="0" dirty="0" err="1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D3EF56E-2DFE-4F4D-939E-3DAED467A529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>
            <a:xfrm>
              <a:off x="784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" noProof="0" dirty="0" err="1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45C9AEC-F074-4880-B7CB-3923DCE0E2E2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>
            <a:xfrm>
              <a:off x="882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" noProof="0" dirty="0" err="1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DC47FC5-2F60-4C58-A461-2F2CD060F1F9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>
            <a:xfrm>
              <a:off x="980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" noProof="0" dirty="0" err="1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C5A591E-EA94-407D-BEB2-8D29F5679D97}"/>
                </a:ext>
              </a:extLst>
            </p:cNvPr>
            <p:cNvSpPr/>
            <p:nvPr userDrawn="1">
              <p:custDataLst>
                <p:tags r:id="rId52"/>
              </p:custDataLst>
            </p:nvPr>
          </p:nvSpPr>
          <p:spPr>
            <a:xfrm>
              <a:off x="1078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" noProof="0" dirty="0" err="1"/>
            </a:p>
          </p:txBody>
        </p:sp>
      </p:grpSp>
      <p:pic>
        <p:nvPicPr>
          <p:cNvPr id="5" name="Logo">
            <a:extLst>
              <a:ext uri="{FF2B5EF4-FFF2-40B4-BE49-F238E27FC236}">
                <a16:creationId xmlns:a16="http://schemas.microsoft.com/office/drawing/2014/main" id="{4698698D-C1DC-4320-8867-4CB663D7DE14}"/>
              </a:ext>
            </a:extLst>
          </p:cNvPr>
          <p:cNvPicPr>
            <a:picLocks noChangeAspect="1"/>
          </p:cNvPicPr>
          <p:nvPr userDrawn="1"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rcRect/>
          <a:stretch/>
        </p:blipFill>
        <p:spPr>
          <a:xfrm>
            <a:off x="11260800" y="6299697"/>
            <a:ext cx="496800" cy="170095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56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728000"/>
            <a:ext cx="11325600" cy="4262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 (Enter+TAB for next text level, SHIFT+TAB to go back in levels)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7, Small Header</a:t>
            </a:r>
          </a:p>
          <a:p>
            <a:pPr lvl="7"/>
            <a:r>
              <a:rPr lang="en-GB" noProof="0" dirty="0"/>
              <a:t>Level 8, Small Body</a:t>
            </a:r>
          </a:p>
          <a:p>
            <a:pPr lvl="8"/>
            <a:r>
              <a:rPr lang="en-GB" noProof="0" dirty="0"/>
              <a:t>Level 9, Infographic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11289" y="6286500"/>
            <a:ext cx="979200" cy="1611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solidFill>
                  <a:schemeClr val="tx1"/>
                </a:solidFill>
              </a:defRPr>
            </a:lvl1pPr>
          </a:lstStyle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37600" y="6286500"/>
            <a:ext cx="6861600" cy="1611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2003" y="6286500"/>
            <a:ext cx="335522" cy="1611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461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16" r:id="rId3"/>
    <p:sldLayoutId id="2147484217" r:id="rId4"/>
    <p:sldLayoutId id="2147484218" r:id="rId5"/>
    <p:sldLayoutId id="2147484219" r:id="rId6"/>
    <p:sldLayoutId id="2147484220" r:id="rId7"/>
    <p:sldLayoutId id="2147484221" r:id="rId8"/>
    <p:sldLayoutId id="2147484222" r:id="rId9"/>
    <p:sldLayoutId id="2147484223" r:id="rId10"/>
    <p:sldLayoutId id="2147484224" r:id="rId11"/>
    <p:sldLayoutId id="2147484225" r:id="rId12"/>
    <p:sldLayoutId id="2147484226" r:id="rId13"/>
    <p:sldLayoutId id="2147484227" r:id="rId14"/>
    <p:sldLayoutId id="2147484228" r:id="rId15"/>
    <p:sldLayoutId id="2147484229" r:id="rId16"/>
    <p:sldLayoutId id="2147484230" r:id="rId17"/>
    <p:sldLayoutId id="2147484231" r:id="rId18"/>
    <p:sldLayoutId id="2147484232" r:id="rId19"/>
    <p:sldLayoutId id="2147484233" r:id="rId20"/>
    <p:sldLayoutId id="2147484234" r:id="rId21"/>
    <p:sldLayoutId id="2147484235" r:id="rId22"/>
    <p:sldLayoutId id="2147484236" r:id="rId23"/>
    <p:sldLayoutId id="2147484237" r:id="rId24"/>
    <p:sldLayoutId id="2147484238" r:id="rId25"/>
    <p:sldLayoutId id="2147484239" r:id="rId26"/>
    <p:sldLayoutId id="2147484240" r:id="rId27"/>
    <p:sldLayoutId id="2147484241" r:id="rId28"/>
    <p:sldLayoutId id="2147484242" r:id="rId29"/>
    <p:sldLayoutId id="2147484243" r:id="rId30"/>
    <p:sldLayoutId id="2147484244" r:id="rId31"/>
    <p:sldLayoutId id="2147484245" r:id="rId32"/>
    <p:sldLayoutId id="2147484246" r:id="rId33"/>
    <p:sldLayoutId id="2147484247" r:id="rId34"/>
    <p:sldLayoutId id="2147484248" r:id="rId35"/>
    <p:sldLayoutId id="2147484249" r:id="rId36"/>
    <p:sldLayoutId id="2147484250" r:id="rId37"/>
    <p:sldLayoutId id="2147484251" r:id="rId38"/>
    <p:sldLayoutId id="2147484252" r:id="rId39"/>
  </p:sldLayoutIdLst>
  <p:hf hdr="0"/>
  <p:txStyles>
    <p:titleStyle>
      <a:lvl1pPr algn="l" defTabSz="91544" rtl="0" eaLnBrk="1" latinLnBrk="0" hangingPunct="1">
        <a:lnSpc>
          <a:spcPct val="90000"/>
        </a:lnSpc>
        <a:spcBef>
          <a:spcPct val="0"/>
        </a:spcBef>
        <a:buNone/>
        <a:defRPr sz="321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20" indent="-18020" algn="l" defTabSz="91544" rtl="0" eaLnBrk="1" latinLnBrk="0" hangingPunct="1">
        <a:lnSpc>
          <a:spcPct val="110000"/>
        </a:lnSpc>
        <a:spcBef>
          <a:spcPts val="0"/>
        </a:spcBef>
        <a:spcAft>
          <a:spcPts val="60"/>
        </a:spcAft>
        <a:buClr>
          <a:schemeClr val="accent2"/>
        </a:buClr>
        <a:buFont typeface="Dstny Body" panose="02000603000000020004" pitchFamily="2" charset="0"/>
        <a:buChar char="•"/>
        <a:defRPr sz="181" kern="1200">
          <a:solidFill>
            <a:schemeClr val="tx1"/>
          </a:solidFill>
          <a:latin typeface="+mn-lt"/>
          <a:ea typeface="+mn-ea"/>
          <a:cs typeface="+mn-cs"/>
        </a:defRPr>
      </a:lvl1pPr>
      <a:lvl2pPr marL="36041" indent="-18020" algn="l" defTabSz="91544" rtl="0" eaLnBrk="1" latinLnBrk="0" hangingPunct="1">
        <a:lnSpc>
          <a:spcPct val="110000"/>
        </a:lnSpc>
        <a:spcBef>
          <a:spcPts val="0"/>
        </a:spcBef>
        <a:spcAft>
          <a:spcPts val="60"/>
        </a:spcAft>
        <a:buClr>
          <a:schemeClr val="accent2"/>
        </a:buClr>
        <a:buFont typeface="Dstny Body" panose="02000603000000020004" pitchFamily="2" charset="0"/>
        <a:buChar char="•"/>
        <a:defRPr sz="181" kern="1200">
          <a:solidFill>
            <a:schemeClr val="tx1"/>
          </a:solidFill>
          <a:latin typeface="+mn-lt"/>
          <a:ea typeface="+mn-ea"/>
          <a:cs typeface="+mn-cs"/>
        </a:defRPr>
      </a:lvl2pPr>
      <a:lvl3pPr marL="54061" indent="-18020" algn="l" defTabSz="91544" rtl="0" eaLnBrk="1" latinLnBrk="0" hangingPunct="1">
        <a:lnSpc>
          <a:spcPct val="110000"/>
        </a:lnSpc>
        <a:spcBef>
          <a:spcPts val="0"/>
        </a:spcBef>
        <a:spcAft>
          <a:spcPts val="60"/>
        </a:spcAft>
        <a:buClr>
          <a:schemeClr val="accent2"/>
        </a:buClr>
        <a:buFont typeface="Dstny Body" panose="02000603000000020004" pitchFamily="2" charset="0"/>
        <a:buChar char="•"/>
        <a:defRPr sz="181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544" rtl="0" eaLnBrk="1" latinLnBrk="0" hangingPunct="1">
        <a:lnSpc>
          <a:spcPct val="110000"/>
        </a:lnSpc>
        <a:spcBef>
          <a:spcPts val="0"/>
        </a:spcBef>
        <a:spcAft>
          <a:spcPts val="120"/>
        </a:spcAft>
        <a:buFont typeface="Dstny Body" panose="02000603000000020004" pitchFamily="2" charset="0"/>
        <a:buChar char="​"/>
        <a:defRPr sz="181" b="0" kern="1200" cap="all" baseline="0">
          <a:solidFill>
            <a:schemeClr val="tx1"/>
          </a:solidFill>
          <a:latin typeface="+mj-lt"/>
          <a:ea typeface="+mn-ea"/>
          <a:cs typeface="+mn-cs"/>
        </a:defRPr>
      </a:lvl4pPr>
      <a:lvl5pPr marL="0" indent="0" algn="l" defTabSz="91544" rtl="0" eaLnBrk="1" latinLnBrk="0" hangingPunct="1">
        <a:lnSpc>
          <a:spcPct val="110000"/>
        </a:lnSpc>
        <a:spcBef>
          <a:spcPts val="0"/>
        </a:spcBef>
        <a:spcAft>
          <a:spcPts val="120"/>
        </a:spcAft>
        <a:buFont typeface="Dstny Body" panose="02000603000000020004" pitchFamily="2" charset="0"/>
        <a:buChar char="​"/>
        <a:tabLst/>
        <a:defRPr sz="181" kern="1200">
          <a:solidFill>
            <a:schemeClr val="tx1"/>
          </a:solidFill>
          <a:latin typeface="+mn-lt"/>
          <a:ea typeface="+mn-ea"/>
          <a:cs typeface="+mn-cs"/>
        </a:defRPr>
      </a:lvl5pPr>
      <a:lvl6pPr marL="12614" indent="-12614" algn="l" defTabSz="91544" rtl="0" eaLnBrk="1" latinLnBrk="0" hangingPunct="1">
        <a:lnSpc>
          <a:spcPct val="110000"/>
        </a:lnSpc>
        <a:spcBef>
          <a:spcPts val="0"/>
        </a:spcBef>
        <a:spcAft>
          <a:spcPts val="30"/>
        </a:spcAft>
        <a:buClr>
          <a:schemeClr val="accent2"/>
        </a:buClr>
        <a:buFont typeface="Dstny Body" panose="02000603000000020004" pitchFamily="2" charset="0"/>
        <a:buChar char="•"/>
        <a:defRPr sz="1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544" rtl="0" eaLnBrk="1" latinLnBrk="0" hangingPunct="1">
        <a:lnSpc>
          <a:spcPct val="110000"/>
        </a:lnSpc>
        <a:spcBef>
          <a:spcPts val="0"/>
        </a:spcBef>
        <a:spcAft>
          <a:spcPts val="120"/>
        </a:spcAft>
        <a:buFont typeface="Dstny Body" panose="02000603000000020004" pitchFamily="2" charset="0"/>
        <a:buChar char="​"/>
        <a:defRPr sz="100" b="0" kern="1200" cap="all" baseline="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91544" rtl="0" eaLnBrk="1" latinLnBrk="0" hangingPunct="1">
        <a:lnSpc>
          <a:spcPct val="110000"/>
        </a:lnSpc>
        <a:spcBef>
          <a:spcPts val="0"/>
        </a:spcBef>
        <a:spcAft>
          <a:spcPts val="60"/>
        </a:spcAft>
        <a:buFont typeface="Dstny Body" panose="02000603000000020004" pitchFamily="2" charset="0"/>
        <a:buChar char="​"/>
        <a:defRPr sz="1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544" rtl="0" eaLnBrk="1" latinLnBrk="0" hangingPunct="1">
        <a:lnSpc>
          <a:spcPct val="90000"/>
        </a:lnSpc>
        <a:spcBef>
          <a:spcPts val="100"/>
        </a:spcBef>
        <a:spcAft>
          <a:spcPts val="0"/>
        </a:spcAft>
        <a:buFont typeface="Dstny Body" panose="02000603000000020004" pitchFamily="2" charset="0"/>
        <a:buChar char="​"/>
        <a:defRPr sz="601" b="0" kern="1200" baseline="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544" rtl="0" eaLnBrk="1" latinLnBrk="0" hangingPunct="1">
        <a:defRPr sz="181" kern="1200">
          <a:solidFill>
            <a:schemeClr val="tx1"/>
          </a:solidFill>
          <a:latin typeface="+mn-lt"/>
          <a:ea typeface="+mn-ea"/>
          <a:cs typeface="+mn-cs"/>
        </a:defRPr>
      </a:lvl1pPr>
      <a:lvl2pPr marL="45772" algn="l" defTabSz="91544" rtl="0" eaLnBrk="1" latinLnBrk="0" hangingPunct="1">
        <a:defRPr sz="181" kern="1200">
          <a:solidFill>
            <a:schemeClr val="tx1"/>
          </a:solidFill>
          <a:latin typeface="+mn-lt"/>
          <a:ea typeface="+mn-ea"/>
          <a:cs typeface="+mn-cs"/>
        </a:defRPr>
      </a:lvl2pPr>
      <a:lvl3pPr marL="91544" algn="l" defTabSz="91544" rtl="0" eaLnBrk="1" latinLnBrk="0" hangingPunct="1">
        <a:defRPr sz="181" kern="1200">
          <a:solidFill>
            <a:schemeClr val="tx1"/>
          </a:solidFill>
          <a:latin typeface="+mn-lt"/>
          <a:ea typeface="+mn-ea"/>
          <a:cs typeface="+mn-cs"/>
        </a:defRPr>
      </a:lvl3pPr>
      <a:lvl4pPr marL="137315" algn="l" defTabSz="91544" rtl="0" eaLnBrk="1" latinLnBrk="0" hangingPunct="1">
        <a:defRPr sz="181" kern="1200">
          <a:solidFill>
            <a:schemeClr val="tx1"/>
          </a:solidFill>
          <a:latin typeface="+mn-lt"/>
          <a:ea typeface="+mn-ea"/>
          <a:cs typeface="+mn-cs"/>
        </a:defRPr>
      </a:lvl4pPr>
      <a:lvl5pPr marL="183086" algn="l" defTabSz="91544" rtl="0" eaLnBrk="1" latinLnBrk="0" hangingPunct="1">
        <a:defRPr sz="181" kern="1200">
          <a:solidFill>
            <a:schemeClr val="tx1"/>
          </a:solidFill>
          <a:latin typeface="+mn-lt"/>
          <a:ea typeface="+mn-ea"/>
          <a:cs typeface="+mn-cs"/>
        </a:defRPr>
      </a:lvl5pPr>
      <a:lvl6pPr marL="228858" algn="l" defTabSz="91544" rtl="0" eaLnBrk="1" latinLnBrk="0" hangingPunct="1">
        <a:defRPr sz="181" kern="1200">
          <a:solidFill>
            <a:schemeClr val="tx1"/>
          </a:solidFill>
          <a:latin typeface="+mn-lt"/>
          <a:ea typeface="+mn-ea"/>
          <a:cs typeface="+mn-cs"/>
        </a:defRPr>
      </a:lvl6pPr>
      <a:lvl7pPr marL="274630" algn="l" defTabSz="91544" rtl="0" eaLnBrk="1" latinLnBrk="0" hangingPunct="1">
        <a:defRPr sz="181" kern="1200">
          <a:solidFill>
            <a:schemeClr val="tx1"/>
          </a:solidFill>
          <a:latin typeface="+mn-lt"/>
          <a:ea typeface="+mn-ea"/>
          <a:cs typeface="+mn-cs"/>
        </a:defRPr>
      </a:lvl7pPr>
      <a:lvl8pPr marL="320402" algn="l" defTabSz="91544" rtl="0" eaLnBrk="1" latinLnBrk="0" hangingPunct="1">
        <a:defRPr sz="181" kern="1200">
          <a:solidFill>
            <a:schemeClr val="tx1"/>
          </a:solidFill>
          <a:latin typeface="+mn-lt"/>
          <a:ea typeface="+mn-ea"/>
          <a:cs typeface="+mn-cs"/>
        </a:defRPr>
      </a:lvl8pPr>
      <a:lvl9pPr marL="366173" algn="l" defTabSz="91544" rtl="0" eaLnBrk="1" latinLnBrk="0" hangingPunct="1">
        <a:defRPr sz="1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3">
          <p15:clr>
            <a:srgbClr val="F26B43"/>
          </p15:clr>
        </p15:guide>
        <p15:guide id="2" pos="4166">
          <p15:clr>
            <a:srgbClr val="F26B43"/>
          </p15:clr>
        </p15:guide>
        <p15:guide id="3" orient="horz" pos="475">
          <p15:clr>
            <a:srgbClr val="F26B43"/>
          </p15:clr>
        </p15:guide>
        <p15:guide id="4" orient="horz" pos="7195">
          <p15:clr>
            <a:srgbClr val="A4A3A4"/>
          </p15:clr>
        </p15:guide>
        <p15:guide id="5" pos="347">
          <p15:clr>
            <a:srgbClr val="A4A3A4"/>
          </p15:clr>
        </p15:guide>
        <p15:guide id="6" pos="500">
          <p15:clr>
            <a:srgbClr val="A4A3A4"/>
          </p15:clr>
        </p15:guide>
        <p15:guide id="7" pos="694">
          <p15:clr>
            <a:srgbClr val="A4A3A4"/>
          </p15:clr>
        </p15:guide>
        <p15:guide id="8" pos="847">
          <p15:clr>
            <a:srgbClr val="A4A3A4"/>
          </p15:clr>
        </p15:guide>
        <p15:guide id="9" pos="1041">
          <p15:clr>
            <a:srgbClr val="A4A3A4"/>
          </p15:clr>
        </p15:guide>
        <p15:guide id="10" pos="1195">
          <p15:clr>
            <a:srgbClr val="A4A3A4"/>
          </p15:clr>
        </p15:guide>
        <p15:guide id="11" pos="1389">
          <p15:clr>
            <a:srgbClr val="A4A3A4"/>
          </p15:clr>
        </p15:guide>
        <p15:guide id="12" pos="1542">
          <p15:clr>
            <a:srgbClr val="A4A3A4"/>
          </p15:clr>
        </p15:guide>
        <p15:guide id="13" pos="1736">
          <p15:clr>
            <a:srgbClr val="A4A3A4"/>
          </p15:clr>
        </p15:guide>
        <p15:guide id="14" pos="1889">
          <p15:clr>
            <a:srgbClr val="A4A3A4"/>
          </p15:clr>
        </p15:guide>
        <p15:guide id="15" pos="2083">
          <p15:clr>
            <a:srgbClr val="A4A3A4"/>
          </p15:clr>
        </p15:guide>
        <p15:guide id="16" pos="2237">
          <p15:clr>
            <a:srgbClr val="A4A3A4"/>
          </p15:clr>
        </p15:guide>
        <p15:guide id="17" pos="2431">
          <p15:clr>
            <a:srgbClr val="A4A3A4"/>
          </p15:clr>
        </p15:guide>
        <p15:guide id="18" pos="2584">
          <p15:clr>
            <a:srgbClr val="A4A3A4"/>
          </p15:clr>
        </p15:guide>
        <p15:guide id="19" pos="2778">
          <p15:clr>
            <a:srgbClr val="A4A3A4"/>
          </p15:clr>
        </p15:guide>
        <p15:guide id="20" pos="2931">
          <p15:clr>
            <a:srgbClr val="A4A3A4"/>
          </p15:clr>
        </p15:guide>
        <p15:guide id="21" pos="3125">
          <p15:clr>
            <a:srgbClr val="A4A3A4"/>
          </p15:clr>
        </p15:guide>
        <p15:guide id="22" pos="3278">
          <p15:clr>
            <a:srgbClr val="A4A3A4"/>
          </p15:clr>
        </p15:guide>
        <p15:guide id="23" pos="3472">
          <p15:clr>
            <a:srgbClr val="A4A3A4"/>
          </p15:clr>
        </p15:guide>
        <p15:guide id="24" pos="3625">
          <p15:clr>
            <a:srgbClr val="A4A3A4"/>
          </p15:clr>
        </p15:guide>
        <p15:guide id="25" pos="3819">
          <p15:clr>
            <a:srgbClr val="A4A3A4"/>
          </p15:clr>
        </p15:guide>
        <p15:guide id="26" pos="3972">
          <p15:clr>
            <a:srgbClr val="A4A3A4"/>
          </p15:clr>
        </p15:guide>
        <p15:guide id="27" orient="horz" pos="1931">
          <p15:clr>
            <a:srgbClr val="F26B43"/>
          </p15:clr>
        </p15:guide>
        <p15:guide id="28" orient="horz" pos="6709">
          <p15:clr>
            <a:srgbClr val="F26B43"/>
          </p15:clr>
        </p15:guide>
        <p15:guide id="29" orient="horz" pos="6864">
          <p15:clr>
            <a:srgbClr val="A4A3A4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guide" hidden="1">
            <a:extLst>
              <a:ext uri="{FF2B5EF4-FFF2-40B4-BE49-F238E27FC236}">
                <a16:creationId xmlns:a16="http://schemas.microsoft.com/office/drawing/2014/main" id="{9CB757B4-4B2F-4B47-B3F1-E4B74FE78304}"/>
              </a:ext>
            </a:extLst>
          </p:cNvPr>
          <p:cNvGrpSpPr/>
          <p:nvPr userDrawn="1"/>
        </p:nvGrpSpPr>
        <p:grpSpPr>
          <a:xfrm>
            <a:off x="432000" y="434875"/>
            <a:ext cx="11326612" cy="5991126"/>
            <a:chOff x="432000" y="434875"/>
            <a:chExt cx="11326612" cy="599112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FDB159-DA84-444E-AB06-7D5C2CA07E60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>
            <a:xfrm>
              <a:off x="432000" y="434875"/>
              <a:ext cx="11326612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A6EC722-0EBE-4ADA-BD91-CF87ED4FCEAA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>
            <a:xfrm>
              <a:off x="98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9B2136B-2956-4245-B96F-B81A6DD020CE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>
            <a:xfrm>
              <a:off x="196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4441F8-AE57-4EC9-91C1-9C718479C642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>
            <a:xfrm>
              <a:off x="294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F3EF8AD-515B-4A40-A3B9-3D660739D596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>
            <a:xfrm>
              <a:off x="392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B824490-9B8A-4A99-AA05-E50835952CB9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>
            <a:xfrm>
              <a:off x="490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191D903-3DC7-4F0F-8EAC-C931E303A9B8}"/>
                </a:ext>
              </a:extLst>
            </p:cNvPr>
            <p:cNvSpPr/>
            <p:nvPr userDrawn="1">
              <p:custDataLst>
                <p:tags r:id="rId52"/>
              </p:custDataLst>
            </p:nvPr>
          </p:nvSpPr>
          <p:spPr>
            <a:xfrm>
              <a:off x="588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AFD15C-89C2-4A95-A594-C64117D3FCB2}"/>
                </a:ext>
              </a:extLst>
            </p:cNvPr>
            <p:cNvSpPr/>
            <p:nvPr userDrawn="1">
              <p:custDataLst>
                <p:tags r:id="rId53"/>
              </p:custDataLst>
            </p:nvPr>
          </p:nvSpPr>
          <p:spPr>
            <a:xfrm>
              <a:off x="686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D3EF56E-2DFE-4F4D-939E-3DAED467A529}"/>
                </a:ext>
              </a:extLst>
            </p:cNvPr>
            <p:cNvSpPr/>
            <p:nvPr userDrawn="1">
              <p:custDataLst>
                <p:tags r:id="rId54"/>
              </p:custDataLst>
            </p:nvPr>
          </p:nvSpPr>
          <p:spPr>
            <a:xfrm>
              <a:off x="784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45C9AEC-F074-4880-B7CB-3923DCE0E2E2}"/>
                </a:ext>
              </a:extLst>
            </p:cNvPr>
            <p:cNvSpPr/>
            <p:nvPr userDrawn="1">
              <p:custDataLst>
                <p:tags r:id="rId55"/>
              </p:custDataLst>
            </p:nvPr>
          </p:nvSpPr>
          <p:spPr>
            <a:xfrm>
              <a:off x="882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DC47FC5-2F60-4C58-A461-2F2CD060F1F9}"/>
                </a:ext>
              </a:extLst>
            </p:cNvPr>
            <p:cNvSpPr/>
            <p:nvPr userDrawn="1">
              <p:custDataLst>
                <p:tags r:id="rId56"/>
              </p:custDataLst>
            </p:nvPr>
          </p:nvSpPr>
          <p:spPr>
            <a:xfrm>
              <a:off x="980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C5A591E-EA94-407D-BEB2-8D29F5679D97}"/>
                </a:ext>
              </a:extLst>
            </p:cNvPr>
            <p:cNvSpPr/>
            <p:nvPr userDrawn="1">
              <p:custDataLst>
                <p:tags r:id="rId57"/>
              </p:custDataLst>
            </p:nvPr>
          </p:nvSpPr>
          <p:spPr>
            <a:xfrm>
              <a:off x="10780001" y="434875"/>
              <a:ext cx="432000" cy="5991126"/>
            </a:xfrm>
            <a:prstGeom prst="rect">
              <a:avLst/>
            </a:prstGeom>
            <a:noFill/>
            <a:ln w="3175" cap="flat" cmpd="sng" algn="ctr">
              <a:solidFill>
                <a:srgbClr val="FF4B4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</p:grpSp>
      <p:pic>
        <p:nvPicPr>
          <p:cNvPr id="5" name="Logo">
            <a:extLst>
              <a:ext uri="{FF2B5EF4-FFF2-40B4-BE49-F238E27FC236}">
                <a16:creationId xmlns:a16="http://schemas.microsoft.com/office/drawing/2014/main" id="{4698698D-C1DC-4320-8867-4CB663D7DE14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rcRect/>
          <a:stretch/>
        </p:blipFill>
        <p:spPr>
          <a:xfrm>
            <a:off x="11260800" y="6299695"/>
            <a:ext cx="496800" cy="170095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56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728000"/>
            <a:ext cx="11325600" cy="4262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 (Enter+TAB for next text level, SHIFT+TAB to go back in levels)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7, Small Header</a:t>
            </a:r>
          </a:p>
          <a:p>
            <a:pPr lvl="7"/>
            <a:r>
              <a:rPr lang="en-GB" noProof="0" dirty="0"/>
              <a:t>Level 8, Small Body</a:t>
            </a:r>
          </a:p>
          <a:p>
            <a:pPr lvl="8"/>
            <a:r>
              <a:rPr lang="en-GB" noProof="0" dirty="0"/>
              <a:t>Level 9, Infographic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11288" y="6286500"/>
            <a:ext cx="979200" cy="1611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E65FBD6A-F375-4520-BDB0-BF87DF76281E}" type="datetime1">
              <a:rPr lang="en-GB" smtClean="0"/>
              <a:t>15/11/2023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37600" y="6286500"/>
            <a:ext cx="6861600" cy="1611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2000" y="6286500"/>
            <a:ext cx="335521" cy="1611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7351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  <p:sldLayoutId id="2147484265" r:id="rId12"/>
    <p:sldLayoutId id="2147484266" r:id="rId13"/>
    <p:sldLayoutId id="2147484267" r:id="rId14"/>
    <p:sldLayoutId id="2147484268" r:id="rId15"/>
    <p:sldLayoutId id="2147484269" r:id="rId16"/>
    <p:sldLayoutId id="2147484270" r:id="rId17"/>
    <p:sldLayoutId id="2147484271" r:id="rId18"/>
    <p:sldLayoutId id="2147484272" r:id="rId19"/>
    <p:sldLayoutId id="2147484273" r:id="rId20"/>
    <p:sldLayoutId id="2147484274" r:id="rId21"/>
    <p:sldLayoutId id="2147484275" r:id="rId22"/>
    <p:sldLayoutId id="2147484276" r:id="rId23"/>
    <p:sldLayoutId id="2147484277" r:id="rId24"/>
    <p:sldLayoutId id="2147484278" r:id="rId25"/>
    <p:sldLayoutId id="2147484279" r:id="rId26"/>
    <p:sldLayoutId id="2147484280" r:id="rId27"/>
    <p:sldLayoutId id="2147484281" r:id="rId28"/>
    <p:sldLayoutId id="2147484282" r:id="rId29"/>
    <p:sldLayoutId id="2147484283" r:id="rId30"/>
    <p:sldLayoutId id="2147484284" r:id="rId31"/>
    <p:sldLayoutId id="2147484285" r:id="rId32"/>
    <p:sldLayoutId id="2147484286" r:id="rId33"/>
    <p:sldLayoutId id="2147484287" r:id="rId34"/>
    <p:sldLayoutId id="2147484288" r:id="rId35"/>
    <p:sldLayoutId id="2147484289" r:id="rId36"/>
    <p:sldLayoutId id="2147484290" r:id="rId37"/>
    <p:sldLayoutId id="2147484291" r:id="rId38"/>
    <p:sldLayoutId id="2147484292" r:id="rId39"/>
    <p:sldLayoutId id="2147484293" r:id="rId40"/>
    <p:sldLayoutId id="2147484294" r:id="rId41"/>
    <p:sldLayoutId id="2147484295" r:id="rId42"/>
    <p:sldLayoutId id="2147484296" r:id="rId43"/>
    <p:sldLayoutId id="2147484297" r:id="rId4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2"/>
        </a:buClr>
        <a:buFont typeface="Dstny Body" panose="02000603000000020004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2"/>
        </a:buClr>
        <a:buFont typeface="Dstny Body" panose="02000603000000020004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2"/>
        </a:buClr>
        <a:buFont typeface="Dstny Body" panose="02000603000000020004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Dstny Body" panose="02000603000000020004" pitchFamily="2" charset="0"/>
        <a:buChar char="​"/>
        <a:defRPr sz="1800" b="0" kern="1200" cap="all" baseline="0">
          <a:solidFill>
            <a:schemeClr val="tx1"/>
          </a:solidFill>
          <a:latin typeface="+mj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Dstny Body" panose="02000603000000020004" pitchFamily="2" charset="0"/>
        <a:buChar char="​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6000" indent="-126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2"/>
        </a:buClr>
        <a:buFont typeface="Dstny Body" panose="02000603000000020004" pitchFamily="2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Dstny Body" panose="02000603000000020004" pitchFamily="2" charset="0"/>
        <a:buChar char="​"/>
        <a:defRPr sz="1000" b="0" kern="1200" cap="all" baseline="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Dstny Body" panose="02000603000000020004" pitchFamily="2" charset="0"/>
        <a:buChar char="​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Dstny Body" panose="02000603000000020004" pitchFamily="2" charset="0"/>
        <a:buChar char="​"/>
        <a:defRPr sz="6000" b="0" kern="1200" baseline="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2">
          <p15:clr>
            <a:srgbClr val="F26B43"/>
          </p15:clr>
        </p15:guide>
        <p15:guide id="2" pos="7406">
          <p15:clr>
            <a:srgbClr val="F26B43"/>
          </p15:clr>
        </p15:guide>
        <p15:guide id="3" orient="horz" pos="267">
          <p15:clr>
            <a:srgbClr val="F26B43"/>
          </p15:clr>
        </p15:guide>
        <p15:guide id="4" orient="horz" pos="4047">
          <p15:clr>
            <a:srgbClr val="A4A3A4"/>
          </p15:clr>
        </p15:guide>
        <p15:guide id="5" pos="617">
          <p15:clr>
            <a:srgbClr val="A4A3A4"/>
          </p15:clr>
        </p15:guide>
        <p15:guide id="6" pos="889">
          <p15:clr>
            <a:srgbClr val="A4A3A4"/>
          </p15:clr>
        </p15:guide>
        <p15:guide id="7" pos="1234">
          <p15:clr>
            <a:srgbClr val="A4A3A4"/>
          </p15:clr>
        </p15:guide>
        <p15:guide id="8" pos="1506">
          <p15:clr>
            <a:srgbClr val="A4A3A4"/>
          </p15:clr>
        </p15:guide>
        <p15:guide id="9" pos="1851">
          <p15:clr>
            <a:srgbClr val="A4A3A4"/>
          </p15:clr>
        </p15:guide>
        <p15:guide id="10" pos="2124">
          <p15:clr>
            <a:srgbClr val="A4A3A4"/>
          </p15:clr>
        </p15:guide>
        <p15:guide id="11" pos="2469">
          <p15:clr>
            <a:srgbClr val="A4A3A4"/>
          </p15:clr>
        </p15:guide>
        <p15:guide id="12" pos="2741">
          <p15:clr>
            <a:srgbClr val="A4A3A4"/>
          </p15:clr>
        </p15:guide>
        <p15:guide id="13" pos="3086">
          <p15:clr>
            <a:srgbClr val="A4A3A4"/>
          </p15:clr>
        </p15:guide>
        <p15:guide id="14" pos="3358">
          <p15:clr>
            <a:srgbClr val="A4A3A4"/>
          </p15:clr>
        </p15:guide>
        <p15:guide id="15" pos="3703">
          <p15:clr>
            <a:srgbClr val="A4A3A4"/>
          </p15:clr>
        </p15:guide>
        <p15:guide id="16" pos="3976">
          <p15:clr>
            <a:srgbClr val="A4A3A4"/>
          </p15:clr>
        </p15:guide>
        <p15:guide id="17" pos="4321">
          <p15:clr>
            <a:srgbClr val="A4A3A4"/>
          </p15:clr>
        </p15:guide>
        <p15:guide id="18" pos="4593">
          <p15:clr>
            <a:srgbClr val="A4A3A4"/>
          </p15:clr>
        </p15:guide>
        <p15:guide id="19" pos="4938">
          <p15:clr>
            <a:srgbClr val="A4A3A4"/>
          </p15:clr>
        </p15:guide>
        <p15:guide id="20" pos="5210">
          <p15:clr>
            <a:srgbClr val="A4A3A4"/>
          </p15:clr>
        </p15:guide>
        <p15:guide id="21" pos="5555">
          <p15:clr>
            <a:srgbClr val="A4A3A4"/>
          </p15:clr>
        </p15:guide>
        <p15:guide id="22" pos="5828">
          <p15:clr>
            <a:srgbClr val="A4A3A4"/>
          </p15:clr>
        </p15:guide>
        <p15:guide id="23" pos="6173">
          <p15:clr>
            <a:srgbClr val="A4A3A4"/>
          </p15:clr>
        </p15:guide>
        <p15:guide id="24" pos="6445">
          <p15:clr>
            <a:srgbClr val="A4A3A4"/>
          </p15:clr>
        </p15:guide>
        <p15:guide id="25" pos="6790">
          <p15:clr>
            <a:srgbClr val="A4A3A4"/>
          </p15:clr>
        </p15:guide>
        <p15:guide id="26" pos="7062">
          <p15:clr>
            <a:srgbClr val="A4A3A4"/>
          </p15:clr>
        </p15:guide>
        <p15:guide id="27" orient="horz" pos="1086">
          <p15:clr>
            <a:srgbClr val="F26B43"/>
          </p15:clr>
        </p15:guide>
        <p15:guide id="28" orient="horz" pos="3774">
          <p15:clr>
            <a:srgbClr val="F26B43"/>
          </p15:clr>
        </p15:guide>
        <p15:guide id="29" orient="horz" pos="386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5.png"/><Relationship Id="rId3" Type="http://schemas.openxmlformats.org/officeDocument/2006/relationships/image" Target="../media/image28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6" Type="http://schemas.microsoft.com/office/2007/relationships/hdphoto" Target="../media/hdphoto3.wdp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3.png"/><Relationship Id="rId10" Type="http://schemas.openxmlformats.org/officeDocument/2006/relationships/image" Target="../media/image49.png"/><Relationship Id="rId19" Type="http://schemas.openxmlformats.org/officeDocument/2006/relationships/image" Target="../media/image56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7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7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66.png"/><Relationship Id="rId5" Type="http://schemas.openxmlformats.org/officeDocument/2006/relationships/image" Target="../media/image6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7.xml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7" Type="http://schemas.openxmlformats.org/officeDocument/2006/relationships/image" Target="../media/image68.svg"/><Relationship Id="rId2" Type="http://schemas.openxmlformats.org/officeDocument/2006/relationships/customXml" Target="../../customXml/item6.xml"/><Relationship Id="rId1" Type="http://schemas.openxmlformats.org/officeDocument/2006/relationships/customXml" Target="../../customXml/item4.xml"/><Relationship Id="rId6" Type="http://schemas.openxmlformats.org/officeDocument/2006/relationships/image" Target="../media/image67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h5XVjL1z9Fw?feature=oembed" TargetMode="Externa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619A8CCE-BB18-5BF2-C375-7265768668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3"/>
          <a:stretch/>
        </p:blipFill>
        <p:spPr bwMode="auto">
          <a:xfrm>
            <a:off x="-60600" y="0"/>
            <a:ext cx="12252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DAF1149-78C7-4A03-1271-A08C4DB7F721}"/>
              </a:ext>
            </a:extLst>
          </p:cNvPr>
          <p:cNvSpPr txBox="1">
            <a:spLocks/>
          </p:cNvSpPr>
          <p:nvPr/>
        </p:nvSpPr>
        <p:spPr>
          <a:xfrm>
            <a:off x="601963" y="3429000"/>
            <a:ext cx="8611784" cy="1954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/>
                </a:solidFill>
              </a:rPr>
              <a:t>MBCAAS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MOBILE BUSINESS COMMUNICATIONS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A1A1A3-FFA2-B10F-0652-21A82F839AA5}"/>
              </a:ext>
            </a:extLst>
          </p:cNvPr>
          <p:cNvSpPr txBox="1"/>
          <p:nvPr/>
        </p:nvSpPr>
        <p:spPr>
          <a:xfrm>
            <a:off x="-60600" y="1851453"/>
            <a:ext cx="12252600" cy="418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COMMUNICATIONS D’ENTREPRISE AUJOURD’HUI ET DEMAIN  </a:t>
            </a:r>
          </a:p>
        </p:txBody>
      </p:sp>
      <p:pic>
        <p:nvPicPr>
          <p:cNvPr id="13" name="Picture 12" descr="A white text with orange dots on a black background&#10;&#10;Description automatically generated">
            <a:extLst>
              <a:ext uri="{FF2B5EF4-FFF2-40B4-BE49-F238E27FC236}">
                <a16:creationId xmlns:a16="http://schemas.microsoft.com/office/drawing/2014/main" id="{A7BF8128-7284-A748-36AD-7EF22C7C4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190" y="467471"/>
            <a:ext cx="3791619" cy="13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26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>
            <a:extLst>
              <a:ext uri="{FF2B5EF4-FFF2-40B4-BE49-F238E27FC236}">
                <a16:creationId xmlns:a16="http://schemas.microsoft.com/office/drawing/2014/main" id="{81821F37-27B1-CC2C-E230-7A352D2C6250}"/>
              </a:ext>
            </a:extLst>
          </p:cNvPr>
          <p:cNvGrpSpPr/>
          <p:nvPr/>
        </p:nvGrpSpPr>
        <p:grpSpPr>
          <a:xfrm>
            <a:off x="3800389" y="2486949"/>
            <a:ext cx="3753112" cy="2334857"/>
            <a:chOff x="4264336" y="2094096"/>
            <a:chExt cx="3753112" cy="2334857"/>
          </a:xfrm>
        </p:grpSpPr>
        <p:pic>
          <p:nvPicPr>
            <p:cNvPr id="51" name="Picture 50" descr="A purple outline of a cloud&#10;&#10;Description automatically generated">
              <a:extLst>
                <a:ext uri="{FF2B5EF4-FFF2-40B4-BE49-F238E27FC236}">
                  <a16:creationId xmlns:a16="http://schemas.microsoft.com/office/drawing/2014/main" id="{49F1996D-729B-8896-907A-535026D1A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32" t="29465" r="29624" b="32591"/>
            <a:stretch/>
          </p:blipFill>
          <p:spPr>
            <a:xfrm>
              <a:off x="4264336" y="2094096"/>
              <a:ext cx="3753112" cy="2334857"/>
            </a:xfrm>
            <a:prstGeom prst="rect">
              <a:avLst/>
            </a:prstGeom>
          </p:spPr>
        </p:pic>
        <p:sp>
          <p:nvSpPr>
            <p:cNvPr id="40" name="textruta 33">
              <a:extLst>
                <a:ext uri="{FF2B5EF4-FFF2-40B4-BE49-F238E27FC236}">
                  <a16:creationId xmlns:a16="http://schemas.microsoft.com/office/drawing/2014/main" id="{06AD58EC-A3D2-3AB9-146A-94830C741EE2}"/>
                </a:ext>
              </a:extLst>
            </p:cNvPr>
            <p:cNvSpPr txBox="1"/>
            <p:nvPr/>
          </p:nvSpPr>
          <p:spPr>
            <a:xfrm>
              <a:off x="5923708" y="3572268"/>
              <a:ext cx="1045158" cy="18466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stny Headline"/>
                  <a:ea typeface="+mn-ea"/>
                  <a:cs typeface="+mn-cs"/>
                </a:rPr>
                <a:t>0607070707</a:t>
              </a:r>
            </a:p>
          </p:txBody>
        </p:sp>
        <p:sp>
          <p:nvSpPr>
            <p:cNvPr id="43" name="textruta 36">
              <a:extLst>
                <a:ext uri="{FF2B5EF4-FFF2-40B4-BE49-F238E27FC236}">
                  <a16:creationId xmlns:a16="http://schemas.microsoft.com/office/drawing/2014/main" id="{648A0E4A-6F19-521A-915E-B16B4D19DE65}"/>
                </a:ext>
              </a:extLst>
            </p:cNvPr>
            <p:cNvSpPr txBox="1"/>
            <p:nvPr/>
          </p:nvSpPr>
          <p:spPr>
            <a:xfrm>
              <a:off x="5930008" y="3107579"/>
              <a:ext cx="1053173" cy="18466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stny Headline"/>
                  <a:ea typeface="+mn-ea"/>
                  <a:cs typeface="+mn-cs"/>
                </a:rPr>
                <a:t>0102030405</a:t>
              </a: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C8A65CF8-440C-0E1D-975B-0C645AA53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540" y="3397407"/>
              <a:ext cx="503635" cy="184666"/>
            </a:xfrm>
            <a:prstGeom prst="rect">
              <a:avLst/>
            </a:prstGeom>
          </p:spPr>
        </p:pic>
      </p:grpSp>
      <p:pic>
        <p:nvPicPr>
          <p:cNvPr id="10" name="Picture 9" descr="A cellphone with a black screen&#10;&#10;Description automatically generated">
            <a:extLst>
              <a:ext uri="{FF2B5EF4-FFF2-40B4-BE49-F238E27FC236}">
                <a16:creationId xmlns:a16="http://schemas.microsoft.com/office/drawing/2014/main" id="{5B2E08AE-A945-2AC4-4A68-3A229A9D94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4" t="22824" r="15306" b="26412"/>
          <a:stretch/>
        </p:blipFill>
        <p:spPr>
          <a:xfrm>
            <a:off x="5048937" y="3383658"/>
            <a:ext cx="306227" cy="359177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361543B4-DE15-8712-BA2E-85F5A06B20A9}"/>
              </a:ext>
            </a:extLst>
          </p:cNvPr>
          <p:cNvSpPr txBox="1">
            <a:spLocks/>
          </p:cNvSpPr>
          <p:nvPr/>
        </p:nvSpPr>
        <p:spPr>
          <a:xfrm>
            <a:off x="446309" y="462071"/>
            <a:ext cx="10419613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ym typeface="Wingdings" pitchFamily="2" charset="2"/>
              </a:rPr>
              <a:t>LA VOIX DE LA MOBILITÉ SANS COMPROMIS</a:t>
            </a:r>
            <a:endParaRPr lang="fr-FR" dirty="0"/>
          </a:p>
        </p:txBody>
      </p:sp>
      <p:pic>
        <p:nvPicPr>
          <p:cNvPr id="21" name="Picture 20" descr="A person in a red suit holding a phone&#10;&#10;Description automatically generated">
            <a:extLst>
              <a:ext uri="{FF2B5EF4-FFF2-40B4-BE49-F238E27FC236}">
                <a16:creationId xmlns:a16="http://schemas.microsoft.com/office/drawing/2014/main" id="{8A698419-80DA-53DF-3CF1-32A39D28AB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0" t="12719" r="27398" b="12665"/>
          <a:stretch/>
        </p:blipFill>
        <p:spPr>
          <a:xfrm>
            <a:off x="-690540" y="2378647"/>
            <a:ext cx="3957503" cy="4597497"/>
          </a:xfrm>
          <a:prstGeom prst="rect">
            <a:avLst/>
          </a:prstGeom>
        </p:spPr>
      </p:pic>
      <p:pic>
        <p:nvPicPr>
          <p:cNvPr id="64" name="Picture 63" descr="A sim card with a chip&#10;&#10;Description automatically generated">
            <a:extLst>
              <a:ext uri="{FF2B5EF4-FFF2-40B4-BE49-F238E27FC236}">
                <a16:creationId xmlns:a16="http://schemas.microsoft.com/office/drawing/2014/main" id="{E17924FE-9592-A013-408C-8C7FBF878D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3" t="21131" r="37074" b="23573"/>
          <a:stretch/>
        </p:blipFill>
        <p:spPr>
          <a:xfrm>
            <a:off x="3299439" y="3630380"/>
            <a:ext cx="350201" cy="53369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137A5E30-9156-2DDA-A7CA-D0AF24E63622}"/>
              </a:ext>
            </a:extLst>
          </p:cNvPr>
          <p:cNvSpPr txBox="1"/>
          <p:nvPr/>
        </p:nvSpPr>
        <p:spPr>
          <a:xfrm>
            <a:off x="2410036" y="4274441"/>
            <a:ext cx="212900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FR" sz="900" b="1" i="1" dirty="0"/>
              <a:t>Technologie exclusive embarquée dans la carte SIM 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FC5E8674-11B6-5113-DAD9-81C62EBAE2BE}"/>
              </a:ext>
            </a:extLst>
          </p:cNvPr>
          <p:cNvSpPr/>
          <p:nvPr/>
        </p:nvSpPr>
        <p:spPr>
          <a:xfrm>
            <a:off x="9250096" y="1892618"/>
            <a:ext cx="2636055" cy="40295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fr-FR" sz="1200" b="1" dirty="0">
                <a:solidFill>
                  <a:schemeClr val="bg1"/>
                </a:solidFill>
              </a:rPr>
              <a:t>Téléphonez avec votre mobile</a:t>
            </a: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8B17F938-4C14-FEB4-36EE-BE305C4ACA3A}"/>
              </a:ext>
            </a:extLst>
          </p:cNvPr>
          <p:cNvSpPr/>
          <p:nvPr/>
        </p:nvSpPr>
        <p:spPr>
          <a:xfrm>
            <a:off x="9250095" y="2486949"/>
            <a:ext cx="2636055" cy="40295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fr-FR" sz="1200" b="1" dirty="0">
                <a:solidFill>
                  <a:schemeClr val="bg1"/>
                </a:solidFill>
              </a:rPr>
              <a:t>Sans application</a:t>
            </a: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0AD26505-96BD-43DA-72BA-8BC5FD7C72CB}"/>
              </a:ext>
            </a:extLst>
          </p:cNvPr>
          <p:cNvSpPr/>
          <p:nvPr/>
        </p:nvSpPr>
        <p:spPr>
          <a:xfrm>
            <a:off x="9250095" y="3081280"/>
            <a:ext cx="2636055" cy="40295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fr-FR" sz="1200" b="1" dirty="0">
                <a:solidFill>
                  <a:schemeClr val="bg1"/>
                </a:solidFill>
              </a:rPr>
              <a:t>Recevez &amp; émettez vos appels fixe et mobile nativement 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3268C8C6-7EFB-3F58-EFA9-72B787A6CABA}"/>
              </a:ext>
            </a:extLst>
          </p:cNvPr>
          <p:cNvSpPr/>
          <p:nvPr/>
        </p:nvSpPr>
        <p:spPr>
          <a:xfrm>
            <a:off x="9250094" y="3675611"/>
            <a:ext cx="2636055" cy="40295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fr-FR" sz="1200" b="1" dirty="0">
                <a:solidFill>
                  <a:schemeClr val="bg1"/>
                </a:solidFill>
              </a:rPr>
              <a:t>Bénéficiez d’un abonnement unique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B21D5569-7C29-283B-9C30-8175C48A9FD9}"/>
              </a:ext>
            </a:extLst>
          </p:cNvPr>
          <p:cNvSpPr/>
          <p:nvPr/>
        </p:nvSpPr>
        <p:spPr>
          <a:xfrm>
            <a:off x="9250093" y="4274441"/>
            <a:ext cx="2636055" cy="40295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fr-FR" sz="1200" b="1" dirty="0">
                <a:solidFill>
                  <a:schemeClr val="bg1"/>
                </a:solidFill>
              </a:rPr>
              <a:t>Journal d’appels synchronisé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20D5CD53-1322-5462-824D-36DBE3D0EFE7}"/>
              </a:ext>
            </a:extLst>
          </p:cNvPr>
          <p:cNvSpPr/>
          <p:nvPr/>
        </p:nvSpPr>
        <p:spPr>
          <a:xfrm>
            <a:off x="9250092" y="4864273"/>
            <a:ext cx="2636055" cy="40295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fr-FR" sz="1200" b="1" dirty="0">
                <a:solidFill>
                  <a:schemeClr val="bg1"/>
                </a:solidFill>
              </a:rPr>
              <a:t>Connectivité sans frontières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7A760FF3-2360-9C5C-D3B8-86F185CE4F6A}"/>
              </a:ext>
            </a:extLst>
          </p:cNvPr>
          <p:cNvSpPr/>
          <p:nvPr/>
        </p:nvSpPr>
        <p:spPr>
          <a:xfrm>
            <a:off x="9250091" y="5463103"/>
            <a:ext cx="2636055" cy="40295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fr-FR" sz="1200" b="1" dirty="0">
                <a:solidFill>
                  <a:schemeClr val="bg1"/>
                </a:solidFill>
              </a:rPr>
              <a:t>0 appel perdu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C8782E1-C83A-6044-565F-BB908B95B127}"/>
              </a:ext>
            </a:extLst>
          </p:cNvPr>
          <p:cNvCxnSpPr>
            <a:cxnSpLocks/>
          </p:cNvCxnSpPr>
          <p:nvPr/>
        </p:nvCxnSpPr>
        <p:spPr>
          <a:xfrm>
            <a:off x="3673915" y="3897225"/>
            <a:ext cx="563776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2E0984E-BFD7-6139-28EA-443E92B2B487}"/>
              </a:ext>
            </a:extLst>
          </p:cNvPr>
          <p:cNvCxnSpPr>
            <a:cxnSpLocks/>
          </p:cNvCxnSpPr>
          <p:nvPr/>
        </p:nvCxnSpPr>
        <p:spPr>
          <a:xfrm>
            <a:off x="7512125" y="3897225"/>
            <a:ext cx="649205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cellphone with a black screen&#10;&#10;Description automatically generated">
            <a:extLst>
              <a:ext uri="{FF2B5EF4-FFF2-40B4-BE49-F238E27FC236}">
                <a16:creationId xmlns:a16="http://schemas.microsoft.com/office/drawing/2014/main" id="{D9C303B0-F0B2-D4EA-C35D-73A5709036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25179" r="54594" b="24057"/>
          <a:stretch/>
        </p:blipFill>
        <p:spPr>
          <a:xfrm>
            <a:off x="5050064" y="3877088"/>
            <a:ext cx="306227" cy="359177"/>
          </a:xfrm>
          <a:prstGeom prst="rect">
            <a:avLst/>
          </a:prstGeom>
        </p:spPr>
      </p:pic>
      <p:pic>
        <p:nvPicPr>
          <p:cNvPr id="12" name="Picture 11" descr="A phone number on a black background&#10;&#10;Description automatically generated">
            <a:extLst>
              <a:ext uri="{FF2B5EF4-FFF2-40B4-BE49-F238E27FC236}">
                <a16:creationId xmlns:a16="http://schemas.microsoft.com/office/drawing/2014/main" id="{89B7E107-FB0C-3365-406A-123B2CDFDF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2" t="38275" r="27726" b="39092"/>
          <a:stretch/>
        </p:blipFill>
        <p:spPr>
          <a:xfrm>
            <a:off x="8161330" y="3706071"/>
            <a:ext cx="881187" cy="3420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92A9DE-110E-9751-448C-4103EB946BC0}"/>
              </a:ext>
            </a:extLst>
          </p:cNvPr>
          <p:cNvSpPr txBox="1"/>
          <p:nvPr/>
        </p:nvSpPr>
        <p:spPr>
          <a:xfrm>
            <a:off x="426268" y="1060390"/>
            <a:ext cx="1139991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b="1" dirty="0"/>
              <a:t>Appuyez-vous sur une technologie </a:t>
            </a:r>
            <a:r>
              <a:rPr lang="fr-FR" sz="2400" b="1" dirty="0">
                <a:solidFill>
                  <a:schemeClr val="accent1"/>
                </a:solidFill>
              </a:rPr>
              <a:t>exclusive</a:t>
            </a:r>
            <a:r>
              <a:rPr lang="fr-FR" sz="2400" b="1" dirty="0"/>
              <a:t> </a:t>
            </a:r>
            <a:r>
              <a:rPr lang="fr-FR" sz="2400" b="1" dirty="0">
                <a:solidFill>
                  <a:schemeClr val="accent1"/>
                </a:solidFill>
              </a:rPr>
              <a:t>Dstny,</a:t>
            </a:r>
            <a:r>
              <a:rPr lang="fr-FR" sz="2400" b="1" dirty="0"/>
              <a:t> </a:t>
            </a:r>
          </a:p>
          <a:p>
            <a:pPr algn="l"/>
            <a:r>
              <a:rPr lang="fr-FR" sz="1400" dirty="0">
                <a:solidFill>
                  <a:schemeClr val="tx1"/>
                </a:solidFill>
                <a:latin typeface="+mn-lt"/>
              </a:rPr>
              <a:t>Vous ne trouverez pas meilleure convergence ailleurs 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1BD521-AE36-C013-AFA0-5BE4F1D149D3}"/>
              </a:ext>
            </a:extLst>
          </p:cNvPr>
          <p:cNvSpPr txBox="1"/>
          <p:nvPr/>
        </p:nvSpPr>
        <p:spPr>
          <a:xfrm>
            <a:off x="8479019" y="3800420"/>
            <a:ext cx="45162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R" sz="900" b="1" i="1" dirty="0"/>
              <a:t>appels</a:t>
            </a:r>
          </a:p>
        </p:txBody>
      </p:sp>
    </p:spTree>
    <p:extLst>
      <p:ext uri="{BB962C8B-B14F-4D97-AF65-F5344CB8AC3E}">
        <p14:creationId xmlns:p14="http://schemas.microsoft.com/office/powerpoint/2010/main" val="1184042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4">
            <a:extLst>
              <a:ext uri="{FF2B5EF4-FFF2-40B4-BE49-F238E27FC236}">
                <a16:creationId xmlns:a16="http://schemas.microsoft.com/office/drawing/2014/main" id="{B2848E39-1F3F-0CA1-1E6A-60E84F84F891}"/>
              </a:ext>
            </a:extLst>
          </p:cNvPr>
          <p:cNvSpPr txBox="1"/>
          <p:nvPr/>
        </p:nvSpPr>
        <p:spPr>
          <a:xfrm>
            <a:off x="-1216879" y="2690336"/>
            <a:ext cx="14625799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dirty="0">
                <a:solidFill>
                  <a:srgbClr val="FFFFFF"/>
                </a:solidFill>
                <a:latin typeface="+mj-lt"/>
              </a:rPr>
              <a:t>L’INTÉGRATION MICROSOFT TEAMS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dirty="0">
                <a:solidFill>
                  <a:srgbClr val="FFFFFF"/>
                </a:solidFill>
                <a:latin typeface="+mj-lt"/>
              </a:rPr>
              <a:t>SANS PAREILLE</a:t>
            </a:r>
          </a:p>
        </p:txBody>
      </p:sp>
    </p:spTree>
    <p:extLst>
      <p:ext uri="{BB962C8B-B14F-4D97-AF65-F5344CB8AC3E}">
        <p14:creationId xmlns:p14="http://schemas.microsoft.com/office/powerpoint/2010/main" val="2733408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itting on a chair with a computer&#10;&#10;Description automatically generated">
            <a:extLst>
              <a:ext uri="{FF2B5EF4-FFF2-40B4-BE49-F238E27FC236}">
                <a16:creationId xmlns:a16="http://schemas.microsoft.com/office/drawing/2014/main" id="{6EBB8A0F-EC4F-2A57-1E0A-C07A47AE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8" t="21561" r="24735" b="22054"/>
          <a:stretch/>
        </p:blipFill>
        <p:spPr>
          <a:xfrm>
            <a:off x="3671102" y="3175686"/>
            <a:ext cx="4249890" cy="3682314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23CB57BB-D3DE-4DBD-85B6-CBF4D2D0187C}"/>
              </a:ext>
            </a:extLst>
          </p:cNvPr>
          <p:cNvSpPr txBox="1">
            <a:spLocks/>
          </p:cNvSpPr>
          <p:nvPr/>
        </p:nvSpPr>
        <p:spPr>
          <a:xfrm>
            <a:off x="446309" y="462071"/>
            <a:ext cx="1129261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ym typeface="Wingdings" pitchFamily="2" charset="2"/>
              </a:rPr>
              <a:t>FUSIONEZ VOTRE TÉLÉPHONIE À MICROSOFT TEAMS</a:t>
            </a:r>
            <a:endParaRPr lang="fr-FR" dirty="0"/>
          </a:p>
        </p:txBody>
      </p: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74F7A4EC-F632-E03D-A4D4-C7CF8124CFF4}"/>
              </a:ext>
            </a:extLst>
          </p:cNvPr>
          <p:cNvCxnSpPr>
            <a:cxnSpLocks/>
          </p:cNvCxnSpPr>
          <p:nvPr/>
        </p:nvCxnSpPr>
        <p:spPr>
          <a:xfrm flipV="1">
            <a:off x="7454001" y="3209845"/>
            <a:ext cx="466991" cy="524475"/>
          </a:xfrm>
          <a:prstGeom prst="curved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2B1E2AC-C8C4-98BA-7520-95B55D7F40D5}"/>
              </a:ext>
            </a:extLst>
          </p:cNvPr>
          <p:cNvSpPr txBox="1"/>
          <p:nvPr/>
        </p:nvSpPr>
        <p:spPr>
          <a:xfrm>
            <a:off x="6856489" y="2731013"/>
            <a:ext cx="21290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FR" sz="1200" b="1" i="1" dirty="0"/>
              <a:t>Débloquez vos appels dans Microsoft Teams***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70CE9B-210A-9B1E-B7C9-82B971EAF31D}"/>
              </a:ext>
            </a:extLst>
          </p:cNvPr>
          <p:cNvSpPr txBox="1"/>
          <p:nvPr/>
        </p:nvSpPr>
        <p:spPr>
          <a:xfrm>
            <a:off x="2736600" y="3209845"/>
            <a:ext cx="21290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FR" sz="1200" b="1" i="1" dirty="0"/>
              <a:t>Collaborez mieux que tout le monde*</a:t>
            </a:r>
          </a:p>
        </p:txBody>
      </p: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C527B5B3-374C-6403-62AB-04C4F5941C3B}"/>
              </a:ext>
            </a:extLst>
          </p:cNvPr>
          <p:cNvCxnSpPr>
            <a:cxnSpLocks/>
          </p:cNvCxnSpPr>
          <p:nvPr/>
        </p:nvCxnSpPr>
        <p:spPr>
          <a:xfrm rot="10800000">
            <a:off x="3801104" y="3674788"/>
            <a:ext cx="924091" cy="626297"/>
          </a:xfrm>
          <a:prstGeom prst="curvedConnector2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61ABE1B-1119-8336-8D5C-28EBB3273A6B}"/>
              </a:ext>
            </a:extLst>
          </p:cNvPr>
          <p:cNvSpPr/>
          <p:nvPr/>
        </p:nvSpPr>
        <p:spPr>
          <a:xfrm>
            <a:off x="1027597" y="3562473"/>
            <a:ext cx="1891799" cy="40874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fr-FR" sz="1000" b="1" dirty="0">
                <a:solidFill>
                  <a:schemeClr val="bg1"/>
                </a:solidFill>
              </a:rPr>
              <a:t>Synchroniser vos statuts de présence </a:t>
            </a:r>
            <a:r>
              <a:rPr lang="fr-FR" sz="900" b="1" dirty="0">
                <a:solidFill>
                  <a:schemeClr val="bg1"/>
                </a:solidFill>
              </a:rPr>
              <a:t>fixe-mobile-teams**</a:t>
            </a:r>
            <a:endParaRPr lang="fr-FR" sz="1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6E41AD0-DDEA-44B0-3D92-A6207B9C4B74}"/>
              </a:ext>
            </a:extLst>
          </p:cNvPr>
          <p:cNvSpPr/>
          <p:nvPr/>
        </p:nvSpPr>
        <p:spPr>
          <a:xfrm>
            <a:off x="1027597" y="4096856"/>
            <a:ext cx="1891799" cy="40874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fr-FR" sz="1000" b="1" dirty="0">
                <a:solidFill>
                  <a:schemeClr val="bg1"/>
                </a:solidFill>
              </a:rPr>
              <a:t>Paramétrez votre téléphonie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E71D3CF-E842-EA6C-22DB-EBF33DF4F7F0}"/>
              </a:ext>
            </a:extLst>
          </p:cNvPr>
          <p:cNvSpPr/>
          <p:nvPr/>
        </p:nvSpPr>
        <p:spPr>
          <a:xfrm>
            <a:off x="1027597" y="4631239"/>
            <a:ext cx="1891799" cy="40874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fr-FR" sz="1000" b="1" dirty="0">
                <a:solidFill>
                  <a:schemeClr val="bg1"/>
                </a:solidFill>
              </a:rPr>
              <a:t>Gérez votre connexion dans les groupements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3AF47FA-1F35-E599-F50D-8BA8C8442269}"/>
              </a:ext>
            </a:extLst>
          </p:cNvPr>
          <p:cNvSpPr/>
          <p:nvPr/>
        </p:nvSpPr>
        <p:spPr>
          <a:xfrm>
            <a:off x="1027597" y="5165622"/>
            <a:ext cx="1891799" cy="40874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fr-FR" sz="1000" b="1" dirty="0">
                <a:solidFill>
                  <a:schemeClr val="bg1"/>
                </a:solidFill>
              </a:rPr>
              <a:t>Choisissez votre caller ID 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C79141A-A673-AD60-2435-31E3F0167B8A}"/>
              </a:ext>
            </a:extLst>
          </p:cNvPr>
          <p:cNvSpPr/>
          <p:nvPr/>
        </p:nvSpPr>
        <p:spPr>
          <a:xfrm>
            <a:off x="1027597" y="5700005"/>
            <a:ext cx="1891799" cy="40874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fr-FR" sz="1000" b="1" dirty="0">
                <a:solidFill>
                  <a:schemeClr val="bg1"/>
                </a:solidFill>
              </a:rPr>
              <a:t>Accédez à votre messagerie vocale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78543EA-97A2-6F8D-442F-48627EDF94F7}"/>
              </a:ext>
            </a:extLst>
          </p:cNvPr>
          <p:cNvSpPr/>
          <p:nvPr/>
        </p:nvSpPr>
        <p:spPr>
          <a:xfrm>
            <a:off x="9254099" y="2785739"/>
            <a:ext cx="1891799" cy="40874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fr-FR" sz="1000" b="1" dirty="0">
                <a:solidFill>
                  <a:schemeClr val="bg1"/>
                </a:solidFill>
              </a:rPr>
              <a:t>Activez la téléphonie dans Microsoft Teams 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B055F5F-BC29-6F8D-14E2-4D24341EF427}"/>
              </a:ext>
            </a:extLst>
          </p:cNvPr>
          <p:cNvSpPr/>
          <p:nvPr/>
        </p:nvSpPr>
        <p:spPr>
          <a:xfrm>
            <a:off x="9272604" y="3274163"/>
            <a:ext cx="1891799" cy="40874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fr-FR" sz="1000" b="1" dirty="0">
                <a:solidFill>
                  <a:schemeClr val="bg1"/>
                </a:solidFill>
              </a:rPr>
              <a:t>Recevez nativement vos appels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C6A8621-7F3B-DC85-3A5E-F9CDEB8223FF}"/>
              </a:ext>
            </a:extLst>
          </p:cNvPr>
          <p:cNvSpPr/>
          <p:nvPr/>
        </p:nvSpPr>
        <p:spPr>
          <a:xfrm>
            <a:off x="9254099" y="3756913"/>
            <a:ext cx="1891799" cy="40874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fr-FR" sz="1000" b="1" dirty="0">
                <a:solidFill>
                  <a:schemeClr val="bg1"/>
                </a:solidFill>
              </a:rPr>
              <a:t>Accédez au dial plan natif de Microsoft Teams 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48F2903-00E7-86D3-763B-D9DE7B114C51}"/>
              </a:ext>
            </a:extLst>
          </p:cNvPr>
          <p:cNvSpPr/>
          <p:nvPr/>
        </p:nvSpPr>
        <p:spPr>
          <a:xfrm>
            <a:off x="9272604" y="4242128"/>
            <a:ext cx="1891799" cy="40874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fr-FR" sz="1000" b="1" dirty="0">
                <a:solidFill>
                  <a:schemeClr val="bg1"/>
                </a:solidFill>
              </a:rPr>
              <a:t>Vos contacts Microsoft sont synchronisés 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92222514-E354-1DDA-5259-D6B2E534D6A1}"/>
              </a:ext>
            </a:extLst>
          </p:cNvPr>
          <p:cNvSpPr/>
          <p:nvPr/>
        </p:nvSpPr>
        <p:spPr>
          <a:xfrm>
            <a:off x="9272604" y="5214046"/>
            <a:ext cx="1891799" cy="40874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fr-FR" sz="1000" b="1" dirty="0">
                <a:solidFill>
                  <a:schemeClr val="bg1"/>
                </a:solidFill>
              </a:rPr>
              <a:t>Toutes les fonctionnalités téléphonie de Teams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D442B242-534F-3619-EAA3-1A0D70A60D25}"/>
              </a:ext>
            </a:extLst>
          </p:cNvPr>
          <p:cNvSpPr/>
          <p:nvPr/>
        </p:nvSpPr>
        <p:spPr>
          <a:xfrm>
            <a:off x="9272604" y="5700005"/>
            <a:ext cx="1891799" cy="40874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fr-FR" sz="1000" b="1" dirty="0">
                <a:solidFill>
                  <a:schemeClr val="bg1"/>
                </a:solidFill>
              </a:rPr>
              <a:t>Bénéficiez d’une expérience enrichie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DB793F-0636-68F6-C2EF-4D679CD37979}"/>
              </a:ext>
            </a:extLst>
          </p:cNvPr>
          <p:cNvSpPr txBox="1"/>
          <p:nvPr/>
        </p:nvSpPr>
        <p:spPr>
          <a:xfrm>
            <a:off x="426268" y="1060390"/>
            <a:ext cx="1139991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b="1" dirty="0"/>
              <a:t>Choisissez la technologie </a:t>
            </a:r>
            <a:r>
              <a:rPr lang="fr-FR" sz="2400" b="1" dirty="0">
                <a:solidFill>
                  <a:schemeClr val="accent4"/>
                </a:solidFill>
              </a:rPr>
              <a:t>Dstny</a:t>
            </a:r>
            <a:r>
              <a:rPr lang="fr-FR" sz="2400" b="1" dirty="0"/>
              <a:t> </a:t>
            </a:r>
            <a:r>
              <a:rPr lang="fr-FR" sz="2400" b="1" dirty="0">
                <a:solidFill>
                  <a:schemeClr val="accent4"/>
                </a:solidFill>
              </a:rPr>
              <a:t>leader</a:t>
            </a:r>
            <a:r>
              <a:rPr lang="fr-FR" sz="2400" b="1" dirty="0"/>
              <a:t> du marché, </a:t>
            </a:r>
          </a:p>
          <a:p>
            <a:pPr algn="l"/>
            <a:r>
              <a:rPr lang="fr-FR" sz="1400" dirty="0"/>
              <a:t>Bénéficiez du partenariat silver Dstny avec Microsoft pour un maximum de fonctionnalités et d’efficacité.</a:t>
            </a:r>
            <a:endParaRPr lang="fr-FR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D8F71790-869F-27AE-ECD4-9991A06DF072}"/>
              </a:ext>
            </a:extLst>
          </p:cNvPr>
          <p:cNvSpPr/>
          <p:nvPr/>
        </p:nvSpPr>
        <p:spPr>
          <a:xfrm>
            <a:off x="9272604" y="4728087"/>
            <a:ext cx="1891799" cy="40874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fr-FR" sz="1000" b="1" dirty="0">
                <a:solidFill>
                  <a:schemeClr val="bg1"/>
                </a:solidFill>
              </a:rPr>
              <a:t>Vos statuts 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fixe-mobile-teams </a:t>
            </a:r>
            <a:r>
              <a:rPr lang="fr-FR" sz="1000" b="1" dirty="0">
                <a:solidFill>
                  <a:schemeClr val="bg1"/>
                </a:solidFill>
              </a:rPr>
              <a:t>sont synchronisés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718944F-53DB-A125-6AA7-C0ACB18FA42E}"/>
              </a:ext>
            </a:extLst>
          </p:cNvPr>
          <p:cNvSpPr txBox="1"/>
          <p:nvPr/>
        </p:nvSpPr>
        <p:spPr>
          <a:xfrm>
            <a:off x="7920992" y="6298205"/>
            <a:ext cx="32378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FR" sz="900" b="1" dirty="0"/>
              <a:t>***Nécessite la licence Microsoft Teams Phone Standard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25EFE44-ED87-E4F0-DED9-76BA5310162A}"/>
              </a:ext>
            </a:extLst>
          </p:cNvPr>
          <p:cNvSpPr txBox="1"/>
          <p:nvPr/>
        </p:nvSpPr>
        <p:spPr>
          <a:xfrm>
            <a:off x="473106" y="6298205"/>
            <a:ext cx="36927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R" sz="900" b="1" dirty="0"/>
              <a:t>*inclus gratuitement pour chaque utilisateur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440559-A5AD-66D8-350A-6B531C3325D7}"/>
              </a:ext>
            </a:extLst>
          </p:cNvPr>
          <p:cNvSpPr txBox="1"/>
          <p:nvPr/>
        </p:nvSpPr>
        <p:spPr>
          <a:xfrm>
            <a:off x="473106" y="6485145"/>
            <a:ext cx="36927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b="1" dirty="0"/>
              <a:t>**F</a:t>
            </a:r>
            <a:r>
              <a:rPr lang="en-FR" sz="900" b="1" dirty="0"/>
              <a:t>ixe-mobile-teams sous condition de mobile convergent</a:t>
            </a:r>
          </a:p>
        </p:txBody>
      </p:sp>
    </p:spTree>
    <p:extLst>
      <p:ext uri="{BB962C8B-B14F-4D97-AF65-F5344CB8AC3E}">
        <p14:creationId xmlns:p14="http://schemas.microsoft.com/office/powerpoint/2010/main" val="2885101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63BE9A8-3631-B993-1372-F5A50C3A686E}"/>
              </a:ext>
            </a:extLst>
          </p:cNvPr>
          <p:cNvSpPr txBox="1"/>
          <p:nvPr/>
        </p:nvSpPr>
        <p:spPr>
          <a:xfrm>
            <a:off x="197708" y="2690336"/>
            <a:ext cx="1181306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dirty="0">
                <a:solidFill>
                  <a:srgbClr val="FFFFFF"/>
                </a:solidFill>
                <a:latin typeface="+mj-lt"/>
              </a:rPr>
              <a:t>MISEZ SUR LE POTENTIEL DE VOS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4254027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661EE-A05F-3EA1-3DE0-3AF79BAAC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VALORISEZ CHACUNE DE VOS CONVERSATIONS</a:t>
            </a:r>
          </a:p>
        </p:txBody>
      </p:sp>
      <p:pic>
        <p:nvPicPr>
          <p:cNvPr id="5" name="Content Placeholder 4" descr="A person and person looking at a computer&#10;&#10;Description automatically generated">
            <a:extLst>
              <a:ext uri="{FF2B5EF4-FFF2-40B4-BE49-F238E27FC236}">
                <a16:creationId xmlns:a16="http://schemas.microsoft.com/office/drawing/2014/main" id="{48C04384-D95D-1621-D5EB-22D2B3B80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20509" b="18814"/>
          <a:stretch/>
        </p:blipFill>
        <p:spPr>
          <a:xfrm>
            <a:off x="0" y="1887749"/>
            <a:ext cx="4958080" cy="497025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7EB2E3-32FA-6ABB-42F3-AB6A5CCCC40B}"/>
              </a:ext>
            </a:extLst>
          </p:cNvPr>
          <p:cNvSpPr txBox="1"/>
          <p:nvPr/>
        </p:nvSpPr>
        <p:spPr>
          <a:xfrm>
            <a:off x="426268" y="1060390"/>
            <a:ext cx="1156253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b="1" dirty="0"/>
              <a:t>Vos communications ont des supers-pouvoirs avec MBCaaS,</a:t>
            </a:r>
          </a:p>
          <a:p>
            <a:pPr algn="l"/>
            <a:r>
              <a:rPr lang="fr-FR" sz="1400" dirty="0"/>
              <a:t>Optimisez, analysez, performez en un coup de baguette magique (ou plutôt en quelques clics).</a:t>
            </a:r>
            <a:endParaRPr lang="fr-FR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556AFC6B-EE8E-B14B-9700-377C388F1ED5}"/>
              </a:ext>
            </a:extLst>
          </p:cNvPr>
          <p:cNvSpPr/>
          <p:nvPr/>
        </p:nvSpPr>
        <p:spPr>
          <a:xfrm>
            <a:off x="5953506" y="3304025"/>
            <a:ext cx="4022516" cy="562989"/>
          </a:xfrm>
          <a:prstGeom prst="wedgeRoundRectCallout">
            <a:avLst>
              <a:gd name="adj1" fmla="val -54297"/>
              <a:gd name="adj2" fmla="val 35528"/>
              <a:gd name="adj3" fmla="val 16667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en-FR" sz="2400" b="1" noProof="0" dirty="0">
                <a:solidFill>
                  <a:schemeClr val="bg1"/>
                </a:solidFill>
              </a:rPr>
              <a:t>CRM CONNECT </a:t>
            </a:r>
          </a:p>
          <a:p>
            <a:pPr algn="ctr"/>
            <a:r>
              <a:rPr lang="en-FR" sz="1000" b="1" noProof="0" dirty="0">
                <a:solidFill>
                  <a:schemeClr val="bg1"/>
                </a:solidFill>
              </a:rPr>
              <a:t>l’intégration de votre outil métier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E282BB44-9B1E-7270-F902-4B1F03367184}"/>
              </a:ext>
            </a:extLst>
          </p:cNvPr>
          <p:cNvSpPr/>
          <p:nvPr/>
        </p:nvSpPr>
        <p:spPr>
          <a:xfrm>
            <a:off x="5953506" y="4155114"/>
            <a:ext cx="4022516" cy="562989"/>
          </a:xfrm>
          <a:prstGeom prst="wedgeRoundRectCallout">
            <a:avLst>
              <a:gd name="adj1" fmla="val -54297"/>
              <a:gd name="adj2" fmla="val 35528"/>
              <a:gd name="adj3" fmla="val 16667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EXPÉRIENCE CLIENT</a:t>
            </a:r>
            <a:endParaRPr lang="en-FR" sz="1200" b="1" noProof="0" dirty="0">
              <a:solidFill>
                <a:schemeClr val="bg1"/>
              </a:solidFill>
            </a:endParaRPr>
          </a:p>
          <a:p>
            <a:pPr algn="ctr"/>
            <a:r>
              <a:rPr lang="en-FR" sz="1000" b="1" noProof="0" dirty="0">
                <a:solidFill>
                  <a:schemeClr val="bg1"/>
                </a:solidFill>
              </a:rPr>
              <a:t>Fonctionnalités de téléphonies avancées 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9227895A-F5F3-5632-A98F-8B6F1C92B1FB}"/>
              </a:ext>
            </a:extLst>
          </p:cNvPr>
          <p:cNvSpPr/>
          <p:nvPr/>
        </p:nvSpPr>
        <p:spPr>
          <a:xfrm>
            <a:off x="5902734" y="5006203"/>
            <a:ext cx="4022516" cy="562989"/>
          </a:xfrm>
          <a:prstGeom prst="wedgeRoundRectCallout">
            <a:avLst>
              <a:gd name="adj1" fmla="val -54297"/>
              <a:gd name="adj2" fmla="val 35528"/>
              <a:gd name="adj3" fmla="val 16667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en-FR" sz="2400" b="1" dirty="0">
                <a:solidFill>
                  <a:schemeClr val="bg1"/>
                </a:solidFill>
              </a:rPr>
              <a:t>MYADMIN</a:t>
            </a:r>
          </a:p>
          <a:p>
            <a:pPr algn="ctr"/>
            <a:r>
              <a:rPr lang="en-FR" sz="1000" b="1" dirty="0">
                <a:solidFill>
                  <a:schemeClr val="bg1"/>
                </a:solidFill>
              </a:rPr>
              <a:t>v</a:t>
            </a:r>
            <a:r>
              <a:rPr lang="en-FR" sz="1000" b="1" noProof="0" dirty="0">
                <a:solidFill>
                  <a:schemeClr val="bg1"/>
                </a:solidFill>
              </a:rPr>
              <a:t>otre portail de management intuitif 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E4F45FF3-AE4D-B2C5-4C7E-CB9644F00662}"/>
              </a:ext>
            </a:extLst>
          </p:cNvPr>
          <p:cNvSpPr/>
          <p:nvPr/>
        </p:nvSpPr>
        <p:spPr>
          <a:xfrm>
            <a:off x="5953506" y="2456181"/>
            <a:ext cx="4022516" cy="562989"/>
          </a:xfrm>
          <a:prstGeom prst="wedgeRoundRectCallout">
            <a:avLst>
              <a:gd name="adj1" fmla="val -54297"/>
              <a:gd name="adj2" fmla="val 35528"/>
              <a:gd name="adj3" fmla="val 16667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en-FR" sz="2400" b="1" dirty="0">
                <a:solidFill>
                  <a:schemeClr val="bg1"/>
                </a:solidFill>
              </a:rPr>
              <a:t>ANALYTICS</a:t>
            </a:r>
            <a:endParaRPr lang="en-FR" sz="1200" b="1" dirty="0">
              <a:solidFill>
                <a:schemeClr val="bg1"/>
              </a:solidFill>
            </a:endParaRPr>
          </a:p>
          <a:p>
            <a:pPr algn="ctr"/>
            <a:r>
              <a:rPr lang="en-FR" sz="1000" b="1" dirty="0">
                <a:solidFill>
                  <a:schemeClr val="bg1"/>
                </a:solidFill>
              </a:rPr>
              <a:t>l’analyse de vos flux &amp; la compréhension de votre business</a:t>
            </a:r>
            <a:endParaRPr lang="en-FR" sz="10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38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661EE-A05F-3EA1-3DE0-3AF79BAAC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PRENEZ LE POULS DE VOS COMMUNICATIONS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7EB2E3-32FA-6ABB-42F3-AB6A5CCCC40B}"/>
              </a:ext>
            </a:extLst>
          </p:cNvPr>
          <p:cNvSpPr txBox="1"/>
          <p:nvPr/>
        </p:nvSpPr>
        <p:spPr>
          <a:xfrm>
            <a:off x="426268" y="1060390"/>
            <a:ext cx="1156253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b="1" dirty="0"/>
              <a:t>Analytics pour aider votre prise de décisions &amp; impacter votre business,</a:t>
            </a:r>
          </a:p>
          <a:p>
            <a:pPr algn="l"/>
            <a:r>
              <a:rPr lang="fr-FR" sz="1400" dirty="0"/>
              <a:t>Parce qu’on ne peut améliorer que ce que l’on peut mesurer. </a:t>
            </a:r>
            <a:endParaRPr lang="fr-FR" sz="1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" name="Picture 9" descr="A computer with a screen showing a graph&#10;&#10;Description automatically generated">
            <a:extLst>
              <a:ext uri="{FF2B5EF4-FFF2-40B4-BE49-F238E27FC236}">
                <a16:creationId xmlns:a16="http://schemas.microsoft.com/office/drawing/2014/main" id="{1494AAE6-35AA-374D-B0F4-71B06340F8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5" b="89955" l="8500" r="90000">
                        <a14:foregroundMark x1="8500" y1="86357" x2="8500" y2="86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5" r="8557" b="9501"/>
          <a:stretch/>
        </p:blipFill>
        <p:spPr>
          <a:xfrm>
            <a:off x="3572421" y="3246120"/>
            <a:ext cx="5047157" cy="36118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9E62E5-94E0-BAFE-F507-F76D56CCFA89}"/>
              </a:ext>
            </a:extLst>
          </p:cNvPr>
          <p:cNvSpPr txBox="1"/>
          <p:nvPr/>
        </p:nvSpPr>
        <p:spPr>
          <a:xfrm>
            <a:off x="4325686" y="2870129"/>
            <a:ext cx="307086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FR" sz="1400" b="1" dirty="0">
                <a:solidFill>
                  <a:schemeClr val="accent1"/>
                </a:solidFill>
              </a:rPr>
              <a:t>Tableaux de bord en temps réel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B23181-7BDA-320F-4AFB-592F3EA247DE}"/>
              </a:ext>
            </a:extLst>
          </p:cNvPr>
          <p:cNvSpPr txBox="1"/>
          <p:nvPr/>
        </p:nvSpPr>
        <p:spPr>
          <a:xfrm>
            <a:off x="534744" y="3743057"/>
            <a:ext cx="3070866" cy="13696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R" sz="1400" b="1" dirty="0">
                <a:solidFill>
                  <a:schemeClr val="accent1"/>
                </a:solidFill>
              </a:rPr>
              <a:t>Statistiques basiques*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/>
              <a:t>R</a:t>
            </a:r>
            <a:r>
              <a:rPr lang="en-FR" sz="1050" dirty="0"/>
              <a:t>apports et tableaux de bord (par l’entreprise, les utilisateurs, les groupements et les SVI)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FR" sz="1050" dirty="0"/>
              <a:t>Vues multiples : </a:t>
            </a:r>
            <a:br>
              <a:rPr lang="en-FR" sz="1050" dirty="0"/>
            </a:br>
            <a:r>
              <a:rPr lang="en-FR" sz="1050" dirty="0"/>
              <a:t>total des appels, durée totale, durée moyenne, pourcentage d’appels répondus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FR" sz="1050" dirty="0"/>
              <a:t>Création de rapports basiques </a:t>
            </a:r>
          </a:p>
          <a:p>
            <a:r>
              <a:rPr lang="en-FR" sz="1200" b="1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408E03-C85D-BD3C-E0D5-56CA93C337D8}"/>
              </a:ext>
            </a:extLst>
          </p:cNvPr>
          <p:cNvSpPr txBox="1"/>
          <p:nvPr/>
        </p:nvSpPr>
        <p:spPr>
          <a:xfrm>
            <a:off x="8450944" y="4339520"/>
            <a:ext cx="3239500" cy="15619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R" sz="1400" b="1" dirty="0">
                <a:solidFill>
                  <a:schemeClr val="accent1"/>
                </a:solidFill>
              </a:rPr>
              <a:t>Statistiques avancées**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F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Personnalisation des rapports </a:t>
            </a:r>
            <a:endParaRPr lang="en-FR" sz="1050" dirty="0">
              <a:solidFill>
                <a:srgbClr val="000000"/>
              </a:solidFill>
              <a:latin typeface="Dstny Body"/>
            </a:endParaRP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F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Anal</a:t>
            </a:r>
            <a:r>
              <a:rPr lang="en-FR" sz="1050" dirty="0">
                <a:solidFill>
                  <a:srgbClr val="000000"/>
                </a:solidFill>
                <a:latin typeface="Dstny Body"/>
              </a:rPr>
              <a:t>yse de la source des appels 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F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Analyse des messages vocaux 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F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Définition SLA et création d’objectifs pour suivi 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FR" sz="1050" dirty="0">
                <a:solidFill>
                  <a:srgbClr val="000000"/>
                </a:solidFill>
                <a:latin typeface="Dstny Body"/>
              </a:rPr>
              <a:t>Exports des données 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F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Distribution automatisée des rapports 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FR" sz="1050" dirty="0">
                <a:solidFill>
                  <a:srgbClr val="000000"/>
                </a:solidFill>
                <a:latin typeface="Dstny Body"/>
              </a:rPr>
              <a:t>Connecteurs pour système externe </a:t>
            </a:r>
            <a:endParaRPr kumimoji="0" lang="en-F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stny Body"/>
              <a:ea typeface="+mn-ea"/>
              <a:cs typeface="+mn-cs"/>
            </a:endParaRPr>
          </a:p>
          <a:p>
            <a:endParaRPr lang="en-FR" sz="1400" b="1" dirty="0">
              <a:solidFill>
                <a:schemeClr val="accent1"/>
              </a:solidFill>
            </a:endParaRP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ABF30FDA-BD9A-59C1-5FA2-83E66CDD0D2B}"/>
              </a:ext>
            </a:extLst>
          </p:cNvPr>
          <p:cNvCxnSpPr>
            <a:cxnSpLocks/>
          </p:cNvCxnSpPr>
          <p:nvPr/>
        </p:nvCxnSpPr>
        <p:spPr>
          <a:xfrm rot="10800000">
            <a:off x="3143564" y="5045841"/>
            <a:ext cx="924091" cy="626297"/>
          </a:xfrm>
          <a:prstGeom prst="curvedConnector2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B79B4F42-55EF-3D34-24CC-8A67847A8242}"/>
              </a:ext>
            </a:extLst>
          </p:cNvPr>
          <p:cNvCxnSpPr>
            <a:cxnSpLocks/>
          </p:cNvCxnSpPr>
          <p:nvPr/>
        </p:nvCxnSpPr>
        <p:spPr>
          <a:xfrm flipV="1">
            <a:off x="8450944" y="5797610"/>
            <a:ext cx="466991" cy="524475"/>
          </a:xfrm>
          <a:prstGeom prst="curved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>
            <a:extLst>
              <a:ext uri="{FF2B5EF4-FFF2-40B4-BE49-F238E27FC236}">
                <a16:creationId xmlns:a16="http://schemas.microsoft.com/office/drawing/2014/main" id="{6C997703-A938-5437-5396-C6DE22A75810}"/>
              </a:ext>
            </a:extLst>
          </p:cNvPr>
          <p:cNvCxnSpPr>
            <a:cxnSpLocks/>
          </p:cNvCxnSpPr>
          <p:nvPr/>
        </p:nvCxnSpPr>
        <p:spPr>
          <a:xfrm rot="16200000" flipV="1">
            <a:off x="7214070" y="3160333"/>
            <a:ext cx="902296" cy="537333"/>
          </a:xfrm>
          <a:prstGeom prst="curved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DB26189-85B0-1BB5-1E0C-67AC0C9C8602}"/>
              </a:ext>
            </a:extLst>
          </p:cNvPr>
          <p:cNvSpPr txBox="1"/>
          <p:nvPr/>
        </p:nvSpPr>
        <p:spPr>
          <a:xfrm>
            <a:off x="534744" y="3036017"/>
            <a:ext cx="314615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R" sz="1200" b="1" dirty="0"/>
              <a:t>La solution MBCaaS Dstny offre une visibilité détaillé de vos communications gratuitement !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2DDFCCB-B0EF-8C15-265B-34C87911BE74}"/>
              </a:ext>
            </a:extLst>
          </p:cNvPr>
          <p:cNvSpPr txBox="1"/>
          <p:nvPr/>
        </p:nvSpPr>
        <p:spPr>
          <a:xfrm>
            <a:off x="8450944" y="3631758"/>
            <a:ext cx="323949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R" sz="1200" b="1" dirty="0"/>
              <a:t>Vous avez la donnée, mais avez-vous l’information ? Faites parler les données avec la solution MBCaaS Dstny !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63B11EA-0392-67A8-475D-FE38736CB0C4}"/>
              </a:ext>
            </a:extLst>
          </p:cNvPr>
          <p:cNvSpPr txBox="1"/>
          <p:nvPr/>
        </p:nvSpPr>
        <p:spPr>
          <a:xfrm>
            <a:off x="3659531" y="2410853"/>
            <a:ext cx="487053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Dstny Body"/>
                <a:cs typeface="+mj-cs"/>
              </a:rPr>
              <a:t>Accédez au flux fixe et mobile de votre entreprise et pilotez votre activité pour une efficacité et un service optimal</a:t>
            </a:r>
            <a:endParaRPr lang="en-FR" sz="12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49FA50E-2DA2-ECAD-021A-3755367D5610}"/>
              </a:ext>
            </a:extLst>
          </p:cNvPr>
          <p:cNvSpPr txBox="1"/>
          <p:nvPr/>
        </p:nvSpPr>
        <p:spPr>
          <a:xfrm>
            <a:off x="9156911" y="6426449"/>
            <a:ext cx="21539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sz="800" b="1" dirty="0"/>
              <a:t>** option payante statistiques avancées  </a:t>
            </a:r>
            <a:endParaRPr lang="en-FR" sz="8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4F5FCB-DD36-599F-CC7D-3879333871E7}"/>
              </a:ext>
            </a:extLst>
          </p:cNvPr>
          <p:cNvSpPr txBox="1"/>
          <p:nvPr/>
        </p:nvSpPr>
        <p:spPr>
          <a:xfrm>
            <a:off x="426268" y="6426449"/>
            <a:ext cx="28477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sz="800" b="1" dirty="0"/>
              <a:t>*inclus sans options accessible pour un profil admin </a:t>
            </a:r>
            <a:endParaRPr lang="en-FR" sz="800" dirty="0"/>
          </a:p>
        </p:txBody>
      </p:sp>
    </p:spTree>
    <p:extLst>
      <p:ext uri="{BB962C8B-B14F-4D97-AF65-F5344CB8AC3E}">
        <p14:creationId xmlns:p14="http://schemas.microsoft.com/office/powerpoint/2010/main" val="4270382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661EE-A05F-3EA1-3DE0-3AF79BAAC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RELIEZ, RÉAGISSEZ, RENFORCEZ</a:t>
            </a:r>
            <a:endParaRPr lang="en-F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7EB2E3-32FA-6ABB-42F3-AB6A5CCCC40B}"/>
              </a:ext>
            </a:extLst>
          </p:cNvPr>
          <p:cNvSpPr txBox="1"/>
          <p:nvPr/>
        </p:nvSpPr>
        <p:spPr>
          <a:xfrm>
            <a:off x="426268" y="1071974"/>
            <a:ext cx="1156253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b="1" dirty="0"/>
              <a:t>CRM Connect*, la voix vers la relation client supérieure, </a:t>
            </a:r>
          </a:p>
          <a:p>
            <a:pPr algn="l"/>
            <a:r>
              <a:rPr lang="fr-FR" sz="1400" dirty="0">
                <a:solidFill>
                  <a:schemeClr val="tx1"/>
                </a:solidFill>
                <a:latin typeface="+mn-lt"/>
              </a:rPr>
              <a:t>Luttez contre la multiplicité des outils</a:t>
            </a:r>
            <a:r>
              <a:rPr lang="fr-FR" sz="1400" dirty="0"/>
              <a:t>, et permettez aux collaborateurs de gagner en efficacité.</a:t>
            </a:r>
            <a:endParaRPr lang="fr-FR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B66EBF-ED39-D2DE-134E-E04D6F26E794}"/>
              </a:ext>
            </a:extLst>
          </p:cNvPr>
          <p:cNvSpPr txBox="1"/>
          <p:nvPr/>
        </p:nvSpPr>
        <p:spPr>
          <a:xfrm>
            <a:off x="426268" y="6383331"/>
            <a:ext cx="28477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sz="800" b="1" dirty="0"/>
              <a:t>*nécéssite une licence SMART+  </a:t>
            </a:r>
            <a:endParaRPr lang="en-FR" sz="800" dirty="0"/>
          </a:p>
        </p:txBody>
      </p:sp>
      <p:pic>
        <p:nvPicPr>
          <p:cNvPr id="5" name="Picture 4" descr="A computer with a black background&#10;&#10;Description automatically generated">
            <a:extLst>
              <a:ext uri="{FF2B5EF4-FFF2-40B4-BE49-F238E27FC236}">
                <a16:creationId xmlns:a16="http://schemas.microsoft.com/office/drawing/2014/main" id="{9AB03E18-D1E9-B7D9-FCA4-1BA363306E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0"/>
          <a:stretch/>
        </p:blipFill>
        <p:spPr>
          <a:xfrm>
            <a:off x="6783810" y="1711386"/>
            <a:ext cx="7335841" cy="54985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8DA59D-F627-05AA-19CA-E4BFBE7280F1}"/>
              </a:ext>
            </a:extLst>
          </p:cNvPr>
          <p:cNvSpPr txBox="1"/>
          <p:nvPr/>
        </p:nvSpPr>
        <p:spPr>
          <a:xfrm>
            <a:off x="6963660" y="2167183"/>
            <a:ext cx="253846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FR" sz="1200" b="1" i="1" dirty="0"/>
              <a:t>Toutes les informations en un point centralisé </a:t>
            </a:r>
          </a:p>
        </p:txBody>
      </p: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E1D5E30D-E881-CDBD-681C-6748E9217EFF}"/>
              </a:ext>
            </a:extLst>
          </p:cNvPr>
          <p:cNvCxnSpPr>
            <a:cxnSpLocks/>
          </p:cNvCxnSpPr>
          <p:nvPr/>
        </p:nvCxnSpPr>
        <p:spPr>
          <a:xfrm rot="16200000" flipH="1">
            <a:off x="8341982" y="2566199"/>
            <a:ext cx="468752" cy="495198"/>
          </a:xfrm>
          <a:prstGeom prst="curved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5F716D5-0A23-7DEE-D8E9-F5156ADB7CC4}"/>
              </a:ext>
            </a:extLst>
          </p:cNvPr>
          <p:cNvSpPr txBox="1"/>
          <p:nvPr/>
        </p:nvSpPr>
        <p:spPr>
          <a:xfrm>
            <a:off x="426268" y="2128962"/>
            <a:ext cx="667440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200" dirty="0"/>
              <a:t>Vos équipes perdent du temps à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5C1727-8A47-F868-8527-A01A17EA78B8}"/>
              </a:ext>
            </a:extLst>
          </p:cNvPr>
          <p:cNvSpPr txBox="1"/>
          <p:nvPr/>
        </p:nvSpPr>
        <p:spPr>
          <a:xfrm>
            <a:off x="2827718" y="2391917"/>
            <a:ext cx="47443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/>
              <a:t>saisir plusieurs fois les mêmes données ?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0854431-BEFD-F1CA-8DDA-486E1DAA4FB3}"/>
              </a:ext>
            </a:extLst>
          </p:cNvPr>
          <p:cNvSpPr txBox="1"/>
          <p:nvPr/>
        </p:nvSpPr>
        <p:spPr>
          <a:xfrm>
            <a:off x="2827718" y="2712716"/>
            <a:ext cx="66046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/>
              <a:t>identifier les clients au bout du fil ?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9439B33-60D9-31BB-F8F1-2D4FBD26D755}"/>
              </a:ext>
            </a:extLst>
          </p:cNvPr>
          <p:cNvSpPr txBox="1"/>
          <p:nvPr/>
        </p:nvSpPr>
        <p:spPr>
          <a:xfrm>
            <a:off x="2827718" y="2070208"/>
            <a:ext cx="39560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/>
              <a:t>switcher entre leurs outils? </a:t>
            </a:r>
            <a:endParaRPr lang="en-FR" sz="12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E383B55-60BD-A8AF-A030-F664AA3D9F15}"/>
              </a:ext>
            </a:extLst>
          </p:cNvPr>
          <p:cNvSpPr txBox="1"/>
          <p:nvPr/>
        </p:nvSpPr>
        <p:spPr>
          <a:xfrm>
            <a:off x="426268" y="3763193"/>
            <a:ext cx="6457133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400" dirty="0"/>
              <a:t>Avec CRM Connect, améliorez votre </a:t>
            </a:r>
            <a:r>
              <a:rPr lang="fr-FR" sz="3200" b="1" dirty="0">
                <a:solidFill>
                  <a:schemeClr val="accent1"/>
                </a:solidFill>
              </a:rPr>
              <a:t>relation client</a:t>
            </a:r>
            <a:r>
              <a:rPr lang="fr-FR" sz="2400" dirty="0"/>
              <a:t>, augmentez votre</a:t>
            </a:r>
            <a:r>
              <a:rPr lang="fr-FR" sz="3200" dirty="0"/>
              <a:t> </a:t>
            </a:r>
            <a:r>
              <a:rPr lang="fr-FR" sz="3200" b="1" dirty="0">
                <a:solidFill>
                  <a:schemeClr val="accent1"/>
                </a:solidFill>
              </a:rPr>
              <a:t>efficience opérationnelle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dirty="0"/>
              <a:t>et boostez la </a:t>
            </a:r>
            <a:r>
              <a:rPr lang="fr-FR" sz="3200" b="1" dirty="0">
                <a:solidFill>
                  <a:schemeClr val="accent1"/>
                </a:solidFill>
              </a:rPr>
              <a:t>productivité</a:t>
            </a:r>
            <a:r>
              <a:rPr lang="fr-FR" sz="2400" dirty="0"/>
              <a:t> de vos équipes. </a:t>
            </a:r>
          </a:p>
        </p:txBody>
      </p:sp>
    </p:spTree>
    <p:extLst>
      <p:ext uri="{BB962C8B-B14F-4D97-AF65-F5344CB8AC3E}">
        <p14:creationId xmlns:p14="http://schemas.microsoft.com/office/powerpoint/2010/main" val="3047123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white outline of a cloud&#10;&#10;Description automatically generated">
            <a:extLst>
              <a:ext uri="{FF2B5EF4-FFF2-40B4-BE49-F238E27FC236}">
                <a16:creationId xmlns:a16="http://schemas.microsoft.com/office/drawing/2014/main" id="{1E527C07-2F54-06BF-4CE0-D91DFED62E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2" t="22233" r="16401" b="24389"/>
          <a:stretch/>
        </p:blipFill>
        <p:spPr>
          <a:xfrm>
            <a:off x="6797100" y="2674526"/>
            <a:ext cx="5191700" cy="3111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6661EE-A05F-3EA1-3DE0-3AF79BAAC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RELIEZ, RÉAGISSEZ, RENFORCEZ</a:t>
            </a:r>
            <a:endParaRPr lang="en-F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7EB2E3-32FA-6ABB-42F3-AB6A5CCCC40B}"/>
              </a:ext>
            </a:extLst>
          </p:cNvPr>
          <p:cNvSpPr txBox="1"/>
          <p:nvPr/>
        </p:nvSpPr>
        <p:spPr>
          <a:xfrm>
            <a:off x="426268" y="1071974"/>
            <a:ext cx="1156253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b="1" dirty="0"/>
              <a:t>CRM Connect*, la voix vers une expérience client supérieure, </a:t>
            </a:r>
          </a:p>
          <a:p>
            <a:pPr algn="l"/>
            <a:r>
              <a:rPr lang="fr-FR" sz="1400" dirty="0">
                <a:solidFill>
                  <a:schemeClr val="tx1"/>
                </a:solidFill>
                <a:latin typeface="+mn-lt"/>
              </a:rPr>
              <a:t>Luttez contre la multiplicité des outils</a:t>
            </a:r>
            <a:r>
              <a:rPr lang="fr-FR" sz="1400" dirty="0"/>
              <a:t>, et permettez aux collaborateurs de gagner en efficacité.</a:t>
            </a:r>
            <a:endParaRPr lang="fr-FR" sz="1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8" name="Picture 4" descr="Odoo Brand Assets | Odoo">
            <a:extLst>
              <a:ext uri="{FF2B5EF4-FFF2-40B4-BE49-F238E27FC236}">
                <a16:creationId xmlns:a16="http://schemas.microsoft.com/office/drawing/2014/main" id="{185B0F22-71EB-0E3E-1E92-B63E852C9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883" y="3182647"/>
            <a:ext cx="537418" cy="16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F93CF73-ABBE-6AA0-40D9-3807F023C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981" y="3614803"/>
            <a:ext cx="694496" cy="2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ntégrez la téléphonie d'ALLOcloud avec Freshdesk| Intégration">
            <a:extLst>
              <a:ext uri="{FF2B5EF4-FFF2-40B4-BE49-F238E27FC236}">
                <a16:creationId xmlns:a16="http://schemas.microsoft.com/office/drawing/2014/main" id="{7D69D488-9324-27F3-A4A8-DE62FBEEB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220" y="3533133"/>
            <a:ext cx="694496" cy="69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922EA8C7-5261-E324-36E3-E450B378D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869" y="4582411"/>
            <a:ext cx="516515" cy="17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ntroduction to Apps in Upsales – Upsales Help Centre">
            <a:extLst>
              <a:ext uri="{FF2B5EF4-FFF2-40B4-BE49-F238E27FC236}">
                <a16:creationId xmlns:a16="http://schemas.microsoft.com/office/drawing/2014/main" id="{07CCD65E-E016-982C-8B51-EA04CF587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995" y="5075524"/>
            <a:ext cx="731777" cy="17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1CC6C11E-F2E0-6B97-EE33-D7A6921F8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984" y="4690910"/>
            <a:ext cx="963733" cy="35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Download Zendesk Logo in SVG Vector or PNG File Format - Logo.wine">
            <a:extLst>
              <a:ext uri="{FF2B5EF4-FFF2-40B4-BE49-F238E27FC236}">
                <a16:creationId xmlns:a16="http://schemas.microsoft.com/office/drawing/2014/main" id="{B5F8A8A1-5B32-20D9-73E7-72B8EB76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772" y="4918240"/>
            <a:ext cx="1003904" cy="66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094E0B96-7783-FD3B-AA1D-C70D0D2B8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40" y="4395808"/>
            <a:ext cx="673088" cy="47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Brand guidelines - Lime Technologies">
            <a:extLst>
              <a:ext uri="{FF2B5EF4-FFF2-40B4-BE49-F238E27FC236}">
                <a16:creationId xmlns:a16="http://schemas.microsoft.com/office/drawing/2014/main" id="{147D8F87-9098-03D0-B9C9-F87AA2628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444" y="4077905"/>
            <a:ext cx="959309" cy="43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06B81F82-25EF-FEAF-5A8B-112C54077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111" r="95333">
                        <a14:foregroundMark x1="5889" y1="50400" x2="6222" y2="46400"/>
                        <a14:foregroundMark x1="2333" y1="56200" x2="2333" y2="50800"/>
                        <a14:foregroundMark x1="23556" y1="52800" x2="23556" y2="51800"/>
                        <a14:foregroundMark x1="23889" y1="54800" x2="23889" y2="48800"/>
                        <a14:foregroundMark x1="23889" y1="48400" x2="24000" y2="41400"/>
                        <a14:foregroundMark x1="28889" y1="54600" x2="29111" y2="46400"/>
                        <a14:foregroundMark x1="36222" y1="48800" x2="39667" y2="48400"/>
                        <a14:foregroundMark x1="40667" y1="48800" x2="40667" y2="45600"/>
                        <a14:foregroundMark x1="34333" y1="47400" x2="34556" y2="45400"/>
                        <a14:foregroundMark x1="34444" y1="52000" x2="35444" y2="54400"/>
                        <a14:foregroundMark x1="44222" y1="46600" x2="47444" y2="48800"/>
                        <a14:foregroundMark x1="44000" y1="42800" x2="43444" y2="44400"/>
                        <a14:foregroundMark x1="44000" y1="55400" x2="47111" y2="55600"/>
                        <a14:foregroundMark x1="52000" y1="35000" x2="51889" y2="50800"/>
                        <a14:foregroundMark x1="54111" y1="42000" x2="57222" y2="41800"/>
                        <a14:foregroundMark x1="62000" y1="46800" x2="65556" y2="49600"/>
                        <a14:foregroundMark x1="69667" y1="49400" x2="72667" y2="47800"/>
                        <a14:foregroundMark x1="78556" y1="34600" x2="79000" y2="50400"/>
                        <a14:foregroundMark x1="83222" y1="48400" x2="87444" y2="48000"/>
                        <a14:foregroundMark x1="87444" y1="48000" x2="88333" y2="48000"/>
                        <a14:foregroundMark x1="92222" y1="42400" x2="94778" y2="41400"/>
                        <a14:foregroundMark x1="91667" y1="45600" x2="95333" y2="4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087" y="4508298"/>
            <a:ext cx="870203" cy="48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Logo TOPdesk - TOPdesk Marketplace">
            <a:extLst>
              <a:ext uri="{FF2B5EF4-FFF2-40B4-BE49-F238E27FC236}">
                <a16:creationId xmlns:a16="http://schemas.microsoft.com/office/drawing/2014/main" id="{43DC09E1-7CEC-72DA-3ECF-FAC3968AC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64" b="89590" l="452" r="94128">
                        <a14:foregroundMark x1="4697" y1="35331" x2="10569" y2="49211"/>
                        <a14:foregroundMark x1="10569" y1="49211" x2="11111" y2="52681"/>
                        <a14:foregroundMark x1="542" y1="73502" x2="2078" y2="74448"/>
                        <a14:foregroundMark x1="22493" y1="34700" x2="25384" y2="35331"/>
                        <a14:foregroundMark x1="24029" y1="70662" x2="23848" y2="41956"/>
                        <a14:foregroundMark x1="23848" y1="41956" x2="24029" y2="38170"/>
                        <a14:foregroundMark x1="32159" y1="69716" x2="31165" y2="55836"/>
                        <a14:foregroundMark x1="31165" y1="55836" x2="31707" y2="41009"/>
                        <a14:foregroundMark x1="31707" y1="41009" x2="36043" y2="34385"/>
                        <a14:foregroundMark x1="38211" y1="35962" x2="41283" y2="46688"/>
                        <a14:foregroundMark x1="41283" y1="46688" x2="41554" y2="61199"/>
                        <a14:foregroundMark x1="41554" y1="61199" x2="38844" y2="73502"/>
                        <a14:foregroundMark x1="38844" y1="73502" x2="34959" y2="76025"/>
                        <a14:foregroundMark x1="34959" y1="76025" x2="32701" y2="73817"/>
                        <a14:foregroundMark x1="45348" y1="36593" x2="45438" y2="74763"/>
                        <a14:foregroundMark x1="63505" y1="35962" x2="63866" y2="74132"/>
                        <a14:foregroundMark x1="68835" y1="55836" x2="68835" y2="55836"/>
                        <a14:foregroundMark x1="68383" y1="52050" x2="67931" y2="66562"/>
                        <a14:foregroundMark x1="67931" y1="66562" x2="69648" y2="73502"/>
                        <a14:foregroundMark x1="79584" y1="56467" x2="81933" y2="62145"/>
                        <a14:foregroundMark x1="88708" y1="35962" x2="88618" y2="70347"/>
                        <a14:foregroundMark x1="92141" y1="57098" x2="94128" y2="47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94" y="4474822"/>
            <a:ext cx="754686" cy="21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F2552EE5-EBC4-F4D0-53BE-9DEC1380F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830" y="4171294"/>
            <a:ext cx="1240885" cy="31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:a16="http://schemas.microsoft.com/office/drawing/2014/main" id="{4AA08888-5534-B949-9DA8-55D5322CE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915" y="3993305"/>
            <a:ext cx="1120503" cy="27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AFAS Software - Témoignage client | Leaseweb">
            <a:extLst>
              <a:ext uri="{FF2B5EF4-FFF2-40B4-BE49-F238E27FC236}">
                <a16:creationId xmlns:a16="http://schemas.microsoft.com/office/drawing/2014/main" id="{6C533F02-EDFD-B353-BA72-BCE2CF35C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171" y="3652349"/>
            <a:ext cx="493894" cy="22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5339B4-B56D-1E9E-AE16-B5FF757968BC}"/>
              </a:ext>
            </a:extLst>
          </p:cNvPr>
          <p:cNvSpPr txBox="1"/>
          <p:nvPr/>
        </p:nvSpPr>
        <p:spPr>
          <a:xfrm>
            <a:off x="10274496" y="2763506"/>
            <a:ext cx="171430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R" sz="1200" b="1" i="1" dirty="0"/>
              <a:t>Liste des CRM certifiés </a:t>
            </a:r>
          </a:p>
        </p:txBody>
      </p: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27BAD2CE-0D28-0278-9F9E-BE0A0C33D5DA}"/>
              </a:ext>
            </a:extLst>
          </p:cNvPr>
          <p:cNvCxnSpPr>
            <a:cxnSpLocks/>
          </p:cNvCxnSpPr>
          <p:nvPr/>
        </p:nvCxnSpPr>
        <p:spPr>
          <a:xfrm rot="5400000">
            <a:off x="10845309" y="3019453"/>
            <a:ext cx="270992" cy="270245"/>
          </a:xfrm>
          <a:prstGeom prst="curved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person wearing a headset and typing on a keyboard&#10;&#10;Description automatically generated">
            <a:extLst>
              <a:ext uri="{FF2B5EF4-FFF2-40B4-BE49-F238E27FC236}">
                <a16:creationId xmlns:a16="http://schemas.microsoft.com/office/drawing/2014/main" id="{ED0B1A39-BCC3-F222-F5EF-9B35CF5789F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0" t="4292" r="42622" b="24193"/>
          <a:stretch/>
        </p:blipFill>
        <p:spPr>
          <a:xfrm>
            <a:off x="-212028" y="1277734"/>
            <a:ext cx="4207911" cy="5579940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83AA908-476B-1A0D-ED7C-A86B6F35D73E}"/>
              </a:ext>
            </a:extLst>
          </p:cNvPr>
          <p:cNvSpPr/>
          <p:nvPr/>
        </p:nvSpPr>
        <p:spPr>
          <a:xfrm>
            <a:off x="4011201" y="3019079"/>
            <a:ext cx="2326563" cy="40874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fr-FR" sz="1000" b="1" dirty="0"/>
              <a:t>Fenêtre « pop-up » intuitive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47DE0F-11D6-DCB8-2DD5-9EEB1F233650}"/>
              </a:ext>
            </a:extLst>
          </p:cNvPr>
          <p:cNvSpPr/>
          <p:nvPr/>
        </p:nvSpPr>
        <p:spPr>
          <a:xfrm>
            <a:off x="4012511" y="3596018"/>
            <a:ext cx="2326563" cy="40874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fr-FR" sz="1000" b="1" dirty="0">
                <a:solidFill>
                  <a:schemeClr val="bg1"/>
                </a:solidFill>
              </a:rPr>
              <a:t>Remontée de fiche clients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D90A608-676C-79DC-5919-759570DF6A7C}"/>
              </a:ext>
            </a:extLst>
          </p:cNvPr>
          <p:cNvSpPr/>
          <p:nvPr/>
        </p:nvSpPr>
        <p:spPr>
          <a:xfrm>
            <a:off x="4011201" y="4173397"/>
            <a:ext cx="2326563" cy="40874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fr-FR" sz="1000" b="1" dirty="0">
                <a:solidFill>
                  <a:schemeClr val="bg1"/>
                </a:solidFill>
              </a:rPr>
              <a:t>Accès au contenu du CRM 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5F31348-97A1-3C09-72F7-0ED74E96BEBD}"/>
              </a:ext>
            </a:extLst>
          </p:cNvPr>
          <p:cNvSpPr/>
          <p:nvPr/>
        </p:nvSpPr>
        <p:spPr>
          <a:xfrm>
            <a:off x="4011201" y="4746368"/>
            <a:ext cx="2326563" cy="40874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fr-FR" sz="1000" b="1" dirty="0">
                <a:solidFill>
                  <a:schemeClr val="bg1"/>
                </a:solidFill>
              </a:rPr>
              <a:t>Recherche de contacts 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71952FB-331C-EC1B-7F0B-E41C87516333}"/>
              </a:ext>
            </a:extLst>
          </p:cNvPr>
          <p:cNvSpPr/>
          <p:nvPr/>
        </p:nvSpPr>
        <p:spPr>
          <a:xfrm>
            <a:off x="4011201" y="5319339"/>
            <a:ext cx="2326563" cy="40874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fr-FR" sz="1000" b="1" dirty="0">
                <a:solidFill>
                  <a:schemeClr val="bg1"/>
                </a:solidFill>
              </a:rPr>
              <a:t>Personnalisation des actions en fonction du besoin </a:t>
            </a:r>
          </a:p>
        </p:txBody>
      </p:sp>
    </p:spTree>
    <p:extLst>
      <p:ext uri="{BB962C8B-B14F-4D97-AF65-F5344CB8AC3E}">
        <p14:creationId xmlns:p14="http://schemas.microsoft.com/office/powerpoint/2010/main" val="2248342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661EE-A05F-3EA1-3DE0-3AF79BAAC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ENRICHISSEZ L’EXPÉRIENCE DE VOS CLIENTS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7EB2E3-32FA-6ABB-42F3-AB6A5CCCC40B}"/>
              </a:ext>
            </a:extLst>
          </p:cNvPr>
          <p:cNvSpPr txBox="1"/>
          <p:nvPr/>
        </p:nvSpPr>
        <p:spPr>
          <a:xfrm>
            <a:off x="426268" y="1060390"/>
            <a:ext cx="1156253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b="1" dirty="0"/>
              <a:t>Unifiez vos voix, fortifiez vos choix, </a:t>
            </a:r>
          </a:p>
          <a:p>
            <a:pPr algn="l"/>
            <a:r>
              <a:rPr lang="fr-FR" sz="1400" dirty="0">
                <a:solidFill>
                  <a:schemeClr val="tx1"/>
                </a:solidFill>
                <a:latin typeface="+mn-lt"/>
              </a:rPr>
              <a:t>Créez et paramétrez vos groupements et SVI pour assure l’accueil téléphonique de vos clients.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5F35AF-8BCE-6DFC-C688-94B8A2DF1070}"/>
              </a:ext>
            </a:extLst>
          </p:cNvPr>
          <p:cNvSpPr/>
          <p:nvPr/>
        </p:nvSpPr>
        <p:spPr>
          <a:xfrm>
            <a:off x="-1200" y="2365888"/>
            <a:ext cx="12192000" cy="449211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FR" noProof="0" dirty="0" err="1"/>
          </a:p>
        </p:txBody>
      </p:sp>
      <p:pic>
        <p:nvPicPr>
          <p:cNvPr id="16" name="Picture 15" descr="A computer monitor and a phone&#10;&#10;Description automatically generated with medium confidence">
            <a:extLst>
              <a:ext uri="{FF2B5EF4-FFF2-40B4-BE49-F238E27FC236}">
                <a16:creationId xmlns:a16="http://schemas.microsoft.com/office/drawing/2014/main" id="{3E727865-ACDB-ABA6-E1DD-D3CB3B341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70" y="3429000"/>
            <a:ext cx="5678927" cy="3707077"/>
          </a:xfrm>
          <a:prstGeom prst="rect">
            <a:avLst/>
          </a:prstGeom>
        </p:spPr>
      </p:pic>
      <p:sp>
        <p:nvSpPr>
          <p:cNvPr id="22" name="ZoneTexte 29">
            <a:extLst>
              <a:ext uri="{FF2B5EF4-FFF2-40B4-BE49-F238E27FC236}">
                <a16:creationId xmlns:a16="http://schemas.microsoft.com/office/drawing/2014/main" id="{D99630E6-D8C2-09D3-22B9-ECE63410A7A9}"/>
              </a:ext>
            </a:extLst>
          </p:cNvPr>
          <p:cNvSpPr txBox="1"/>
          <p:nvPr/>
        </p:nvSpPr>
        <p:spPr>
          <a:xfrm>
            <a:off x="184484" y="3902518"/>
            <a:ext cx="3854834" cy="2730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stny Body"/>
                <a:ea typeface="Calibri" panose="020F0502020204030204" pitchFamily="34" charset="0"/>
                <a:cs typeface="Times New Roman" panose="02020603050405020304" pitchFamily="18" charset="0"/>
              </a:rPr>
              <a:t>Prédécroché ou annonce d’accueil selon des heures d’ouvertures, fermetures et spéciaux 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stny Body"/>
                <a:ea typeface="Calibri" panose="020F0502020204030204" pitchFamily="34" charset="0"/>
                <a:cs typeface="Times New Roman" panose="02020603050405020304" pitchFamily="18" charset="0"/>
              </a:rPr>
              <a:t>Nombre de personnes illimité dans le groupement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stny Body"/>
                <a:ea typeface="Calibri" panose="020F0502020204030204" pitchFamily="34" charset="0"/>
                <a:cs typeface="Times New Roman" panose="02020603050405020304" pitchFamily="18" charset="0"/>
              </a:rPr>
              <a:t>Annonce de la position dans la file d’attente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stny Body"/>
                <a:ea typeface="Calibri" panose="020F0502020204030204" pitchFamily="34" charset="0"/>
                <a:cs typeface="Times New Roman" panose="02020603050405020304" pitchFamily="18" charset="0"/>
              </a:rPr>
              <a:t>Annonce du temps d’attente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stny Body"/>
                <a:ea typeface="Calibri" panose="020F0502020204030204" pitchFamily="34" charset="0"/>
                <a:cs typeface="Times New Roman" panose="02020603050405020304" pitchFamily="18" charset="0"/>
              </a:rPr>
              <a:t>Personnalisation du nombre de personnes </a:t>
            </a:r>
            <a:r>
              <a:rPr lang="fr-FR" sz="1050" b="1" dirty="0">
                <a:solidFill>
                  <a:schemeClr val="bg1"/>
                </a:solidFill>
                <a:latin typeface="Dstny Body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stny Body"/>
                <a:ea typeface="Calibri" panose="020F0502020204030204" pitchFamily="34" charset="0"/>
                <a:cs typeface="Times New Roman" panose="02020603050405020304" pitchFamily="18" charset="0"/>
              </a:rPr>
              <a:t>attente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stny Body"/>
                <a:ea typeface="Calibri" panose="020F0502020204030204" pitchFamily="34" charset="0"/>
                <a:cs typeface="Times New Roman" panose="02020603050405020304" pitchFamily="18" charset="0"/>
              </a:rPr>
              <a:t>Proposer un rappel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stny Body"/>
                <a:ea typeface="Calibri" panose="020F0502020204030204" pitchFamily="34" charset="0"/>
                <a:cs typeface="Times New Roman" panose="02020603050405020304" pitchFamily="18" charset="0"/>
              </a:rPr>
              <a:t>Choix du terminal à faire sonner quand l’appel est destiné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stny Body"/>
                <a:ea typeface="Calibri" panose="020F0502020204030204" pitchFamily="34" charset="0"/>
                <a:cs typeface="Times New Roman" panose="02020603050405020304" pitchFamily="18" charset="0"/>
              </a:rPr>
              <a:t>Priorisation de la distribution par agent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sz="1050" b="1" dirty="0">
                <a:solidFill>
                  <a:schemeClr val="bg1"/>
                </a:solidFill>
                <a:latin typeface="Dstny Body"/>
                <a:ea typeface="Calibri" panose="020F0502020204030204" pitchFamily="34" charset="0"/>
                <a:cs typeface="Times New Roman" panose="02020603050405020304" pitchFamily="18" charset="0"/>
              </a:rPr>
              <a:t>Répondeur de groupe</a:t>
            </a:r>
            <a:endParaRPr kumimoji="0" lang="fr-FR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stny Body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ZoneTexte 29">
            <a:extLst>
              <a:ext uri="{FF2B5EF4-FFF2-40B4-BE49-F238E27FC236}">
                <a16:creationId xmlns:a16="http://schemas.microsoft.com/office/drawing/2014/main" id="{B4557384-4729-BB8A-2185-2621922A098A}"/>
              </a:ext>
            </a:extLst>
          </p:cNvPr>
          <p:cNvSpPr txBox="1"/>
          <p:nvPr/>
        </p:nvSpPr>
        <p:spPr>
          <a:xfrm>
            <a:off x="8298464" y="3902518"/>
            <a:ext cx="3854834" cy="1760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stny Body"/>
                <a:ea typeface="Calibri" panose="020F0502020204030204" pitchFamily="34" charset="0"/>
                <a:cs typeface="Times New Roman" panose="02020603050405020304" pitchFamily="18" charset="0"/>
              </a:rPr>
              <a:t>Routage d’appels selon choix (numéro interne, externe, extension spécifique, répondeur de groupe, annonce vocale, répétition)</a:t>
            </a:r>
          </a:p>
          <a:p>
            <a:pPr marL="171450" marR="0" lvl="0" indent="-1714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stny Body"/>
                <a:ea typeface="Calibri" panose="020F0502020204030204" pitchFamily="34" charset="0"/>
                <a:cs typeface="Times New Roman" panose="02020603050405020304" pitchFamily="18" charset="0"/>
              </a:rPr>
              <a:t>Redirection par défaut si aucun choix n’a été sélectionné</a:t>
            </a:r>
          </a:p>
          <a:p>
            <a:pPr marL="171450" marR="0" lvl="0" indent="-1714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stny Body"/>
                <a:ea typeface="Calibri" panose="020F0502020204030204" pitchFamily="34" charset="0"/>
                <a:cs typeface="Times New Roman" panose="02020603050405020304" pitchFamily="18" charset="0"/>
              </a:rPr>
              <a:t>Répétition des options si le choix n’est pas valide </a:t>
            </a:r>
          </a:p>
          <a:p>
            <a:pPr marL="171450" marR="0" lvl="0" indent="-1714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050" b="1" dirty="0">
                <a:solidFill>
                  <a:schemeClr val="bg1"/>
                </a:solidFill>
                <a:latin typeface="Dstny Body"/>
                <a:ea typeface="Calibri" panose="020F0502020204030204" pitchFamily="34" charset="0"/>
                <a:cs typeface="Times New Roman" panose="02020603050405020304" pitchFamily="18" charset="0"/>
              </a:rPr>
              <a:t>Annonce d’accueil selon horaires </a:t>
            </a:r>
            <a:endParaRPr kumimoji="0" lang="fr-FR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stny Body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98598CE-DCBC-CB15-A86F-FBB57B98B56A}"/>
              </a:ext>
            </a:extLst>
          </p:cNvPr>
          <p:cNvSpPr txBox="1"/>
          <p:nvPr/>
        </p:nvSpPr>
        <p:spPr>
          <a:xfrm>
            <a:off x="407066" y="3697443"/>
            <a:ext cx="363225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R" sz="1400" b="1" dirty="0"/>
              <a:t>Groupements d’appels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753F7B8-EEDC-3250-A05A-1654DFC2D634}"/>
              </a:ext>
            </a:extLst>
          </p:cNvPr>
          <p:cNvSpPr txBox="1"/>
          <p:nvPr/>
        </p:nvSpPr>
        <p:spPr>
          <a:xfrm>
            <a:off x="8539882" y="3692140"/>
            <a:ext cx="202437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R" sz="1400" b="1" dirty="0"/>
              <a:t>Serveur Vocal Intéractif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112508-8221-595C-D0A9-75BAAB32D9A5}"/>
              </a:ext>
            </a:extLst>
          </p:cNvPr>
          <p:cNvSpPr txBox="1"/>
          <p:nvPr/>
        </p:nvSpPr>
        <p:spPr>
          <a:xfrm>
            <a:off x="407066" y="2545526"/>
            <a:ext cx="11562532" cy="961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>
                <a:solidFill>
                  <a:schemeClr val="bg1"/>
                </a:solidFill>
              </a:rPr>
              <a:t>Lancez-vous ! </a:t>
            </a:r>
          </a:p>
          <a:p>
            <a:pPr>
              <a:lnSpc>
                <a:spcPct val="150000"/>
              </a:lnSpc>
            </a:pPr>
            <a:r>
              <a:rPr lang="fr-FR" sz="2000" b="1" dirty="0">
                <a:solidFill>
                  <a:schemeClr val="bg1"/>
                </a:solidFill>
              </a:rPr>
              <a:t>Avec la Solution MBCaaS, le premier groupement et SVI vous est offert. </a:t>
            </a:r>
          </a:p>
        </p:txBody>
      </p:sp>
    </p:spTree>
    <p:extLst>
      <p:ext uri="{BB962C8B-B14F-4D97-AF65-F5344CB8AC3E}">
        <p14:creationId xmlns:p14="http://schemas.microsoft.com/office/powerpoint/2010/main" val="460311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661EE-A05F-3EA1-3DE0-3AF79BAAC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SIMPLIFIEZ VOTRE GESTION AVEC MYADMIN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7EB2E3-32FA-6ABB-42F3-AB6A5CCCC40B}"/>
              </a:ext>
            </a:extLst>
          </p:cNvPr>
          <p:cNvSpPr txBox="1"/>
          <p:nvPr/>
        </p:nvSpPr>
        <p:spPr>
          <a:xfrm>
            <a:off x="426268" y="1060390"/>
            <a:ext cx="1156253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b="1" dirty="0"/>
              <a:t>Pensé pour être simple et intuitif,</a:t>
            </a:r>
          </a:p>
          <a:p>
            <a:pPr algn="l"/>
            <a:r>
              <a:rPr lang="fr-FR" sz="1400" dirty="0"/>
              <a:t>Administrez et managez en quelques clics.</a:t>
            </a:r>
            <a:endParaRPr lang="fr-FR" sz="1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Picture 3" descr="A computer screen with a person's profile&#10;&#10;Description automatically generated">
            <a:extLst>
              <a:ext uri="{FF2B5EF4-FFF2-40B4-BE49-F238E27FC236}">
                <a16:creationId xmlns:a16="http://schemas.microsoft.com/office/drawing/2014/main" id="{C2EE4268-9094-DD7F-7F0A-4A01B2A127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1" t="14622" r="17974" b="15225"/>
          <a:stretch/>
        </p:blipFill>
        <p:spPr>
          <a:xfrm>
            <a:off x="6812732" y="2785268"/>
            <a:ext cx="4953000" cy="4089400"/>
          </a:xfrm>
          <a:prstGeom prst="rect">
            <a:avLst/>
          </a:prstGeom>
        </p:spPr>
      </p:pic>
      <p:sp>
        <p:nvSpPr>
          <p:cNvPr id="7" name="Title 9">
            <a:extLst>
              <a:ext uri="{FF2B5EF4-FFF2-40B4-BE49-F238E27FC236}">
                <a16:creationId xmlns:a16="http://schemas.microsoft.com/office/drawing/2014/main" id="{E1923FD2-9E5D-30AA-33C8-5727CBFF1F77}"/>
              </a:ext>
            </a:extLst>
          </p:cNvPr>
          <p:cNvSpPr txBox="1">
            <a:spLocks/>
          </p:cNvSpPr>
          <p:nvPr/>
        </p:nvSpPr>
        <p:spPr>
          <a:xfrm>
            <a:off x="426267" y="2524527"/>
            <a:ext cx="5363889" cy="10053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Inter" panose="02000503000000020004" pitchFamily="2" charset="0"/>
                <a:cs typeface="+mj-cs"/>
              </a:rPr>
              <a:t>Elaboré pour vous apporter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Inter" panose="02000503000000020004" pitchFamily="2" charset="0"/>
                <a:cs typeface="+mj-cs"/>
              </a:rPr>
              <a:t>simplicité et efficacité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Inter" panose="02000503000000020004" pitchFamily="2" charset="0"/>
                <a:cs typeface="+mj-cs"/>
              </a:rPr>
              <a:t>, le portail de management MyAdmin est une interface en ligne, regroupant tous les utilisateurs de votre entreprise.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Inter" panose="02000503000000020004" pitchFamily="2" charset="0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latin typeface="+mn-lt"/>
                <a:ea typeface="Inter" panose="02000503000000020004" pitchFamily="2" charset="0"/>
              </a:rPr>
              <a:t>Manager en quelques clics et en temps réel </a:t>
            </a:r>
            <a:r>
              <a:rPr lang="fr-FR" sz="1200" b="0" dirty="0">
                <a:latin typeface="+mn-lt"/>
                <a:ea typeface="Inter" panose="02000503000000020004" pitchFamily="2" charset="0"/>
              </a:rPr>
              <a:t>l’activation ou la résiliation de vos utilisateurs, et services.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0" dirty="0">
              <a:latin typeface="+mn-lt"/>
              <a:ea typeface="Inter" panose="02000503000000020004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dirty="0">
                <a:latin typeface="+mn-lt"/>
                <a:ea typeface="Inter" panose="02000503000000020004" pitchFamily="2" charset="0"/>
              </a:rPr>
              <a:t>Le «</a:t>
            </a:r>
            <a:r>
              <a:rPr lang="fr-FR" sz="1200" b="0" i="1" dirty="0">
                <a:latin typeface="+mn-lt"/>
                <a:ea typeface="Inter" panose="02000503000000020004" pitchFamily="2" charset="0"/>
              </a:rPr>
              <a:t> </a:t>
            </a:r>
            <a:r>
              <a:rPr lang="fr-FR" sz="1200" dirty="0">
                <a:latin typeface="+mn-lt"/>
                <a:ea typeface="Inter" panose="02000503000000020004" pitchFamily="2" charset="0"/>
              </a:rPr>
              <a:t>move &amp; change </a:t>
            </a:r>
            <a:r>
              <a:rPr lang="fr-FR" sz="1200" b="0" dirty="0">
                <a:latin typeface="+mn-lt"/>
                <a:ea typeface="Inter" panose="02000503000000020004" pitchFamily="2" charset="0"/>
              </a:rPr>
              <a:t>» n’a jamais été plus facile à gérer !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Inter" panose="02000503000000020004" pitchFamily="2" charset="0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DE908D-CA68-4FD4-0518-6EEE6F3F97E5}"/>
              </a:ext>
            </a:extLst>
          </p:cNvPr>
          <p:cNvSpPr/>
          <p:nvPr/>
        </p:nvSpPr>
        <p:spPr>
          <a:xfrm>
            <a:off x="426267" y="4382805"/>
            <a:ext cx="4600314" cy="25569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Inter" panose="02000503000000020004" pitchFamily="2" charset="0"/>
                <a:cs typeface="Dstny Body"/>
              </a:rPr>
              <a:t>Créez et activez: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ea typeface="Inter" panose="02000503000000020004" pitchFamily="2" charset="0"/>
              <a:cs typeface="Dstny Body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68975DD-E77E-C698-B5B0-B54592161D78}"/>
              </a:ext>
            </a:extLst>
          </p:cNvPr>
          <p:cNvSpPr/>
          <p:nvPr/>
        </p:nvSpPr>
        <p:spPr>
          <a:xfrm>
            <a:off x="426268" y="4813107"/>
            <a:ext cx="1244601" cy="43497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Utilisateurs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289D086-81C1-A3E4-F072-EC93F4516A03}"/>
              </a:ext>
            </a:extLst>
          </p:cNvPr>
          <p:cNvSpPr/>
          <p:nvPr/>
        </p:nvSpPr>
        <p:spPr>
          <a:xfrm>
            <a:off x="1962969" y="4812247"/>
            <a:ext cx="1244601" cy="43497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Licences 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0160948-13B9-93F7-1DB0-1D5DECD0EBD6}"/>
              </a:ext>
            </a:extLst>
          </p:cNvPr>
          <p:cNvSpPr/>
          <p:nvPr/>
        </p:nvSpPr>
        <p:spPr>
          <a:xfrm>
            <a:off x="3457020" y="4812246"/>
            <a:ext cx="1244601" cy="43497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Mobile convergent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5409C19-93AB-9AB2-0309-A9BEB89CFF53}"/>
              </a:ext>
            </a:extLst>
          </p:cNvPr>
          <p:cNvSpPr/>
          <p:nvPr/>
        </p:nvSpPr>
        <p:spPr>
          <a:xfrm>
            <a:off x="426268" y="5420966"/>
            <a:ext cx="1244601" cy="43497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Options utilisateur 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20B2DEA-E9F1-390D-80FC-7C50047A75DD}"/>
              </a:ext>
            </a:extLst>
          </p:cNvPr>
          <p:cNvSpPr/>
          <p:nvPr/>
        </p:nvSpPr>
        <p:spPr>
          <a:xfrm>
            <a:off x="1962969" y="5420967"/>
            <a:ext cx="1244601" cy="43497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Groupements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4258CF0-2A21-B9A5-CBD2-1FDBB4539D34}"/>
              </a:ext>
            </a:extLst>
          </p:cNvPr>
          <p:cNvSpPr/>
          <p:nvPr/>
        </p:nvSpPr>
        <p:spPr>
          <a:xfrm>
            <a:off x="3457020" y="5429129"/>
            <a:ext cx="1244601" cy="43497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Annuaire partagé</a:t>
            </a:r>
          </a:p>
        </p:txBody>
      </p:sp>
    </p:spTree>
    <p:extLst>
      <p:ext uri="{BB962C8B-B14F-4D97-AF65-F5344CB8AC3E}">
        <p14:creationId xmlns:p14="http://schemas.microsoft.com/office/powerpoint/2010/main" val="3251416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BA9B5"/>
            </a:gs>
            <a:gs pos="100000">
              <a:srgbClr val="005C87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63BE9A8-3631-B993-1372-F5A50C3A686E}"/>
              </a:ext>
            </a:extLst>
          </p:cNvPr>
          <p:cNvSpPr txBox="1"/>
          <p:nvPr/>
        </p:nvSpPr>
        <p:spPr>
          <a:xfrm>
            <a:off x="1553891" y="3059668"/>
            <a:ext cx="908421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dirty="0">
                <a:solidFill>
                  <a:srgbClr val="FFFFFF"/>
                </a:solidFill>
                <a:latin typeface="+mj-lt"/>
              </a:rPr>
              <a:t>DSTNY, QUI SOMMES-NOUS ?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448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63BE9A8-3631-B993-1372-F5A50C3A686E}"/>
              </a:ext>
            </a:extLst>
          </p:cNvPr>
          <p:cNvSpPr txBox="1"/>
          <p:nvPr/>
        </p:nvSpPr>
        <p:spPr>
          <a:xfrm>
            <a:off x="762821" y="2690336"/>
            <a:ext cx="10666381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dirty="0">
                <a:solidFill>
                  <a:srgbClr val="FFFFFF"/>
                </a:solidFill>
                <a:latin typeface="+mj-lt"/>
              </a:rPr>
              <a:t>AUGMENTEZ LES PERFORMANCES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dirty="0">
                <a:solidFill>
                  <a:srgbClr val="FFFFFF"/>
                </a:solidFill>
                <a:latin typeface="+mj-lt"/>
              </a:rPr>
              <a:t>DE VOS SCORES RSE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479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3F43AAF-0C1E-EFFE-85DF-70CF084C1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CONNECTEZ, COLLABOREZ, CONTRIBUEZ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87AF0D-6C0B-1BC5-CA18-C56CAD5DA474}"/>
              </a:ext>
            </a:extLst>
          </p:cNvPr>
          <p:cNvSpPr txBox="1"/>
          <p:nvPr/>
        </p:nvSpPr>
        <p:spPr>
          <a:xfrm>
            <a:off x="426268" y="1060390"/>
            <a:ext cx="1156253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Les politiques RSE sont plus parlantes avec la solution MBCaaS Dstny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Renforcez votre responsabilité sociale à travers le bien être de vos employés et l’impact écologique de votre entreprise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5C147-2279-9D58-4952-4FA6BF0AF815}"/>
              </a:ext>
            </a:extLst>
          </p:cNvPr>
          <p:cNvSpPr txBox="1"/>
          <p:nvPr/>
        </p:nvSpPr>
        <p:spPr>
          <a:xfrm>
            <a:off x="5188016" y="5232788"/>
            <a:ext cx="36167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Le numérique représente globalement 2,5% des émissions de gaz à effet de serre.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E7258B9-9F57-F23B-EB8C-DC9661CBCBDE}"/>
              </a:ext>
            </a:extLst>
          </p:cNvPr>
          <p:cNvSpPr/>
          <p:nvPr/>
        </p:nvSpPr>
        <p:spPr>
          <a:xfrm>
            <a:off x="426270" y="2330643"/>
            <a:ext cx="2077967" cy="82971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Favorisez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un usage agile et hybride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 pour plus de bien-être au travail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734468E-ACE4-35C4-01A1-B4DD620280D1}"/>
              </a:ext>
            </a:extLst>
          </p:cNvPr>
          <p:cNvSpPr/>
          <p:nvPr/>
        </p:nvSpPr>
        <p:spPr>
          <a:xfrm>
            <a:off x="426268" y="3293094"/>
            <a:ext cx="2077967" cy="82971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Bénéficiez d’un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abonnement pro unique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fixe et mobile 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9E8B96F-F352-C5D3-1678-C675CC7E2F57}"/>
              </a:ext>
            </a:extLst>
          </p:cNvPr>
          <p:cNvSpPr/>
          <p:nvPr/>
        </p:nvSpPr>
        <p:spPr>
          <a:xfrm>
            <a:off x="426268" y="4255545"/>
            <a:ext cx="2077967" cy="82971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La meilleure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intégration Microsoft Teams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possible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BB52222-167D-BEA6-B336-9B070BFD0054}"/>
              </a:ext>
            </a:extLst>
          </p:cNvPr>
          <p:cNvSpPr/>
          <p:nvPr/>
        </p:nvSpPr>
        <p:spPr>
          <a:xfrm>
            <a:off x="2715695" y="2330643"/>
            <a:ext cx="2077967" cy="82971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Bring your own device: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utilisez votre propre smartphone pour vous servir de la solution  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ADADC6B-C360-B731-0CCB-D35AD3CAE404}"/>
              </a:ext>
            </a:extLst>
          </p:cNvPr>
          <p:cNvSpPr/>
          <p:nvPr/>
        </p:nvSpPr>
        <p:spPr>
          <a:xfrm>
            <a:off x="2715693" y="3293094"/>
            <a:ext cx="2077967" cy="82971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Recyclez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 vos postes fixes dormants et poussiéreux </a:t>
            </a:r>
          </a:p>
        </p:txBody>
      </p:sp>
      <p:sp>
        <p:nvSpPr>
          <p:cNvPr id="24" name="Rounded Rectangular Callout 23">
            <a:extLst>
              <a:ext uri="{FF2B5EF4-FFF2-40B4-BE49-F238E27FC236}">
                <a16:creationId xmlns:a16="http://schemas.microsoft.com/office/drawing/2014/main" id="{61B5144E-2736-1579-368D-DEBB511FA2C4}"/>
              </a:ext>
            </a:extLst>
          </p:cNvPr>
          <p:cNvSpPr/>
          <p:nvPr/>
        </p:nvSpPr>
        <p:spPr>
          <a:xfrm>
            <a:off x="2697732" y="4255544"/>
            <a:ext cx="2490284" cy="1128113"/>
          </a:xfrm>
          <a:prstGeom prst="wedgeRoundRectCallout">
            <a:avLst>
              <a:gd name="adj1" fmla="val 56127"/>
              <a:gd name="adj2" fmla="val 42316"/>
              <a:gd name="adj3" fmla="val 16667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R" sz="11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stny Body"/>
              <a:ea typeface="+mn-ea"/>
              <a:cs typeface="+mn-cs"/>
            </a:endParaRPr>
          </a:p>
        </p:txBody>
      </p:sp>
      <p:pic>
        <p:nvPicPr>
          <p:cNvPr id="27" name="Picture 2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DB29A49-4239-ABF3-7915-6A140F2D4B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3" t="37651" r="23331" b="49728"/>
          <a:stretch/>
        </p:blipFill>
        <p:spPr>
          <a:xfrm>
            <a:off x="3650562" y="4370907"/>
            <a:ext cx="1393645" cy="179646"/>
          </a:xfrm>
          <a:prstGeom prst="rect">
            <a:avLst/>
          </a:prstGeom>
        </p:spPr>
      </p:pic>
      <p:pic>
        <p:nvPicPr>
          <p:cNvPr id="29" name="Picture 28" descr="A white text with orange dots on a black background&#10;&#10;Description automatically generated">
            <a:extLst>
              <a:ext uri="{FF2B5EF4-FFF2-40B4-BE49-F238E27FC236}">
                <a16:creationId xmlns:a16="http://schemas.microsoft.com/office/drawing/2014/main" id="{18D68ACA-622F-10BC-3A94-73419C78B3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322" y="4383346"/>
            <a:ext cx="545743" cy="19920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E1DA0B5-61FB-705F-B3E2-15F85500D040}"/>
              </a:ext>
            </a:extLst>
          </p:cNvPr>
          <p:cNvSpPr txBox="1"/>
          <p:nvPr/>
        </p:nvSpPr>
        <p:spPr>
          <a:xfrm>
            <a:off x="3530357" y="4383346"/>
            <a:ext cx="148317" cy="1829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stny Headline"/>
                <a:ea typeface="+mn-ea"/>
                <a:cs typeface="+mn-cs"/>
              </a:rPr>
              <a:t>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ACF585-844B-DE6B-55FE-6BED6C8E2C30}"/>
              </a:ext>
            </a:extLst>
          </p:cNvPr>
          <p:cNvSpPr txBox="1"/>
          <p:nvPr/>
        </p:nvSpPr>
        <p:spPr>
          <a:xfrm>
            <a:off x="2788985" y="4566340"/>
            <a:ext cx="24723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Bénéficiez d’un </a:t>
            </a:r>
            <a:r>
              <a:rPr kumimoji="0" lang="en-FR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partenariat avantageux</a:t>
            </a:r>
            <a:r>
              <a:rPr kumimoji="0" lang="en-FR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 pour l’achat d’équipements reconditionnés et </a:t>
            </a:r>
            <a:r>
              <a:rPr kumimoji="0" lang="en-FR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limitez votre empreinte carbone </a:t>
            </a:r>
          </a:p>
        </p:txBody>
      </p:sp>
    </p:spTree>
    <p:extLst>
      <p:ext uri="{BB962C8B-B14F-4D97-AF65-F5344CB8AC3E}">
        <p14:creationId xmlns:p14="http://schemas.microsoft.com/office/powerpoint/2010/main" val="1218228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63BE9A8-3631-B993-1372-F5A50C3A686E}"/>
              </a:ext>
            </a:extLst>
          </p:cNvPr>
          <p:cNvSpPr txBox="1"/>
          <p:nvPr/>
        </p:nvSpPr>
        <p:spPr>
          <a:xfrm>
            <a:off x="1852067" y="2690336"/>
            <a:ext cx="8487900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dirty="0">
                <a:solidFill>
                  <a:srgbClr val="FFFFFF"/>
                </a:solidFill>
                <a:latin typeface="+mj-lt"/>
              </a:rPr>
              <a:t>VOTRE PROFIL EST UNIQUE,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dirty="0">
                <a:solidFill>
                  <a:srgbClr val="FFFFFF"/>
                </a:solidFill>
                <a:latin typeface="+mj-lt"/>
              </a:rPr>
              <a:t>NOTRE SOLUTION AUSSI</a:t>
            </a:r>
          </a:p>
        </p:txBody>
      </p:sp>
    </p:spTree>
    <p:extLst>
      <p:ext uri="{BB962C8B-B14F-4D97-AF65-F5344CB8AC3E}">
        <p14:creationId xmlns:p14="http://schemas.microsoft.com/office/powerpoint/2010/main" val="734497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9C5AE638-AB65-5B02-8844-64DEC770B661}"/>
              </a:ext>
            </a:extLst>
          </p:cNvPr>
          <p:cNvSpPr/>
          <p:nvPr/>
        </p:nvSpPr>
        <p:spPr>
          <a:xfrm>
            <a:off x="9067951" y="2790503"/>
            <a:ext cx="1782563" cy="3800475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fr-FR" noProof="0" err="1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36A56B9F-2843-1386-FBB2-E4BFFCBAA21B}"/>
              </a:ext>
            </a:extLst>
          </p:cNvPr>
          <p:cNvSpPr/>
          <p:nvPr/>
        </p:nvSpPr>
        <p:spPr>
          <a:xfrm>
            <a:off x="6358990" y="2733680"/>
            <a:ext cx="1782563" cy="3800475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fr-FR" noProof="0" err="1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ECB8058B-7E6B-F226-1E8C-773BF523819B}"/>
              </a:ext>
            </a:extLst>
          </p:cNvPr>
          <p:cNvSpPr/>
          <p:nvPr/>
        </p:nvSpPr>
        <p:spPr>
          <a:xfrm>
            <a:off x="826793" y="2733680"/>
            <a:ext cx="1782563" cy="3800475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fr-FR" noProof="0" err="1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71C916BD-26E3-56DE-E216-CC31E92EA8A0}"/>
              </a:ext>
            </a:extLst>
          </p:cNvPr>
          <p:cNvSpPr/>
          <p:nvPr/>
        </p:nvSpPr>
        <p:spPr>
          <a:xfrm>
            <a:off x="3539630" y="2733680"/>
            <a:ext cx="1782563" cy="3800475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fr-FR" noProof="0" err="1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F2133B5-8AD9-C5B7-2DEE-F5C909E083B2}"/>
              </a:ext>
            </a:extLst>
          </p:cNvPr>
          <p:cNvSpPr txBox="1"/>
          <p:nvPr/>
        </p:nvSpPr>
        <p:spPr>
          <a:xfrm>
            <a:off x="3603791" y="3777518"/>
            <a:ext cx="1586877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fr-FR" b="1" dirty="0">
                <a:solidFill>
                  <a:schemeClr val="bg1"/>
                </a:solidFill>
                <a:effectLst/>
              </a:rPr>
              <a:t>Profil mobile</a:t>
            </a:r>
          </a:p>
          <a:p>
            <a:pPr rtl="0"/>
            <a:endParaRPr lang="fr-FR" sz="400" dirty="0">
              <a:solidFill>
                <a:schemeClr val="bg1"/>
              </a:solidFill>
            </a:endParaRPr>
          </a:p>
          <a:p>
            <a:pPr rtl="0"/>
            <a:r>
              <a:rPr lang="fr-FR" sz="1200" dirty="0">
                <a:solidFill>
                  <a:schemeClr val="bg1"/>
                </a:solidFill>
                <a:effectLst/>
              </a:rPr>
              <a:t>Licence utilisateur </a:t>
            </a:r>
            <a:r>
              <a:rPr lang="fr-FR" sz="1200" b="1" dirty="0">
                <a:solidFill>
                  <a:schemeClr val="bg1"/>
                </a:solidFill>
                <a:effectLst/>
              </a:rPr>
              <a:t>SMART</a:t>
            </a:r>
            <a:r>
              <a:rPr lang="fr-FR" sz="1200" dirty="0">
                <a:solidFill>
                  <a:schemeClr val="bg1"/>
                </a:solidFill>
                <a:effectLst/>
              </a:rPr>
              <a:t> &amp; Convergence </a:t>
            </a:r>
            <a:r>
              <a:rPr lang="fr-FR" sz="1200" b="1" dirty="0">
                <a:solidFill>
                  <a:schemeClr val="bg1"/>
                </a:solidFill>
                <a:effectLst/>
              </a:rPr>
              <a:t>Mobile</a:t>
            </a:r>
          </a:p>
          <a:p>
            <a:pPr rtl="0"/>
            <a:endParaRPr lang="fr-FR" sz="400" dirty="0">
              <a:solidFill>
                <a:schemeClr val="bg1"/>
              </a:solidFill>
              <a:effectLst/>
            </a:endParaRPr>
          </a:p>
          <a:p>
            <a:pPr rtl="0"/>
            <a:r>
              <a:rPr lang="fr-FR" sz="1000" dirty="0">
                <a:solidFill>
                  <a:schemeClr val="bg1"/>
                </a:solidFill>
              </a:rPr>
              <a:t>Forfait OpenSIM Voix + Data</a:t>
            </a:r>
            <a:endParaRPr lang="fr-FR" sz="1000" b="1" dirty="0">
              <a:solidFill>
                <a:schemeClr val="bg1"/>
              </a:solidFill>
            </a:endParaRPr>
          </a:p>
          <a:p>
            <a:pPr rtl="0"/>
            <a:br>
              <a:rPr lang="fr-FR" sz="400" b="1" dirty="0">
                <a:solidFill>
                  <a:schemeClr val="bg1"/>
                </a:solidFill>
              </a:rPr>
            </a:br>
            <a:endParaRPr lang="fr-FR" sz="1200" dirty="0">
              <a:solidFill>
                <a:schemeClr val="bg1"/>
              </a:solidFill>
              <a:effectLst/>
            </a:endParaRPr>
          </a:p>
        </p:txBody>
      </p:sp>
      <p:pic>
        <p:nvPicPr>
          <p:cNvPr id="29" name="Image 28" descr="Une image contenant Téléphone mobile, texte, gadget, capture d’écran&#10;&#10;Description générée automatiquement">
            <a:extLst>
              <a:ext uri="{FF2B5EF4-FFF2-40B4-BE49-F238E27FC236}">
                <a16:creationId xmlns:a16="http://schemas.microsoft.com/office/drawing/2014/main" id="{B099A9AA-2FBF-2427-E8AC-D25EE51841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1"/>
          <a:stretch/>
        </p:blipFill>
        <p:spPr>
          <a:xfrm>
            <a:off x="4765279" y="5514006"/>
            <a:ext cx="1112382" cy="1068765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B3E0FB9A-9454-E92E-4645-9B155F2EA3C6}"/>
              </a:ext>
            </a:extLst>
          </p:cNvPr>
          <p:cNvSpPr txBox="1"/>
          <p:nvPr/>
        </p:nvSpPr>
        <p:spPr>
          <a:xfrm>
            <a:off x="911987" y="3769034"/>
            <a:ext cx="15868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fr-FR" b="1" dirty="0">
                <a:solidFill>
                  <a:schemeClr val="bg1"/>
                </a:solidFill>
                <a:effectLst/>
              </a:rPr>
              <a:t>Profil sédentaire</a:t>
            </a:r>
          </a:p>
          <a:p>
            <a:pPr rtl="0"/>
            <a:endParaRPr lang="fr-FR" sz="400" dirty="0">
              <a:solidFill>
                <a:schemeClr val="bg1"/>
              </a:solidFill>
            </a:endParaRPr>
          </a:p>
          <a:p>
            <a:pPr rtl="0"/>
            <a:r>
              <a:rPr lang="fr-FR" sz="1200" dirty="0">
                <a:solidFill>
                  <a:schemeClr val="bg1"/>
                </a:solidFill>
                <a:effectLst/>
              </a:rPr>
              <a:t>Licence utilisateur </a:t>
            </a:r>
            <a:r>
              <a:rPr lang="fr-FR" sz="1200" b="1" dirty="0">
                <a:solidFill>
                  <a:schemeClr val="bg1"/>
                </a:solidFill>
                <a:effectLst/>
              </a:rPr>
              <a:t>SMART</a:t>
            </a:r>
            <a:r>
              <a:rPr lang="fr-FR" sz="1200" dirty="0">
                <a:solidFill>
                  <a:schemeClr val="bg1"/>
                </a:solidFill>
                <a:effectLst/>
              </a:rPr>
              <a:t> </a:t>
            </a:r>
          </a:p>
          <a:p>
            <a:pPr rtl="0"/>
            <a:endParaRPr lang="fr-FR" sz="400" dirty="0">
              <a:solidFill>
                <a:schemeClr val="bg1"/>
              </a:solidFill>
            </a:endParaRPr>
          </a:p>
          <a:p>
            <a:pPr rtl="0"/>
            <a:r>
              <a:rPr lang="fr-FR" sz="1200" dirty="0">
                <a:solidFill>
                  <a:schemeClr val="bg1"/>
                </a:solidFill>
                <a:effectLst/>
              </a:rPr>
              <a:t>Poste fixe </a:t>
            </a:r>
            <a:endParaRPr lang="fr-FR" sz="1200" b="1" dirty="0">
              <a:solidFill>
                <a:schemeClr val="bg1"/>
              </a:solidFill>
              <a:effectLst/>
            </a:endParaRPr>
          </a:p>
          <a:p>
            <a:pPr rtl="0"/>
            <a:endParaRPr lang="fr-FR" sz="400" dirty="0">
              <a:solidFill>
                <a:schemeClr val="bg1"/>
              </a:solidFill>
              <a:effectLst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627BE37-B65B-AA13-881A-C41719102C2C}"/>
              </a:ext>
            </a:extLst>
          </p:cNvPr>
          <p:cNvSpPr txBox="1"/>
          <p:nvPr/>
        </p:nvSpPr>
        <p:spPr>
          <a:xfrm>
            <a:off x="6514457" y="3769034"/>
            <a:ext cx="1586877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fr-FR" b="1" dirty="0">
                <a:solidFill>
                  <a:schemeClr val="bg1"/>
                </a:solidFill>
                <a:effectLst/>
              </a:rPr>
              <a:t>Profil hybride </a:t>
            </a:r>
          </a:p>
          <a:p>
            <a:pPr rtl="0"/>
            <a:endParaRPr lang="fr-FR" sz="400" dirty="0">
              <a:solidFill>
                <a:schemeClr val="bg1"/>
              </a:solidFill>
            </a:endParaRPr>
          </a:p>
          <a:p>
            <a:r>
              <a:rPr lang="fr-FR" sz="1200" dirty="0">
                <a:solidFill>
                  <a:schemeClr val="bg1"/>
                </a:solidFill>
                <a:effectLst/>
              </a:rPr>
              <a:t>Licence utilisateur </a:t>
            </a:r>
            <a:r>
              <a:rPr lang="fr-FR" sz="1200" b="1" dirty="0">
                <a:solidFill>
                  <a:schemeClr val="bg1"/>
                </a:solidFill>
                <a:effectLst/>
              </a:rPr>
              <a:t>SMART</a:t>
            </a:r>
            <a:endParaRPr lang="fr-FR" sz="400" dirty="0">
              <a:solidFill>
                <a:schemeClr val="bg1"/>
              </a:solidFill>
            </a:endParaRPr>
          </a:p>
          <a:p>
            <a:pPr rtl="0"/>
            <a:r>
              <a:rPr lang="fr-FR" sz="1200" dirty="0">
                <a:solidFill>
                  <a:schemeClr val="bg1"/>
                </a:solidFill>
                <a:effectLst/>
              </a:rPr>
              <a:t>Intégration </a:t>
            </a:r>
            <a:r>
              <a:rPr lang="fr-FR" sz="1200" b="1" dirty="0">
                <a:solidFill>
                  <a:schemeClr val="bg1"/>
                </a:solidFill>
                <a:effectLst/>
              </a:rPr>
              <a:t>Teams Connec</a:t>
            </a:r>
            <a:r>
              <a:rPr lang="fr-FR" sz="1200" b="1" dirty="0">
                <a:solidFill>
                  <a:schemeClr val="bg1"/>
                </a:solidFill>
              </a:rPr>
              <a:t>t Integral</a:t>
            </a:r>
            <a:endParaRPr lang="fr-FR" sz="1200" b="1" dirty="0">
              <a:solidFill>
                <a:schemeClr val="bg1"/>
              </a:solidFill>
              <a:effectLst/>
            </a:endParaRPr>
          </a:p>
          <a:p>
            <a:pPr rtl="0"/>
            <a:endParaRPr lang="fr-FR" sz="400" dirty="0">
              <a:solidFill>
                <a:schemeClr val="bg1"/>
              </a:solidFill>
              <a:effectLst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98ADE95B-8969-75DF-6A40-F875CAE4C3A4}"/>
              </a:ext>
            </a:extLst>
          </p:cNvPr>
          <p:cNvSpPr txBox="1"/>
          <p:nvPr/>
        </p:nvSpPr>
        <p:spPr>
          <a:xfrm>
            <a:off x="9165793" y="3825087"/>
            <a:ext cx="15868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fr-FR" b="1" dirty="0">
                <a:solidFill>
                  <a:schemeClr val="bg1"/>
                </a:solidFill>
                <a:effectLst/>
              </a:rPr>
              <a:t>Profil connecté</a:t>
            </a:r>
          </a:p>
          <a:p>
            <a:pPr rtl="0"/>
            <a:endParaRPr lang="fr-FR" sz="400" dirty="0">
              <a:solidFill>
                <a:schemeClr val="bg1"/>
              </a:solidFill>
            </a:endParaRPr>
          </a:p>
          <a:p>
            <a:pPr rtl="0"/>
            <a:r>
              <a:rPr lang="fr-FR" sz="1200" dirty="0">
                <a:solidFill>
                  <a:schemeClr val="bg1"/>
                </a:solidFill>
                <a:effectLst/>
              </a:rPr>
              <a:t>Licence utilisateur </a:t>
            </a:r>
            <a:r>
              <a:rPr lang="fr-FR" sz="1200" b="1" dirty="0">
                <a:solidFill>
                  <a:schemeClr val="bg1"/>
                </a:solidFill>
                <a:effectLst/>
              </a:rPr>
              <a:t>SMART+</a:t>
            </a:r>
            <a:r>
              <a:rPr lang="fr-FR" sz="1200" dirty="0">
                <a:solidFill>
                  <a:schemeClr val="bg1"/>
                </a:solidFill>
                <a:effectLst/>
              </a:rPr>
              <a:t> </a:t>
            </a:r>
            <a:r>
              <a:rPr lang="fr-FR" sz="1200" b="1" dirty="0">
                <a:solidFill>
                  <a:schemeClr val="bg1"/>
                </a:solidFill>
                <a:effectLst/>
              </a:rPr>
              <a:t>Mobile + Teams </a:t>
            </a:r>
          </a:p>
          <a:p>
            <a:pPr rtl="0"/>
            <a:endParaRPr lang="fr-FR" sz="400" dirty="0">
              <a:solidFill>
                <a:schemeClr val="bg1"/>
              </a:solidFill>
              <a:effectLst/>
            </a:endParaRPr>
          </a:p>
          <a:p>
            <a:pPr rtl="0"/>
            <a:br>
              <a:rPr lang="fr-FR" sz="400" b="1" dirty="0">
                <a:solidFill>
                  <a:schemeClr val="bg1"/>
                </a:solidFill>
              </a:rPr>
            </a:br>
            <a:endParaRPr lang="fr-FR" sz="1200" dirty="0">
              <a:solidFill>
                <a:schemeClr val="bg1"/>
              </a:solidFill>
              <a:effectLst/>
            </a:endParaRPr>
          </a:p>
        </p:txBody>
      </p:sp>
      <p:pic>
        <p:nvPicPr>
          <p:cNvPr id="41" name="Image 40" descr="Une image contenant ordinateur, ordinateur portable, Périphérique de sortie, Netbook&#10;&#10;Description générée automatiquement">
            <a:extLst>
              <a:ext uri="{FF2B5EF4-FFF2-40B4-BE49-F238E27FC236}">
                <a16:creationId xmlns:a16="http://schemas.microsoft.com/office/drawing/2014/main" id="{1986BE23-49D8-7B5F-BB5B-BAF934BC79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7" t="20262" r="19117" b="11765"/>
          <a:stretch/>
        </p:blipFill>
        <p:spPr>
          <a:xfrm>
            <a:off x="9922085" y="5742311"/>
            <a:ext cx="1633766" cy="984588"/>
          </a:xfrm>
          <a:prstGeom prst="rect">
            <a:avLst/>
          </a:prstGeom>
        </p:spPr>
      </p:pic>
      <p:pic>
        <p:nvPicPr>
          <p:cNvPr id="42" name="Image 41" descr="Une image contenant Téléphone mobile, texte, gadget, capture d’écran&#10;&#10;Description générée automatiquement">
            <a:extLst>
              <a:ext uri="{FF2B5EF4-FFF2-40B4-BE49-F238E27FC236}">
                <a16:creationId xmlns:a16="http://schemas.microsoft.com/office/drawing/2014/main" id="{E605BFA0-40AB-B664-A0F4-063D3DA84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523" y="5514006"/>
            <a:ext cx="1112382" cy="1112382"/>
          </a:xfrm>
          <a:prstGeom prst="rect">
            <a:avLst/>
          </a:prstGeom>
        </p:spPr>
      </p:pic>
      <p:pic>
        <p:nvPicPr>
          <p:cNvPr id="5" name="Image 9" descr="Une image contenant art, cercle&#10;&#10;Description générée automatiquement">
            <a:extLst>
              <a:ext uri="{FF2B5EF4-FFF2-40B4-BE49-F238E27FC236}">
                <a16:creationId xmlns:a16="http://schemas.microsoft.com/office/drawing/2014/main" id="{1D0361A3-7A0E-0189-BD6D-A9F9FC35E8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4" r="-1" b="59051"/>
          <a:stretch/>
        </p:blipFill>
        <p:spPr>
          <a:xfrm>
            <a:off x="8832841" y="1201611"/>
            <a:ext cx="2349676" cy="2732624"/>
          </a:xfrm>
          <a:prstGeom prst="rect">
            <a:avLst/>
          </a:prstGeom>
        </p:spPr>
      </p:pic>
      <p:pic>
        <p:nvPicPr>
          <p:cNvPr id="6" name="Image 9" descr="Une image contenant art, cercle&#10;&#10;Description générée automatiquement">
            <a:extLst>
              <a:ext uri="{FF2B5EF4-FFF2-40B4-BE49-F238E27FC236}">
                <a16:creationId xmlns:a16="http://schemas.microsoft.com/office/drawing/2014/main" id="{B53A455D-2B43-5506-510B-028FDCFE09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8" r="60010" b="59051"/>
          <a:stretch/>
        </p:blipFill>
        <p:spPr>
          <a:xfrm>
            <a:off x="3285111" y="1201611"/>
            <a:ext cx="2410866" cy="2732624"/>
          </a:xfrm>
          <a:prstGeom prst="rect">
            <a:avLst/>
          </a:prstGeom>
        </p:spPr>
      </p:pic>
      <p:pic>
        <p:nvPicPr>
          <p:cNvPr id="7" name="Image 9" descr="Une image contenant art, cercle&#10;&#10;Description générée automatiquement">
            <a:extLst>
              <a:ext uri="{FF2B5EF4-FFF2-40B4-BE49-F238E27FC236}">
                <a16:creationId xmlns:a16="http://schemas.microsoft.com/office/drawing/2014/main" id="{1E128E9E-2B75-EA90-68DF-5DAB02DB64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4" r="19134" b="59051"/>
          <a:stretch/>
        </p:blipFill>
        <p:spPr>
          <a:xfrm>
            <a:off x="6094800" y="1201611"/>
            <a:ext cx="2473851" cy="2732624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37B3BD47-B942-C45E-BF6F-8CA30AB2ABB8}"/>
              </a:ext>
            </a:extLst>
          </p:cNvPr>
          <p:cNvSpPr txBox="1">
            <a:spLocks/>
          </p:cNvSpPr>
          <p:nvPr/>
        </p:nvSpPr>
        <p:spPr>
          <a:xfrm>
            <a:off x="446308" y="462071"/>
            <a:ext cx="11745691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ym typeface="Wingdings" pitchFamily="2" charset="2"/>
              </a:rPr>
              <a:t>UNE PLATEFORME POUR TOUS, UN OUTIL POUR CHACUN</a:t>
            </a:r>
            <a:endParaRPr lang="fr-FR" dirty="0"/>
          </a:p>
        </p:txBody>
      </p:sp>
      <p:pic>
        <p:nvPicPr>
          <p:cNvPr id="17" name="Picture 16" descr="A person sitting at a desk using a computer&#10;&#10;Description automatically generated">
            <a:extLst>
              <a:ext uri="{FF2B5EF4-FFF2-40B4-BE49-F238E27FC236}">
                <a16:creationId xmlns:a16="http://schemas.microsoft.com/office/drawing/2014/main" id="{F629D3A9-B5B5-589B-0047-3E6EE5445B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7" t="22223" r="29529" b="23047"/>
          <a:stretch/>
        </p:blipFill>
        <p:spPr>
          <a:xfrm>
            <a:off x="446309" y="1069079"/>
            <a:ext cx="2445754" cy="2435243"/>
          </a:xfrm>
          <a:prstGeom prst="rect">
            <a:avLst/>
          </a:prstGeom>
        </p:spPr>
      </p:pic>
      <p:pic>
        <p:nvPicPr>
          <p:cNvPr id="25" name="Picture 4" descr="poste ip yealink t57w">
            <a:extLst>
              <a:ext uri="{FF2B5EF4-FFF2-40B4-BE49-F238E27FC236}">
                <a16:creationId xmlns:a16="http://schemas.microsoft.com/office/drawing/2014/main" id="{DE256E53-AF3A-6EDA-7023-176524465E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811546" y="5562622"/>
            <a:ext cx="1179351" cy="11793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6" name="Image 40" descr="Une image contenant ordinateur, ordinateur portable, Périphérique de sortie, Netbook&#10;&#10;Description générée automatiquement">
            <a:extLst>
              <a:ext uri="{FF2B5EF4-FFF2-40B4-BE49-F238E27FC236}">
                <a16:creationId xmlns:a16="http://schemas.microsoft.com/office/drawing/2014/main" id="{A2ADCB21-9535-E3A6-19AB-97E15B1EB6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7" t="20262" r="19117" b="11765"/>
          <a:stretch/>
        </p:blipFill>
        <p:spPr>
          <a:xfrm>
            <a:off x="7206985" y="5739948"/>
            <a:ext cx="1633766" cy="984588"/>
          </a:xfrm>
          <a:prstGeom prst="rect">
            <a:avLst/>
          </a:prstGeom>
        </p:spPr>
      </p:pic>
      <p:pic>
        <p:nvPicPr>
          <p:cNvPr id="19" name="Picture 2" descr="Microsoft Teams Phone | Microsoft Teams">
            <a:extLst>
              <a:ext uri="{FF2B5EF4-FFF2-40B4-BE49-F238E27FC236}">
                <a16:creationId xmlns:a16="http://schemas.microsoft.com/office/drawing/2014/main" id="{BB55517B-89E8-C029-DBAF-B2A2A4CF095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8343"/>
          <a:stretch/>
        </p:blipFill>
        <p:spPr>
          <a:xfrm>
            <a:off x="7406816" y="5739948"/>
            <a:ext cx="1098825" cy="76795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ZoneTexte 49">
            <a:extLst>
              <a:ext uri="{FF2B5EF4-FFF2-40B4-BE49-F238E27FC236}">
                <a16:creationId xmlns:a16="http://schemas.microsoft.com/office/drawing/2014/main" id="{2B949A81-DAFF-E63F-7CF4-A8FBD1E463DA}"/>
              </a:ext>
            </a:extLst>
          </p:cNvPr>
          <p:cNvSpPr txBox="1"/>
          <p:nvPr/>
        </p:nvSpPr>
        <p:spPr>
          <a:xfrm>
            <a:off x="939642" y="5895453"/>
            <a:ext cx="1179351" cy="4693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à partir de 4,25€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HT/ mois 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par utilisateur  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  </a:t>
            </a:r>
          </a:p>
        </p:txBody>
      </p:sp>
      <p:sp>
        <p:nvSpPr>
          <p:cNvPr id="4" name="ZoneTexte 49">
            <a:extLst>
              <a:ext uri="{FF2B5EF4-FFF2-40B4-BE49-F238E27FC236}">
                <a16:creationId xmlns:a16="http://schemas.microsoft.com/office/drawing/2014/main" id="{857D2C30-E485-6AE7-6608-369420E24B4A}"/>
              </a:ext>
            </a:extLst>
          </p:cNvPr>
          <p:cNvSpPr txBox="1"/>
          <p:nvPr/>
        </p:nvSpPr>
        <p:spPr>
          <a:xfrm>
            <a:off x="3652710" y="5891606"/>
            <a:ext cx="1179351" cy="4693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à partir de 18,25€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HT/ mois 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par utilisateur  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  </a:t>
            </a:r>
          </a:p>
        </p:txBody>
      </p:sp>
      <p:sp>
        <p:nvSpPr>
          <p:cNvPr id="8" name="ZoneTexte 49">
            <a:extLst>
              <a:ext uri="{FF2B5EF4-FFF2-40B4-BE49-F238E27FC236}">
                <a16:creationId xmlns:a16="http://schemas.microsoft.com/office/drawing/2014/main" id="{F0798411-6866-9ACF-40DB-598448ABD530}"/>
              </a:ext>
            </a:extLst>
          </p:cNvPr>
          <p:cNvSpPr txBox="1"/>
          <p:nvPr/>
        </p:nvSpPr>
        <p:spPr>
          <a:xfrm>
            <a:off x="6435621" y="5889243"/>
            <a:ext cx="1179351" cy="4693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à partir de </a:t>
            </a:r>
            <a:r>
              <a:rPr lang="fr-FR" sz="1000" b="1" dirty="0">
                <a:solidFill>
                  <a:schemeClr val="bg1"/>
                </a:solidFill>
                <a:latin typeface="Dstny Body"/>
                <a:cs typeface="Fira Sans Extra Condensed Medium"/>
                <a:sym typeface="Fira Sans Extra Condensed Medium"/>
              </a:rPr>
              <a:t>7,7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5€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HT/ mois 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par utilisateur  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  </a:t>
            </a:r>
          </a:p>
        </p:txBody>
      </p:sp>
      <p:pic>
        <p:nvPicPr>
          <p:cNvPr id="20" name="Picture 8" descr="Tote bag « Icône Microsoft Teams », par AGM97 | Redbubble">
            <a:extLst>
              <a:ext uri="{FF2B5EF4-FFF2-40B4-BE49-F238E27FC236}">
                <a16:creationId xmlns:a16="http://schemas.microsoft.com/office/drawing/2014/main" id="{12A33FE1-B0BB-ECB2-11BB-1FB7FBB8CC3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379275" y="5460859"/>
            <a:ext cx="520905" cy="66514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ZoneTexte 49">
            <a:extLst>
              <a:ext uri="{FF2B5EF4-FFF2-40B4-BE49-F238E27FC236}">
                <a16:creationId xmlns:a16="http://schemas.microsoft.com/office/drawing/2014/main" id="{18037E0B-1696-0365-B26C-AE125D3C2E5B}"/>
              </a:ext>
            </a:extLst>
          </p:cNvPr>
          <p:cNvSpPr txBox="1"/>
          <p:nvPr/>
        </p:nvSpPr>
        <p:spPr>
          <a:xfrm>
            <a:off x="9116480" y="5889242"/>
            <a:ext cx="1179351" cy="4693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à partir de 32</a:t>
            </a:r>
            <a:r>
              <a:rPr lang="fr-FR" sz="1000" b="1" dirty="0">
                <a:solidFill>
                  <a:schemeClr val="bg1"/>
                </a:solidFill>
                <a:latin typeface="Dstny Body"/>
                <a:cs typeface="Fira Sans Extra Condensed Medium"/>
                <a:sym typeface="Fira Sans Extra Condensed Medium"/>
              </a:rPr>
              <a:t>,7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5€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HT/ mois 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par utilisateur  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44648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ECB8058B-7E6B-F226-1E8C-773BF523819B}"/>
              </a:ext>
            </a:extLst>
          </p:cNvPr>
          <p:cNvSpPr/>
          <p:nvPr/>
        </p:nvSpPr>
        <p:spPr>
          <a:xfrm>
            <a:off x="826793" y="2733680"/>
            <a:ext cx="1782563" cy="3800475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fr-FR" noProof="0" err="1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3E0FB9A-9454-E92E-4645-9B155F2EA3C6}"/>
              </a:ext>
            </a:extLst>
          </p:cNvPr>
          <p:cNvSpPr txBox="1"/>
          <p:nvPr/>
        </p:nvSpPr>
        <p:spPr>
          <a:xfrm>
            <a:off x="911987" y="3769034"/>
            <a:ext cx="15868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fr-FR" b="1" dirty="0">
                <a:solidFill>
                  <a:schemeClr val="bg1"/>
                </a:solidFill>
                <a:effectLst/>
              </a:rPr>
              <a:t>Profil sédentaire</a:t>
            </a:r>
          </a:p>
          <a:p>
            <a:pPr rtl="0"/>
            <a:endParaRPr lang="fr-FR" sz="400" dirty="0">
              <a:solidFill>
                <a:schemeClr val="bg1"/>
              </a:solidFill>
            </a:endParaRPr>
          </a:p>
          <a:p>
            <a:pPr rtl="0"/>
            <a:r>
              <a:rPr lang="fr-FR" sz="1200" dirty="0">
                <a:solidFill>
                  <a:schemeClr val="bg1"/>
                </a:solidFill>
                <a:effectLst/>
              </a:rPr>
              <a:t>Licence utilisateur </a:t>
            </a:r>
            <a:r>
              <a:rPr lang="fr-FR" sz="1200" b="1" dirty="0">
                <a:solidFill>
                  <a:schemeClr val="bg1"/>
                </a:solidFill>
                <a:effectLst/>
              </a:rPr>
              <a:t>SMART</a:t>
            </a:r>
            <a:r>
              <a:rPr lang="fr-FR" sz="1200" dirty="0">
                <a:solidFill>
                  <a:schemeClr val="bg1"/>
                </a:solidFill>
                <a:effectLst/>
              </a:rPr>
              <a:t> </a:t>
            </a:r>
          </a:p>
          <a:p>
            <a:pPr rtl="0"/>
            <a:endParaRPr lang="fr-FR" sz="400" dirty="0">
              <a:solidFill>
                <a:schemeClr val="bg1"/>
              </a:solidFill>
            </a:endParaRPr>
          </a:p>
          <a:p>
            <a:pPr rtl="0"/>
            <a:r>
              <a:rPr lang="fr-FR" sz="1200" dirty="0">
                <a:solidFill>
                  <a:schemeClr val="bg1"/>
                </a:solidFill>
                <a:effectLst/>
              </a:rPr>
              <a:t>Poste fixe </a:t>
            </a:r>
            <a:endParaRPr lang="fr-FR" sz="1200" b="1" dirty="0">
              <a:solidFill>
                <a:schemeClr val="bg1"/>
              </a:solidFill>
              <a:effectLst/>
            </a:endParaRPr>
          </a:p>
          <a:p>
            <a:pPr rtl="0"/>
            <a:endParaRPr lang="fr-FR" sz="400" dirty="0">
              <a:solidFill>
                <a:schemeClr val="bg1"/>
              </a:solidFill>
              <a:effectLst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37B3BD47-B942-C45E-BF6F-8CA30AB2ABB8}"/>
              </a:ext>
            </a:extLst>
          </p:cNvPr>
          <p:cNvSpPr txBox="1">
            <a:spLocks/>
          </p:cNvSpPr>
          <p:nvPr/>
        </p:nvSpPr>
        <p:spPr>
          <a:xfrm>
            <a:off x="446308" y="462071"/>
            <a:ext cx="11745691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ym typeface="Wingdings" pitchFamily="2" charset="2"/>
              </a:rPr>
              <a:t>L’ESSENTIEL DE VOS COMMUNICATION PRO</a:t>
            </a:r>
            <a:endParaRPr lang="fr-FR" dirty="0"/>
          </a:p>
        </p:txBody>
      </p:sp>
      <p:pic>
        <p:nvPicPr>
          <p:cNvPr id="17" name="Picture 16" descr="A person sitting at a desk using a computer&#10;&#10;Description automatically generated">
            <a:extLst>
              <a:ext uri="{FF2B5EF4-FFF2-40B4-BE49-F238E27FC236}">
                <a16:creationId xmlns:a16="http://schemas.microsoft.com/office/drawing/2014/main" id="{F629D3A9-B5B5-589B-0047-3E6EE5445B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7" t="22223" r="29529" b="23047"/>
          <a:stretch/>
        </p:blipFill>
        <p:spPr>
          <a:xfrm>
            <a:off x="446309" y="1069079"/>
            <a:ext cx="2445754" cy="2435243"/>
          </a:xfrm>
          <a:prstGeom prst="rect">
            <a:avLst/>
          </a:prstGeom>
        </p:spPr>
      </p:pic>
      <p:pic>
        <p:nvPicPr>
          <p:cNvPr id="25" name="Picture 4" descr="poste ip yealink t57w">
            <a:extLst>
              <a:ext uri="{FF2B5EF4-FFF2-40B4-BE49-F238E27FC236}">
                <a16:creationId xmlns:a16="http://schemas.microsoft.com/office/drawing/2014/main" id="{DE256E53-AF3A-6EDA-7023-176524465E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11546" y="5562622"/>
            <a:ext cx="1179351" cy="117935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oneTexte 46">
            <a:extLst>
              <a:ext uri="{FF2B5EF4-FFF2-40B4-BE49-F238E27FC236}">
                <a16:creationId xmlns:a16="http://schemas.microsoft.com/office/drawing/2014/main" id="{0577D627-0844-EC40-3B04-D881623AFC2A}"/>
              </a:ext>
            </a:extLst>
          </p:cNvPr>
          <p:cNvSpPr txBox="1"/>
          <p:nvPr/>
        </p:nvSpPr>
        <p:spPr>
          <a:xfrm>
            <a:off x="3594109" y="2732756"/>
            <a:ext cx="7113108" cy="19011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q"/>
              <a:defRPr/>
            </a:pPr>
            <a:r>
              <a:rPr lang="fr-FR" sz="1400" dirty="0">
                <a:solidFill>
                  <a:srgbClr val="000000"/>
                </a:solidFill>
                <a:latin typeface="Dstny Body"/>
                <a:ea typeface="Inter" panose="02000503000000020004" pitchFamily="2" charset="0"/>
              </a:rPr>
              <a:t>Sur site équipé d’un poste IP pour les communications externes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stny Body"/>
              <a:ea typeface="Inter" panose="02000503000000020004" pitchFamily="2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Inter" panose="02000503000000020004" pitchFamily="2" charset="0"/>
                <a:cs typeface="+mn-cs"/>
              </a:rPr>
              <a:t>La liberté pour chaque utilisateur de contrôler et paramétrer sa téléphonie depuis l’outil de son choix (Dstny web / Microsoft Teams) 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q"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Inter" panose="02000503000000020004" pitchFamily="2" charset="0"/>
                <a:cs typeface="+mn-cs"/>
              </a:rPr>
              <a:t>Des communications facturées au réel 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q"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Inter" panose="02000503000000020004" pitchFamily="2" charset="0"/>
                <a:cs typeface="+mn-cs"/>
              </a:rPr>
              <a:t>Des options ACD disponibles par groupement, et SVI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stny Body"/>
              <a:ea typeface="Inter" panose="02000503000000020004" pitchFamily="2" charset="0"/>
              <a:cs typeface="+mn-cs"/>
            </a:endParaRPr>
          </a:p>
        </p:txBody>
      </p:sp>
      <p:sp>
        <p:nvSpPr>
          <p:cNvPr id="10" name="ZoneTexte 49">
            <a:extLst>
              <a:ext uri="{FF2B5EF4-FFF2-40B4-BE49-F238E27FC236}">
                <a16:creationId xmlns:a16="http://schemas.microsoft.com/office/drawing/2014/main" id="{6790D9DB-A246-912C-8FA5-5CDB2F5B920D}"/>
              </a:ext>
            </a:extLst>
          </p:cNvPr>
          <p:cNvSpPr txBox="1"/>
          <p:nvPr/>
        </p:nvSpPr>
        <p:spPr>
          <a:xfrm>
            <a:off x="3594109" y="6030525"/>
            <a:ext cx="730525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à partir de 4,25€* HT/ mois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par utilisateur 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  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B41284"/>
              </a:solidFill>
              <a:effectLst/>
              <a:uLnTx/>
              <a:uFillTx/>
              <a:latin typeface="Dstny Body"/>
              <a:ea typeface="+mn-ea"/>
              <a:cs typeface="Fira Sans Extra Condensed Medium"/>
              <a:sym typeface="Fira Sans Extra Condensed Medium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A0093F2-3941-33E6-81A5-297A492F8522}"/>
              </a:ext>
            </a:extLst>
          </p:cNvPr>
          <p:cNvSpPr txBox="1"/>
          <p:nvPr/>
        </p:nvSpPr>
        <p:spPr>
          <a:xfrm>
            <a:off x="3618439" y="6257430"/>
            <a:ext cx="730525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* Prix du numéro professionnel compris en portabilité, sur une base de 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licence SMART 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au compteur </a:t>
            </a:r>
          </a:p>
        </p:txBody>
      </p:sp>
    </p:spTree>
    <p:extLst>
      <p:ext uri="{BB962C8B-B14F-4D97-AF65-F5344CB8AC3E}">
        <p14:creationId xmlns:p14="http://schemas.microsoft.com/office/powerpoint/2010/main" val="383773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37B3BD47-B942-C45E-BF6F-8CA30AB2ABB8}"/>
              </a:ext>
            </a:extLst>
          </p:cNvPr>
          <p:cNvSpPr txBox="1">
            <a:spLocks/>
          </p:cNvSpPr>
          <p:nvPr/>
        </p:nvSpPr>
        <p:spPr>
          <a:xfrm>
            <a:off x="446308" y="462071"/>
            <a:ext cx="11745691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ym typeface="Wingdings" pitchFamily="2" charset="2"/>
              </a:rPr>
              <a:t>LA MOBILITÉ DÉBRIDÉE </a:t>
            </a:r>
            <a:endParaRPr lang="fr-FR" dirty="0"/>
          </a:p>
        </p:txBody>
      </p:sp>
      <p:sp>
        <p:nvSpPr>
          <p:cNvPr id="3" name="ZoneTexte 46">
            <a:extLst>
              <a:ext uri="{FF2B5EF4-FFF2-40B4-BE49-F238E27FC236}">
                <a16:creationId xmlns:a16="http://schemas.microsoft.com/office/drawing/2014/main" id="{0577D627-0844-EC40-3B04-D881623AFC2A}"/>
              </a:ext>
            </a:extLst>
          </p:cNvPr>
          <p:cNvSpPr txBox="1"/>
          <p:nvPr/>
        </p:nvSpPr>
        <p:spPr>
          <a:xfrm>
            <a:off x="3594109" y="2733680"/>
            <a:ext cx="7113108" cy="25474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Inter" panose="02000503000000020004" pitchFamily="2" charset="0"/>
                <a:cs typeface="+mn-cs"/>
              </a:rPr>
              <a:t>Sur site, en télétravail ou en mobilité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q"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Inter" panose="02000503000000020004" pitchFamily="2" charset="0"/>
                <a:cs typeface="+mn-cs"/>
              </a:rPr>
              <a:t>Une convergence native qui assure la joignabilité sans dépendre du réseau Data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q"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Inter" panose="02000503000000020004" pitchFamily="2" charset="0"/>
                <a:cs typeface="+mn-cs"/>
              </a:rPr>
              <a:t>Une identité professionnelle assurée avec la personnalisation du numéro présenté en temps réel (depuis l’application Mobile, Dstny web, et Microsoft Teams) 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q"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Inter" panose="02000503000000020004" pitchFamily="2" charset="0"/>
                <a:cs typeface="+mn-cs"/>
              </a:rPr>
              <a:t>Une collaboration améliorée grâce à la gestion de la présence synchronisée pour toutes les communications du numéro Mobile et de la ligne professionnelle, sur chaque terminal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q"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Inter" panose="02000503000000020004" pitchFamily="2" charset="0"/>
                <a:cs typeface="+mn-cs"/>
              </a:rPr>
              <a:t>Un abonnement fixe et mobile unique simplifiant les factures   </a:t>
            </a:r>
          </a:p>
        </p:txBody>
      </p:sp>
      <p:sp>
        <p:nvSpPr>
          <p:cNvPr id="2" name="Rectangle : coins arrondis 12">
            <a:extLst>
              <a:ext uri="{FF2B5EF4-FFF2-40B4-BE49-F238E27FC236}">
                <a16:creationId xmlns:a16="http://schemas.microsoft.com/office/drawing/2014/main" id="{854B2329-196E-76F8-2260-383CCE792A48}"/>
              </a:ext>
            </a:extLst>
          </p:cNvPr>
          <p:cNvSpPr/>
          <p:nvPr/>
        </p:nvSpPr>
        <p:spPr>
          <a:xfrm>
            <a:off x="828000" y="2732400"/>
            <a:ext cx="1782563" cy="3800475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fr-FR" noProof="0" err="1"/>
          </a:p>
        </p:txBody>
      </p:sp>
      <p:sp>
        <p:nvSpPr>
          <p:cNvPr id="4" name="ZoneTexte 22">
            <a:extLst>
              <a:ext uri="{FF2B5EF4-FFF2-40B4-BE49-F238E27FC236}">
                <a16:creationId xmlns:a16="http://schemas.microsoft.com/office/drawing/2014/main" id="{E68DCED8-7577-3188-BD79-3A51DF968ACA}"/>
              </a:ext>
            </a:extLst>
          </p:cNvPr>
          <p:cNvSpPr txBox="1"/>
          <p:nvPr/>
        </p:nvSpPr>
        <p:spPr>
          <a:xfrm>
            <a:off x="925842" y="3819234"/>
            <a:ext cx="1586877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fr-FR" b="1" dirty="0">
                <a:solidFill>
                  <a:schemeClr val="bg1"/>
                </a:solidFill>
                <a:effectLst/>
              </a:rPr>
              <a:t>Profil mobile</a:t>
            </a:r>
          </a:p>
          <a:p>
            <a:pPr rtl="0"/>
            <a:endParaRPr lang="fr-FR" sz="400" dirty="0">
              <a:solidFill>
                <a:schemeClr val="bg1"/>
              </a:solidFill>
            </a:endParaRPr>
          </a:p>
          <a:p>
            <a:pPr rtl="0"/>
            <a:r>
              <a:rPr lang="fr-FR" sz="1200" dirty="0">
                <a:solidFill>
                  <a:schemeClr val="bg1"/>
                </a:solidFill>
                <a:effectLst/>
              </a:rPr>
              <a:t>Licence utilisateur </a:t>
            </a:r>
            <a:r>
              <a:rPr lang="fr-FR" sz="1200" b="1" dirty="0">
                <a:solidFill>
                  <a:schemeClr val="bg1"/>
                </a:solidFill>
                <a:effectLst/>
              </a:rPr>
              <a:t>SMART</a:t>
            </a:r>
            <a:r>
              <a:rPr lang="fr-FR" sz="1200" dirty="0">
                <a:solidFill>
                  <a:schemeClr val="bg1"/>
                </a:solidFill>
                <a:effectLst/>
              </a:rPr>
              <a:t> &amp; Convergence </a:t>
            </a:r>
            <a:r>
              <a:rPr lang="fr-FR" sz="1200" b="1" dirty="0">
                <a:solidFill>
                  <a:schemeClr val="bg1"/>
                </a:solidFill>
                <a:effectLst/>
              </a:rPr>
              <a:t>Mobile</a:t>
            </a:r>
          </a:p>
          <a:p>
            <a:pPr rtl="0"/>
            <a:endParaRPr lang="fr-FR" sz="400" dirty="0">
              <a:solidFill>
                <a:schemeClr val="bg1"/>
              </a:solidFill>
              <a:effectLst/>
            </a:endParaRPr>
          </a:p>
          <a:p>
            <a:pPr rtl="0"/>
            <a:r>
              <a:rPr lang="fr-FR" sz="1000" dirty="0">
                <a:solidFill>
                  <a:schemeClr val="bg1"/>
                </a:solidFill>
              </a:rPr>
              <a:t>Forfait OpenSIM Voix + Data</a:t>
            </a:r>
            <a:endParaRPr lang="fr-FR" sz="1000" b="1" dirty="0">
              <a:solidFill>
                <a:schemeClr val="bg1"/>
              </a:solidFill>
            </a:endParaRPr>
          </a:p>
          <a:p>
            <a:pPr rtl="0"/>
            <a:br>
              <a:rPr lang="fr-FR" sz="400" b="1" dirty="0">
                <a:solidFill>
                  <a:schemeClr val="bg1"/>
                </a:solidFill>
              </a:rPr>
            </a:br>
            <a:endParaRPr lang="fr-FR" sz="1200" dirty="0">
              <a:solidFill>
                <a:schemeClr val="bg1"/>
              </a:solidFill>
              <a:effectLst/>
            </a:endParaRPr>
          </a:p>
        </p:txBody>
      </p:sp>
      <p:pic>
        <p:nvPicPr>
          <p:cNvPr id="5" name="Image 28" descr="Une image contenant Téléphone mobile, texte, gadget, capture d’écran&#10;&#10;Description générée automatiquement">
            <a:extLst>
              <a:ext uri="{FF2B5EF4-FFF2-40B4-BE49-F238E27FC236}">
                <a16:creationId xmlns:a16="http://schemas.microsoft.com/office/drawing/2014/main" id="{79E37757-C4DA-3D0D-13B0-54E4CDC127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1"/>
          <a:stretch/>
        </p:blipFill>
        <p:spPr>
          <a:xfrm>
            <a:off x="2054370" y="5529677"/>
            <a:ext cx="1112382" cy="1068765"/>
          </a:xfrm>
          <a:prstGeom prst="rect">
            <a:avLst/>
          </a:prstGeom>
        </p:spPr>
      </p:pic>
      <p:pic>
        <p:nvPicPr>
          <p:cNvPr id="6" name="Image 9" descr="Une image contenant art, cercle&#10;&#10;Description générée automatiquement">
            <a:extLst>
              <a:ext uri="{FF2B5EF4-FFF2-40B4-BE49-F238E27FC236}">
                <a16:creationId xmlns:a16="http://schemas.microsoft.com/office/drawing/2014/main" id="{0A40CD0B-97AA-DE52-E590-21CA8799BC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8" r="60010" b="59051"/>
          <a:stretch/>
        </p:blipFill>
        <p:spPr>
          <a:xfrm>
            <a:off x="513847" y="1253662"/>
            <a:ext cx="2410866" cy="2732624"/>
          </a:xfrm>
          <a:prstGeom prst="rect">
            <a:avLst/>
          </a:prstGeom>
        </p:spPr>
      </p:pic>
      <p:sp>
        <p:nvSpPr>
          <p:cNvPr id="7" name="ZoneTexte 11">
            <a:extLst>
              <a:ext uri="{FF2B5EF4-FFF2-40B4-BE49-F238E27FC236}">
                <a16:creationId xmlns:a16="http://schemas.microsoft.com/office/drawing/2014/main" id="{46A33318-F5C1-9A7B-5172-A7288CF34575}"/>
              </a:ext>
            </a:extLst>
          </p:cNvPr>
          <p:cNvSpPr txBox="1"/>
          <p:nvPr/>
        </p:nvSpPr>
        <p:spPr>
          <a:xfrm>
            <a:off x="3594109" y="6169024"/>
            <a:ext cx="730525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à partir de 18,25€* HT/ mois illimité France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par utilisateur - abonnement illimité Inter à 25,05€ HT   </a:t>
            </a:r>
          </a:p>
        </p:txBody>
      </p:sp>
      <p:sp>
        <p:nvSpPr>
          <p:cNvPr id="8" name="ZoneTexte 14">
            <a:extLst>
              <a:ext uri="{FF2B5EF4-FFF2-40B4-BE49-F238E27FC236}">
                <a16:creationId xmlns:a16="http://schemas.microsoft.com/office/drawing/2014/main" id="{0326624C-4F9F-E279-CE7C-0AEA1B02C496}"/>
              </a:ext>
            </a:extLst>
          </p:cNvPr>
          <p:cNvSpPr txBox="1"/>
          <p:nvPr/>
        </p:nvSpPr>
        <p:spPr>
          <a:xfrm>
            <a:off x="3618439" y="6395929"/>
            <a:ext cx="730525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* Prix du numéro professionnel compris en portabilité, sur une base de 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licence SMART 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compteur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 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inclut un Mobile 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OpenSIM 20G </a:t>
            </a:r>
          </a:p>
        </p:txBody>
      </p:sp>
    </p:spTree>
    <p:extLst>
      <p:ext uri="{BB962C8B-B14F-4D97-AF65-F5344CB8AC3E}">
        <p14:creationId xmlns:p14="http://schemas.microsoft.com/office/powerpoint/2010/main" val="966670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37B3BD47-B942-C45E-BF6F-8CA30AB2ABB8}"/>
              </a:ext>
            </a:extLst>
          </p:cNvPr>
          <p:cNvSpPr txBox="1">
            <a:spLocks/>
          </p:cNvSpPr>
          <p:nvPr/>
        </p:nvSpPr>
        <p:spPr>
          <a:xfrm>
            <a:off x="446308" y="462071"/>
            <a:ext cx="11745691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ym typeface="Wingdings" pitchFamily="2" charset="2"/>
              </a:rPr>
              <a:t>LA PERFORMANCE DANS UN MONDE HYBRIDE</a:t>
            </a:r>
            <a:endParaRPr lang="fr-FR" dirty="0"/>
          </a:p>
        </p:txBody>
      </p:sp>
      <p:sp>
        <p:nvSpPr>
          <p:cNvPr id="3" name="ZoneTexte 46">
            <a:extLst>
              <a:ext uri="{FF2B5EF4-FFF2-40B4-BE49-F238E27FC236}">
                <a16:creationId xmlns:a16="http://schemas.microsoft.com/office/drawing/2014/main" id="{0577D627-0844-EC40-3B04-D881623AFC2A}"/>
              </a:ext>
            </a:extLst>
          </p:cNvPr>
          <p:cNvSpPr txBox="1"/>
          <p:nvPr/>
        </p:nvSpPr>
        <p:spPr>
          <a:xfrm>
            <a:off x="3618439" y="2578693"/>
            <a:ext cx="7113108" cy="2870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Inter" panose="02000503000000020004" pitchFamily="2" charset="0"/>
                <a:cs typeface="+mn-cs"/>
              </a:rPr>
              <a:t>Sur site et/ ou en télétravail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Inter" panose="02000503000000020004" pitchFamily="2" charset="0"/>
                <a:cs typeface="+mn-cs"/>
              </a:rPr>
              <a:t>Équipé d’un poste IP pour les communications &amp; de Microsoft Teams pour la collaboration 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q"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Inter" panose="02000503000000020004" pitchFamily="2" charset="0"/>
                <a:cs typeface="+mn-cs"/>
              </a:rPr>
              <a:t>La liberté pour chaque utilisateur de contrôler et de paramétrer sa téléphonie à distance  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q"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Inter" panose="02000503000000020004" pitchFamily="2" charset="0"/>
                <a:cs typeface="+mn-cs"/>
              </a:rPr>
              <a:t>La téléphonie d’entreprise libérée dans Microsoft Teams, pour assurer joignabilité en télétravail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q"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Inter" panose="02000503000000020004" pitchFamily="2" charset="0"/>
                <a:cs typeface="+mn-cs"/>
              </a:rPr>
              <a:t>Une présence synchronisée entre Teams et la téléphonie d’entreprise 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q"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stny Body"/>
              <a:ea typeface="Inter" panose="02000503000000020004" pitchFamily="2" charset="0"/>
              <a:cs typeface="+mn-cs"/>
            </a:endParaRPr>
          </a:p>
        </p:txBody>
      </p:sp>
      <p:sp>
        <p:nvSpPr>
          <p:cNvPr id="2" name="Rectangle : coins arrondis 13">
            <a:extLst>
              <a:ext uri="{FF2B5EF4-FFF2-40B4-BE49-F238E27FC236}">
                <a16:creationId xmlns:a16="http://schemas.microsoft.com/office/drawing/2014/main" id="{7C530C7E-67B6-77ED-794C-D9701189098B}"/>
              </a:ext>
            </a:extLst>
          </p:cNvPr>
          <p:cNvSpPr/>
          <p:nvPr/>
        </p:nvSpPr>
        <p:spPr>
          <a:xfrm>
            <a:off x="828000" y="2732400"/>
            <a:ext cx="1782563" cy="3800475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fr-FR" noProof="0" err="1"/>
          </a:p>
        </p:txBody>
      </p:sp>
      <p:sp>
        <p:nvSpPr>
          <p:cNvPr id="4" name="ZoneTexte 36">
            <a:extLst>
              <a:ext uri="{FF2B5EF4-FFF2-40B4-BE49-F238E27FC236}">
                <a16:creationId xmlns:a16="http://schemas.microsoft.com/office/drawing/2014/main" id="{A421F252-1340-21EE-4200-4A81572EEB33}"/>
              </a:ext>
            </a:extLst>
          </p:cNvPr>
          <p:cNvSpPr txBox="1"/>
          <p:nvPr/>
        </p:nvSpPr>
        <p:spPr>
          <a:xfrm>
            <a:off x="936478" y="3806398"/>
            <a:ext cx="1586877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fr-FR" b="1" dirty="0">
                <a:solidFill>
                  <a:schemeClr val="bg1"/>
                </a:solidFill>
                <a:effectLst/>
              </a:rPr>
              <a:t>Profil hybride </a:t>
            </a:r>
          </a:p>
          <a:p>
            <a:pPr rtl="0"/>
            <a:endParaRPr lang="fr-FR" sz="400" dirty="0">
              <a:solidFill>
                <a:schemeClr val="bg1"/>
              </a:solidFill>
            </a:endParaRPr>
          </a:p>
          <a:p>
            <a:r>
              <a:rPr lang="fr-FR" sz="1200" dirty="0">
                <a:solidFill>
                  <a:schemeClr val="bg1"/>
                </a:solidFill>
                <a:effectLst/>
              </a:rPr>
              <a:t>Licence utilisateur </a:t>
            </a:r>
            <a:r>
              <a:rPr lang="fr-FR" sz="1200" b="1" dirty="0">
                <a:solidFill>
                  <a:schemeClr val="bg1"/>
                </a:solidFill>
                <a:effectLst/>
              </a:rPr>
              <a:t>SMART</a:t>
            </a:r>
            <a:endParaRPr lang="fr-FR" sz="400" dirty="0">
              <a:solidFill>
                <a:schemeClr val="bg1"/>
              </a:solidFill>
            </a:endParaRPr>
          </a:p>
          <a:p>
            <a:pPr rtl="0"/>
            <a:r>
              <a:rPr lang="fr-FR" sz="1200" dirty="0">
                <a:solidFill>
                  <a:schemeClr val="bg1"/>
                </a:solidFill>
                <a:effectLst/>
              </a:rPr>
              <a:t>Intégration </a:t>
            </a:r>
            <a:r>
              <a:rPr lang="fr-FR" sz="1200" b="1" dirty="0">
                <a:solidFill>
                  <a:schemeClr val="bg1"/>
                </a:solidFill>
                <a:effectLst/>
              </a:rPr>
              <a:t>Teams Connec</a:t>
            </a:r>
            <a:r>
              <a:rPr lang="fr-FR" sz="1200" b="1" dirty="0">
                <a:solidFill>
                  <a:schemeClr val="bg1"/>
                </a:solidFill>
              </a:rPr>
              <a:t>t Integral</a:t>
            </a:r>
            <a:endParaRPr lang="fr-FR" sz="1200" b="1" dirty="0">
              <a:solidFill>
                <a:schemeClr val="bg1"/>
              </a:solidFill>
              <a:effectLst/>
            </a:endParaRPr>
          </a:p>
          <a:p>
            <a:pPr rtl="0"/>
            <a:endParaRPr lang="fr-FR" sz="400" dirty="0">
              <a:solidFill>
                <a:schemeClr val="bg1"/>
              </a:solidFill>
              <a:effectLst/>
            </a:endParaRPr>
          </a:p>
        </p:txBody>
      </p:sp>
      <p:pic>
        <p:nvPicPr>
          <p:cNvPr id="5" name="Image 9" descr="Une image contenant art, cercle&#10;&#10;Description générée automatiquement">
            <a:extLst>
              <a:ext uri="{FF2B5EF4-FFF2-40B4-BE49-F238E27FC236}">
                <a16:creationId xmlns:a16="http://schemas.microsoft.com/office/drawing/2014/main" id="{3DE04C8C-197F-97D9-94AE-66030DC539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4" r="19134" b="59051"/>
          <a:stretch/>
        </p:blipFill>
        <p:spPr>
          <a:xfrm>
            <a:off x="492991" y="1212381"/>
            <a:ext cx="2473851" cy="2732624"/>
          </a:xfrm>
          <a:prstGeom prst="rect">
            <a:avLst/>
          </a:prstGeom>
        </p:spPr>
      </p:pic>
      <p:pic>
        <p:nvPicPr>
          <p:cNvPr id="6" name="Picture 8" descr="Tote bag « Icône Microsoft Teams », par AGM97 | Redbubble">
            <a:extLst>
              <a:ext uri="{FF2B5EF4-FFF2-40B4-BE49-F238E27FC236}">
                <a16:creationId xmlns:a16="http://schemas.microsoft.com/office/drawing/2014/main" id="{E78E7A62-71F6-8FC9-DFAD-C371238743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63608" y="5435103"/>
            <a:ext cx="520905" cy="665144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2CDFFB4-DFED-EB58-E54F-A0F7504BCAB2}"/>
              </a:ext>
            </a:extLst>
          </p:cNvPr>
          <p:cNvGrpSpPr/>
          <p:nvPr/>
        </p:nvGrpSpPr>
        <p:grpSpPr>
          <a:xfrm>
            <a:off x="1530086" y="5682676"/>
            <a:ext cx="1633766" cy="984588"/>
            <a:chOff x="6997118" y="5742311"/>
            <a:chExt cx="1633766" cy="984588"/>
          </a:xfrm>
        </p:grpSpPr>
        <p:pic>
          <p:nvPicPr>
            <p:cNvPr id="8" name="Image 40" descr="Une image contenant ordinateur, ordinateur portable, Périphérique de sortie, Netbook&#10;&#10;Description générée automatiquement">
              <a:extLst>
                <a:ext uri="{FF2B5EF4-FFF2-40B4-BE49-F238E27FC236}">
                  <a16:creationId xmlns:a16="http://schemas.microsoft.com/office/drawing/2014/main" id="{B56E4A93-8B5C-FAE3-6702-4506228739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37" t="20262" r="19117" b="11765"/>
            <a:stretch/>
          </p:blipFill>
          <p:spPr>
            <a:xfrm>
              <a:off x="6997118" y="5742311"/>
              <a:ext cx="1633766" cy="984588"/>
            </a:xfrm>
            <a:prstGeom prst="rect">
              <a:avLst/>
            </a:prstGeom>
          </p:spPr>
        </p:pic>
        <p:pic>
          <p:nvPicPr>
            <p:cNvPr id="12" name="Picture 2" descr="Microsoft Teams Phone | Microsoft Teams">
              <a:extLst>
                <a:ext uri="{FF2B5EF4-FFF2-40B4-BE49-F238E27FC236}">
                  <a16:creationId xmlns:a16="http://schemas.microsoft.com/office/drawing/2014/main" id="{D284F19F-7327-3A5E-C6E6-DBFB3192D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18343"/>
            <a:stretch/>
          </p:blipFill>
          <p:spPr>
            <a:xfrm>
              <a:off x="7196949" y="5742311"/>
              <a:ext cx="1098825" cy="767951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18" name="ZoneTexte 9">
            <a:extLst>
              <a:ext uri="{FF2B5EF4-FFF2-40B4-BE49-F238E27FC236}">
                <a16:creationId xmlns:a16="http://schemas.microsoft.com/office/drawing/2014/main" id="{C59019F7-0A94-A75F-E81F-74D0B040E8BD}"/>
              </a:ext>
            </a:extLst>
          </p:cNvPr>
          <p:cNvSpPr txBox="1"/>
          <p:nvPr/>
        </p:nvSpPr>
        <p:spPr>
          <a:xfrm>
            <a:off x="3618439" y="6081815"/>
            <a:ext cx="730525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à partir de 7,75€ HT/ mois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par utilisateur – abonnement illimité à 13,75€ HT </a:t>
            </a:r>
          </a:p>
        </p:txBody>
      </p:sp>
      <p:sp>
        <p:nvSpPr>
          <p:cNvPr id="19" name="ZoneTexte 10">
            <a:extLst>
              <a:ext uri="{FF2B5EF4-FFF2-40B4-BE49-F238E27FC236}">
                <a16:creationId xmlns:a16="http://schemas.microsoft.com/office/drawing/2014/main" id="{45815974-ED5C-0666-DF03-A441244DFD87}"/>
              </a:ext>
            </a:extLst>
          </p:cNvPr>
          <p:cNvSpPr txBox="1"/>
          <p:nvPr/>
        </p:nvSpPr>
        <p:spPr>
          <a:xfrm>
            <a:off x="3642769" y="6308720"/>
            <a:ext cx="730525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* Prix du numéro professionnel compris en portabilité, sur une base de 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licence SMART 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au compteur </a:t>
            </a:r>
          </a:p>
        </p:txBody>
      </p:sp>
    </p:spTree>
    <p:extLst>
      <p:ext uri="{BB962C8B-B14F-4D97-AF65-F5344CB8AC3E}">
        <p14:creationId xmlns:p14="http://schemas.microsoft.com/office/powerpoint/2010/main" val="1719384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37B3BD47-B942-C45E-BF6F-8CA30AB2ABB8}"/>
              </a:ext>
            </a:extLst>
          </p:cNvPr>
          <p:cNvSpPr txBox="1">
            <a:spLocks/>
          </p:cNvSpPr>
          <p:nvPr/>
        </p:nvSpPr>
        <p:spPr>
          <a:xfrm>
            <a:off x="446308" y="462071"/>
            <a:ext cx="11745691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ym typeface="Wingdings" pitchFamily="2" charset="2"/>
              </a:rPr>
              <a:t>INTÉGRATIONS VERSUS MULTIPLICITÉ D’OUTILS</a:t>
            </a:r>
            <a:endParaRPr lang="fr-FR" dirty="0"/>
          </a:p>
        </p:txBody>
      </p:sp>
      <p:sp>
        <p:nvSpPr>
          <p:cNvPr id="3" name="ZoneTexte 46">
            <a:extLst>
              <a:ext uri="{FF2B5EF4-FFF2-40B4-BE49-F238E27FC236}">
                <a16:creationId xmlns:a16="http://schemas.microsoft.com/office/drawing/2014/main" id="{0577D627-0844-EC40-3B04-D881623AFC2A}"/>
              </a:ext>
            </a:extLst>
          </p:cNvPr>
          <p:cNvSpPr txBox="1"/>
          <p:nvPr/>
        </p:nvSpPr>
        <p:spPr>
          <a:xfrm>
            <a:off x="3594109" y="2733680"/>
            <a:ext cx="7113108" cy="25474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Inter" panose="02000503000000020004" pitchFamily="2" charset="0"/>
                <a:cs typeface="+mn-cs"/>
              </a:rPr>
              <a:t>Sur site, en télétravail ou en mobilité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q"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Inter" panose="02000503000000020004" pitchFamily="2" charset="0"/>
                <a:cs typeface="+mn-cs"/>
              </a:rPr>
              <a:t>Une convergence native qui assure la joignabilité sans dépendre du réseau Data, une identité professionnelle grâce au choix du numéro présenté &amp; un abonnement unique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q"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Inter" panose="02000503000000020004" pitchFamily="2" charset="0"/>
                <a:cs typeface="+mn-cs"/>
              </a:rPr>
              <a:t>L’excellence de la Relation Clients grâce à la connexion au CRM de l’entreprise  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q"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Inter" panose="02000503000000020004" pitchFamily="2" charset="0"/>
                <a:cs typeface="+mn-cs"/>
              </a:rPr>
              <a:t>Une présence synchronisée pour tous les numéros et peu importe le terminal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q"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Inter" panose="02000503000000020004" pitchFamily="2" charset="0"/>
                <a:cs typeface="+mn-cs"/>
              </a:rPr>
              <a:t>Une expérience utilisateur fluide qui facilite la productivité 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q"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Inter" panose="02000503000000020004" pitchFamily="2" charset="0"/>
                <a:cs typeface="+mn-cs"/>
              </a:rPr>
              <a:t>Des appels illimités vers la France et l’International*</a:t>
            </a:r>
          </a:p>
        </p:txBody>
      </p:sp>
      <p:sp>
        <p:nvSpPr>
          <p:cNvPr id="10" name="Rectangle : coins arrondis 15">
            <a:extLst>
              <a:ext uri="{FF2B5EF4-FFF2-40B4-BE49-F238E27FC236}">
                <a16:creationId xmlns:a16="http://schemas.microsoft.com/office/drawing/2014/main" id="{8BFD04AD-E903-3540-E53C-F373C2586DBD}"/>
              </a:ext>
            </a:extLst>
          </p:cNvPr>
          <p:cNvSpPr/>
          <p:nvPr/>
        </p:nvSpPr>
        <p:spPr>
          <a:xfrm>
            <a:off x="828000" y="2732400"/>
            <a:ext cx="1782563" cy="3800475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fr-FR" noProof="0" err="1"/>
          </a:p>
        </p:txBody>
      </p:sp>
      <p:sp>
        <p:nvSpPr>
          <p:cNvPr id="11" name="ZoneTexte 39">
            <a:extLst>
              <a:ext uri="{FF2B5EF4-FFF2-40B4-BE49-F238E27FC236}">
                <a16:creationId xmlns:a16="http://schemas.microsoft.com/office/drawing/2014/main" id="{712068ED-AFB2-4BD2-67B8-36FC637F67FE}"/>
              </a:ext>
            </a:extLst>
          </p:cNvPr>
          <p:cNvSpPr txBox="1"/>
          <p:nvPr/>
        </p:nvSpPr>
        <p:spPr>
          <a:xfrm>
            <a:off x="916314" y="3623604"/>
            <a:ext cx="15868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fr-FR" b="1" dirty="0">
                <a:solidFill>
                  <a:schemeClr val="bg1"/>
                </a:solidFill>
                <a:effectLst/>
              </a:rPr>
              <a:t>Profil connecté</a:t>
            </a:r>
          </a:p>
          <a:p>
            <a:pPr rtl="0"/>
            <a:endParaRPr lang="fr-FR" sz="400" dirty="0">
              <a:solidFill>
                <a:schemeClr val="bg1"/>
              </a:solidFill>
            </a:endParaRPr>
          </a:p>
          <a:p>
            <a:pPr rtl="0"/>
            <a:r>
              <a:rPr lang="fr-FR" sz="1200" dirty="0">
                <a:solidFill>
                  <a:schemeClr val="bg1"/>
                </a:solidFill>
                <a:effectLst/>
              </a:rPr>
              <a:t>Licence utilisateur </a:t>
            </a:r>
            <a:r>
              <a:rPr lang="fr-FR" sz="1200" b="1" dirty="0">
                <a:solidFill>
                  <a:schemeClr val="bg1"/>
                </a:solidFill>
                <a:effectLst/>
              </a:rPr>
              <a:t>SMART+</a:t>
            </a:r>
            <a:r>
              <a:rPr lang="fr-FR" sz="1200" dirty="0">
                <a:solidFill>
                  <a:schemeClr val="bg1"/>
                </a:solidFill>
                <a:effectLst/>
              </a:rPr>
              <a:t> </a:t>
            </a:r>
            <a:r>
              <a:rPr lang="fr-FR" sz="1200" b="1" dirty="0">
                <a:solidFill>
                  <a:schemeClr val="bg1"/>
                </a:solidFill>
                <a:effectLst/>
              </a:rPr>
              <a:t>Mobile + Teams </a:t>
            </a:r>
          </a:p>
          <a:p>
            <a:pPr rtl="0"/>
            <a:endParaRPr lang="fr-FR" sz="400" dirty="0">
              <a:solidFill>
                <a:schemeClr val="bg1"/>
              </a:solidFill>
              <a:effectLst/>
            </a:endParaRPr>
          </a:p>
          <a:p>
            <a:pPr rtl="0"/>
            <a:br>
              <a:rPr lang="fr-FR" sz="400" b="1" dirty="0">
                <a:solidFill>
                  <a:schemeClr val="bg1"/>
                </a:solidFill>
              </a:rPr>
            </a:br>
            <a:endParaRPr lang="fr-FR" sz="1200" dirty="0">
              <a:solidFill>
                <a:schemeClr val="bg1"/>
              </a:solidFill>
              <a:effectLst/>
            </a:endParaRPr>
          </a:p>
        </p:txBody>
      </p:sp>
      <p:pic>
        <p:nvPicPr>
          <p:cNvPr id="12" name="Image 40" descr="Une image contenant ordinateur, ordinateur portable, Périphérique de sortie, Netbook&#10;&#10;Description générée automatiquement">
            <a:extLst>
              <a:ext uri="{FF2B5EF4-FFF2-40B4-BE49-F238E27FC236}">
                <a16:creationId xmlns:a16="http://schemas.microsoft.com/office/drawing/2014/main" id="{F92981EB-ADFD-5FA0-75FE-E3CB96C9BD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7" t="20262" r="19117" b="11765"/>
          <a:stretch/>
        </p:blipFill>
        <p:spPr>
          <a:xfrm>
            <a:off x="1527133" y="5676730"/>
            <a:ext cx="1633766" cy="984588"/>
          </a:xfrm>
          <a:prstGeom prst="rect">
            <a:avLst/>
          </a:prstGeom>
        </p:spPr>
      </p:pic>
      <p:pic>
        <p:nvPicPr>
          <p:cNvPr id="13" name="Image 41" descr="Une image contenant Téléphone mobile, texte, gadget, capture d’écran&#10;&#10;Description générée automatiquement">
            <a:extLst>
              <a:ext uri="{FF2B5EF4-FFF2-40B4-BE49-F238E27FC236}">
                <a16:creationId xmlns:a16="http://schemas.microsoft.com/office/drawing/2014/main" id="{80A346C0-A47D-0229-93F6-D2822EC7B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94" y="5429157"/>
            <a:ext cx="1112382" cy="1112382"/>
          </a:xfrm>
          <a:prstGeom prst="rect">
            <a:avLst/>
          </a:prstGeom>
        </p:spPr>
      </p:pic>
      <p:pic>
        <p:nvPicPr>
          <p:cNvPr id="14" name="Image 9" descr="Une image contenant art, cercle&#10;&#10;Description générée automatiquement">
            <a:extLst>
              <a:ext uri="{FF2B5EF4-FFF2-40B4-BE49-F238E27FC236}">
                <a16:creationId xmlns:a16="http://schemas.microsoft.com/office/drawing/2014/main" id="{B668A69B-A7BE-CA02-FCD5-7566CC620D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4" r="-1" b="59051"/>
          <a:stretch/>
        </p:blipFill>
        <p:spPr>
          <a:xfrm>
            <a:off x="534915" y="1029549"/>
            <a:ext cx="2349676" cy="2732624"/>
          </a:xfrm>
          <a:prstGeom prst="rect">
            <a:avLst/>
          </a:prstGeom>
        </p:spPr>
      </p:pic>
      <p:sp>
        <p:nvSpPr>
          <p:cNvPr id="15" name="ZoneTexte 10">
            <a:extLst>
              <a:ext uri="{FF2B5EF4-FFF2-40B4-BE49-F238E27FC236}">
                <a16:creationId xmlns:a16="http://schemas.microsoft.com/office/drawing/2014/main" id="{2282703C-3D25-972A-A904-A05BC9BEC8FA}"/>
              </a:ext>
            </a:extLst>
          </p:cNvPr>
          <p:cNvSpPr txBox="1"/>
          <p:nvPr/>
        </p:nvSpPr>
        <p:spPr>
          <a:xfrm>
            <a:off x="3594109" y="6176135"/>
            <a:ext cx="772725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à partir de 32,75€* HT/ mois illimité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par utilisateur  </a:t>
            </a:r>
          </a:p>
        </p:txBody>
      </p:sp>
      <p:sp>
        <p:nvSpPr>
          <p:cNvPr id="16" name="ZoneTexte 32">
            <a:extLst>
              <a:ext uri="{FF2B5EF4-FFF2-40B4-BE49-F238E27FC236}">
                <a16:creationId xmlns:a16="http://schemas.microsoft.com/office/drawing/2014/main" id="{1B814284-0343-188A-3D6C-77CAE91E6919}"/>
              </a:ext>
            </a:extLst>
          </p:cNvPr>
          <p:cNvSpPr txBox="1"/>
          <p:nvPr/>
        </p:nvSpPr>
        <p:spPr>
          <a:xfrm>
            <a:off x="3618439" y="6403040"/>
            <a:ext cx="730525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* Prix du numéro professionnel compris en portabilité, sur une base de 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licence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 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SMART+ 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illimité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 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 inclut un Mobile 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Fira Sans Extra Condensed Medium"/>
                <a:sym typeface="Fira Sans Extra Condensed Medium"/>
              </a:rPr>
              <a:t>OpenSIM 20G </a:t>
            </a:r>
          </a:p>
        </p:txBody>
      </p:sp>
    </p:spTree>
    <p:extLst>
      <p:ext uri="{BB962C8B-B14F-4D97-AF65-F5344CB8AC3E}">
        <p14:creationId xmlns:p14="http://schemas.microsoft.com/office/powerpoint/2010/main" val="3418750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63BE9A8-3631-B993-1372-F5A50C3A686E}"/>
              </a:ext>
            </a:extLst>
          </p:cNvPr>
          <p:cNvSpPr txBox="1"/>
          <p:nvPr/>
        </p:nvSpPr>
        <p:spPr>
          <a:xfrm>
            <a:off x="326095" y="2690336"/>
            <a:ext cx="1153981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dirty="0">
                <a:solidFill>
                  <a:srgbClr val="FFFFFF"/>
                </a:solidFill>
                <a:latin typeface="+mj-lt"/>
              </a:rPr>
              <a:t>LES LICENCES UTILISATEURS &amp; TARIFS DE LA SOLUTION</a:t>
            </a:r>
          </a:p>
        </p:txBody>
      </p:sp>
    </p:spTree>
    <p:extLst>
      <p:ext uri="{BB962C8B-B14F-4D97-AF65-F5344CB8AC3E}">
        <p14:creationId xmlns:p14="http://schemas.microsoft.com/office/powerpoint/2010/main" val="46980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71CD12E-5BDB-3ABE-4B22-ED1A3A541363}"/>
              </a:ext>
            </a:extLst>
          </p:cNvPr>
          <p:cNvSpPr/>
          <p:nvPr/>
        </p:nvSpPr>
        <p:spPr>
          <a:xfrm>
            <a:off x="458716" y="4608650"/>
            <a:ext cx="9089495" cy="10174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stny Body"/>
              <a:ea typeface="+mn-ea"/>
              <a:cs typeface="+mn-cs"/>
            </a:endParaRP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1A85587D-FE7F-F481-49C3-80B0528C7060}"/>
              </a:ext>
            </a:extLst>
          </p:cNvPr>
          <p:cNvSpPr/>
          <p:nvPr/>
        </p:nvSpPr>
        <p:spPr>
          <a:xfrm>
            <a:off x="3945003" y="1368237"/>
            <a:ext cx="2795165" cy="4726318"/>
          </a:xfrm>
          <a:prstGeom prst="roundRect">
            <a:avLst>
              <a:gd name="adj" fmla="val 421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 err="1">
              <a:ln>
                <a:noFill/>
              </a:ln>
              <a:solidFill>
                <a:srgbClr val="1BA9B5"/>
              </a:solidFill>
              <a:effectLst/>
              <a:uLnTx/>
              <a:uFillTx/>
              <a:latin typeface="Dstny Body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520758DE-8460-BB0F-2D1A-34E044DC3DCA}"/>
              </a:ext>
            </a:extLst>
          </p:cNvPr>
          <p:cNvSpPr/>
          <p:nvPr/>
        </p:nvSpPr>
        <p:spPr>
          <a:xfrm>
            <a:off x="446309" y="1848761"/>
            <a:ext cx="3460677" cy="4709160"/>
          </a:xfrm>
          <a:prstGeom prst="roundRect">
            <a:avLst>
              <a:gd name="adj" fmla="val 42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 err="1">
              <a:ln>
                <a:noFill/>
              </a:ln>
              <a:solidFill>
                <a:srgbClr val="1BA9B5"/>
              </a:solidFill>
              <a:effectLst/>
              <a:uLnTx/>
              <a:uFillTx/>
              <a:latin typeface="Dstny Body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CA779BED-CA21-01F4-3ADB-B5346030AACF}"/>
              </a:ext>
            </a:extLst>
          </p:cNvPr>
          <p:cNvSpPr/>
          <p:nvPr/>
        </p:nvSpPr>
        <p:spPr>
          <a:xfrm>
            <a:off x="6765453" y="1362071"/>
            <a:ext cx="2770351" cy="4726318"/>
          </a:xfrm>
          <a:prstGeom prst="roundRect">
            <a:avLst>
              <a:gd name="adj" fmla="val 421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 err="1">
              <a:ln>
                <a:noFill/>
              </a:ln>
              <a:solidFill>
                <a:srgbClr val="1BA9B5"/>
              </a:solidFill>
              <a:effectLst/>
              <a:uLnTx/>
              <a:uFillTx/>
              <a:latin typeface="Dstny Body"/>
              <a:ea typeface="+mn-ea"/>
              <a:cs typeface="+mn-cs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E1015368-D09B-0FBD-1EDA-9B54636046E7}"/>
              </a:ext>
            </a:extLst>
          </p:cNvPr>
          <p:cNvSpPr txBox="1"/>
          <p:nvPr/>
        </p:nvSpPr>
        <p:spPr>
          <a:xfrm>
            <a:off x="4367776" y="1425372"/>
            <a:ext cx="196235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SMART  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E252E1B-4713-C449-C53C-CA4575C59B26}"/>
              </a:ext>
            </a:extLst>
          </p:cNvPr>
          <p:cNvSpPr txBox="1"/>
          <p:nvPr/>
        </p:nvSpPr>
        <p:spPr>
          <a:xfrm>
            <a:off x="7072834" y="1425372"/>
            <a:ext cx="21937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SMART +</a:t>
            </a:r>
          </a:p>
        </p:txBody>
      </p:sp>
      <p:graphicFrame>
        <p:nvGraphicFramePr>
          <p:cNvPr id="10" name="Tableau 11">
            <a:extLst>
              <a:ext uri="{FF2B5EF4-FFF2-40B4-BE49-F238E27FC236}">
                <a16:creationId xmlns:a16="http://schemas.microsoft.com/office/drawing/2014/main" id="{524E6861-BF6C-A789-4571-A8BDF2FF4D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256492"/>
              </p:ext>
            </p:extLst>
          </p:nvPr>
        </p:nvGraphicFramePr>
        <p:xfrm>
          <a:off x="446309" y="1842595"/>
          <a:ext cx="9089495" cy="42519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478530">
                  <a:extLst>
                    <a:ext uri="{9D8B030D-6E8A-4147-A177-3AD203B41FA5}">
                      <a16:colId xmlns:a16="http://schemas.microsoft.com/office/drawing/2014/main" val="2780049048"/>
                    </a:ext>
                  </a:extLst>
                </a:gridCol>
                <a:gridCol w="2829547">
                  <a:extLst>
                    <a:ext uri="{9D8B030D-6E8A-4147-A177-3AD203B41FA5}">
                      <a16:colId xmlns:a16="http://schemas.microsoft.com/office/drawing/2014/main" val="1901812237"/>
                    </a:ext>
                  </a:extLst>
                </a:gridCol>
                <a:gridCol w="2781418">
                  <a:extLst>
                    <a:ext uri="{9D8B030D-6E8A-4147-A177-3AD203B41FA5}">
                      <a16:colId xmlns:a16="http://schemas.microsoft.com/office/drawing/2014/main" val="2587973147"/>
                    </a:ext>
                  </a:extLst>
                </a:gridCol>
              </a:tblGrid>
              <a:tr h="443720">
                <a:tc>
                  <a:txBody>
                    <a:bodyPr/>
                    <a:lstStyle/>
                    <a:p>
                      <a:r>
                        <a:rPr lang="fr-FR" sz="1600" b="0" dirty="0"/>
                        <a:t>Numéro Professionnel Fixe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ü"/>
                      </a:pPr>
                      <a:r>
                        <a:rPr lang="fr-FR" sz="24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ü"/>
                      </a:pPr>
                      <a:r>
                        <a:rPr lang="fr-FR" sz="24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509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0" dirty="0"/>
                        <a:t>Téléphonie d’entreprise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ü"/>
                      </a:pPr>
                      <a:r>
                        <a:rPr lang="fr-FR" sz="24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ü"/>
                      </a:pPr>
                      <a:r>
                        <a:rPr lang="fr-FR" sz="24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0744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0" dirty="0"/>
                        <a:t>Auto-provisioning des postes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ü"/>
                      </a:pPr>
                      <a:r>
                        <a:rPr lang="fr-FR" sz="24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ü"/>
                      </a:pPr>
                      <a:r>
                        <a:rPr lang="fr-FR" sz="24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6683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0" dirty="0"/>
                        <a:t>Teams Connect </a:t>
                      </a:r>
                    </a:p>
                    <a:p>
                      <a:r>
                        <a:rPr kumimoji="0" lang="fr-F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paramétrez votre téléphonie dans MS Teams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ü"/>
                      </a:pPr>
                      <a:r>
                        <a:rPr lang="fr-FR" sz="24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ü"/>
                      </a:pPr>
                      <a:r>
                        <a:rPr lang="fr-FR" sz="24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2297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0" dirty="0"/>
                        <a:t>Softphone PC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ü"/>
                      </a:pPr>
                      <a:endParaRPr lang="fr-F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ü"/>
                      </a:pPr>
                      <a:r>
                        <a:rPr lang="fr-FR" sz="24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0602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0" dirty="0"/>
                        <a:t>Collaboration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ü"/>
                      </a:pPr>
                      <a:endParaRPr lang="fr-F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ü"/>
                      </a:pPr>
                      <a:r>
                        <a:rPr lang="fr-FR" sz="24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0294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0" dirty="0"/>
                        <a:t>Intégration CRM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ü"/>
                      </a:pPr>
                      <a:r>
                        <a:rPr lang="fr-FR" sz="24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032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0" dirty="0"/>
                        <a:t>Mobile convergent </a:t>
                      </a:r>
                    </a:p>
                    <a:p>
                      <a:r>
                        <a:rPr lang="fr-FR" sz="1100" b="0" dirty="0"/>
                        <a:t>Dstny OpenSIM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En option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 option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883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0" dirty="0"/>
                        <a:t>Intégration Call2Teams</a:t>
                      </a:r>
                    </a:p>
                    <a:p>
                      <a:r>
                        <a:rPr lang="fr-FR" sz="1100" b="0" dirty="0"/>
                        <a:t>appelez depuis MS Teams **</a:t>
                      </a:r>
                      <a:endParaRPr lang="fr-FR" sz="10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>
                          <a:solidFill>
                            <a:schemeClr val="bg1"/>
                          </a:solidFill>
                        </a:rPr>
                        <a:t>En option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 option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9351083"/>
                  </a:ext>
                </a:extLst>
              </a:tr>
            </a:tbl>
          </a:graphicData>
        </a:graphic>
      </p:graphicFrame>
      <p:sp>
        <p:nvSpPr>
          <p:cNvPr id="49" name="ZoneTexte 48">
            <a:extLst>
              <a:ext uri="{FF2B5EF4-FFF2-40B4-BE49-F238E27FC236}">
                <a16:creationId xmlns:a16="http://schemas.microsoft.com/office/drawing/2014/main" id="{9D430F8D-67E8-7109-40DA-60CAC37E4333}"/>
              </a:ext>
            </a:extLst>
          </p:cNvPr>
          <p:cNvSpPr txBox="1"/>
          <p:nvPr/>
        </p:nvSpPr>
        <p:spPr>
          <a:xfrm>
            <a:off x="446309" y="6300812"/>
            <a:ext cx="78813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**nécessite la licence Microsoft Teams Phone Standard 7,5€ HT/ mois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F5358A9-D3BF-249C-5F32-26464D2C511F}"/>
              </a:ext>
            </a:extLst>
          </p:cNvPr>
          <p:cNvSpPr txBox="1">
            <a:spLocks/>
          </p:cNvSpPr>
          <p:nvPr/>
        </p:nvSpPr>
        <p:spPr>
          <a:xfrm>
            <a:off x="446308" y="462071"/>
            <a:ext cx="11745691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ym typeface="Wingdings" pitchFamily="2" charset="2"/>
              </a:rPr>
              <a:t>LES LICENCES MBCAAS ET LEURS FONCTIONNALITÉS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9183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collage&#10;&#10;Description générée automatiquement">
            <a:extLst>
              <a:ext uri="{FF2B5EF4-FFF2-40B4-BE49-F238E27FC236}">
                <a16:creationId xmlns:a16="http://schemas.microsoft.com/office/drawing/2014/main" id="{1026207C-AC02-C1B1-B6AE-6F4142111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4CD4964-C3E7-AD0F-9F1C-A9316BFA7AA1}"/>
              </a:ext>
            </a:extLst>
          </p:cNvPr>
          <p:cNvSpPr txBox="1"/>
          <p:nvPr/>
        </p:nvSpPr>
        <p:spPr>
          <a:xfrm>
            <a:off x="2357985" y="769506"/>
            <a:ext cx="146304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000000"/>
                </a:solidFill>
                <a:latin typeface="Dstny Body"/>
              </a:rPr>
              <a:t>+1000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 Destinians dans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7 pays Européens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000000"/>
                </a:solidFill>
                <a:latin typeface="Dstny Body"/>
              </a:rPr>
              <a:t>200 en France</a:t>
            </a: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stny Body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7A7F9E4-1AFD-D630-B348-52804B6A728E}"/>
              </a:ext>
            </a:extLst>
          </p:cNvPr>
          <p:cNvSpPr txBox="1"/>
          <p:nvPr/>
        </p:nvSpPr>
        <p:spPr>
          <a:xfrm>
            <a:off x="4383024" y="892616"/>
            <a:ext cx="146304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7 acquisitions technologiques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à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valeur ajoutée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897A16E-5B4C-83D8-C01F-DAFD0C39DE3D}"/>
              </a:ext>
            </a:extLst>
          </p:cNvPr>
          <p:cNvSpPr txBox="1"/>
          <p:nvPr/>
        </p:nvSpPr>
        <p:spPr>
          <a:xfrm>
            <a:off x="8243627" y="892616"/>
            <a:ext cx="161544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230M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de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revenue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 en 2022 (56M en France)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F2F5564-B19C-6514-563F-0595A3410B5F}"/>
              </a:ext>
            </a:extLst>
          </p:cNvPr>
          <p:cNvSpPr txBox="1"/>
          <p:nvPr/>
        </p:nvSpPr>
        <p:spPr>
          <a:xfrm>
            <a:off x="6236368" y="2961654"/>
            <a:ext cx="1615440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+ de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3,2M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d’utilisateurs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Dstny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70BE325-18EB-E3D9-D17C-DF8680CCECB2}"/>
              </a:ext>
            </a:extLst>
          </p:cNvPr>
          <p:cNvSpPr txBox="1"/>
          <p:nvPr/>
        </p:nvSpPr>
        <p:spPr>
          <a:xfrm>
            <a:off x="2281785" y="4881884"/>
            <a:ext cx="1615440" cy="1061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+ de 20 000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Clients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stny Bod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+ de 1 500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Partenaires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    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BE45DA1-83C1-CE62-9E51-9369808E1E0C}"/>
              </a:ext>
            </a:extLst>
          </p:cNvPr>
          <p:cNvSpPr txBox="1"/>
          <p:nvPr/>
        </p:nvSpPr>
        <p:spPr>
          <a:xfrm>
            <a:off x="383033" y="2807766"/>
            <a:ext cx="146304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000000"/>
                </a:solidFill>
                <a:latin typeface="Dstny Body"/>
              </a:rPr>
              <a:t>C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réée en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2008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 par le duo de frères De Wever 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475E46F-0346-6C92-F52F-02745323ABB3}"/>
              </a:ext>
            </a:extLst>
          </p:cNvPr>
          <p:cNvSpPr txBox="1"/>
          <p:nvPr/>
        </p:nvSpPr>
        <p:spPr>
          <a:xfrm>
            <a:off x="8389878" y="4674134"/>
            <a:ext cx="1469189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Reconnue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leader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 en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croissance et innovation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industrielle par Frost &amp; Sullivan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6AE98AD-258D-C691-64ED-4B0AC7ADA96F}"/>
              </a:ext>
            </a:extLst>
          </p:cNvPr>
          <p:cNvSpPr txBox="1"/>
          <p:nvPr/>
        </p:nvSpPr>
        <p:spPr>
          <a:xfrm>
            <a:off x="4306824" y="4958828"/>
            <a:ext cx="161544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Un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backbone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européen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rPr>
              <a:t> avec 30 points de présence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2D8E465-78A5-7828-6890-AD13D6EBFB1D}"/>
              </a:ext>
            </a:extLst>
          </p:cNvPr>
          <p:cNvSpPr txBox="1"/>
          <p:nvPr/>
        </p:nvSpPr>
        <p:spPr>
          <a:xfrm>
            <a:off x="5352288" y="3992148"/>
            <a:ext cx="569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stny Headline"/>
                <a:ea typeface="+mn-ea"/>
                <a:cs typeface="+mn-cs"/>
              </a:rPr>
              <a:t>GROUP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B1D3384-7082-BB7E-80D1-B6862FFF96F2}"/>
              </a:ext>
            </a:extLst>
          </p:cNvPr>
          <p:cNvSpPr txBox="1"/>
          <p:nvPr/>
        </p:nvSpPr>
        <p:spPr>
          <a:xfrm>
            <a:off x="10231105" y="2646519"/>
            <a:ext cx="161544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fr-FR" sz="1600" dirty="0">
                <a:solidFill>
                  <a:srgbClr val="000000"/>
                </a:solidFill>
                <a:latin typeface="Dstny Body"/>
              </a:rPr>
              <a:t>7 points de présence en datacenters français </a:t>
            </a:r>
            <a:r>
              <a:rPr lang="fr-FR" sz="1600" b="1" dirty="0">
                <a:solidFill>
                  <a:srgbClr val="000000"/>
                </a:solidFill>
                <a:latin typeface="Dstny Body"/>
              </a:rPr>
              <a:t>certifiés ISO 27001 et HDS 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stny Bod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343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14926E-179F-19F1-9BCB-FF7BC9384DC8}"/>
              </a:ext>
            </a:extLst>
          </p:cNvPr>
          <p:cNvSpPr/>
          <p:nvPr/>
        </p:nvSpPr>
        <p:spPr>
          <a:xfrm>
            <a:off x="11141765" y="6182139"/>
            <a:ext cx="745435" cy="381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FR" noProof="0" dirty="0" err="1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D707BBF-6D68-1529-AF0C-43A0656DAEA6}"/>
              </a:ext>
            </a:extLst>
          </p:cNvPr>
          <p:cNvSpPr txBox="1"/>
          <p:nvPr/>
        </p:nvSpPr>
        <p:spPr>
          <a:xfrm>
            <a:off x="446308" y="1727198"/>
            <a:ext cx="196325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514350"/>
            <a:r>
              <a:rPr lang="fr-FR" sz="1000" b="1" i="1" dirty="0">
                <a:solidFill>
                  <a:srgbClr val="000000"/>
                </a:solidFill>
                <a:latin typeface="Dstny Body"/>
              </a:rPr>
              <a:t>Type :</a:t>
            </a:r>
          </a:p>
          <a:p>
            <a:pPr marL="160734" indent="-160734" defTabSz="514350">
              <a:buFont typeface="Arial" panose="020B0604020202020204" pitchFamily="34" charset="0"/>
              <a:buChar char="•"/>
            </a:pPr>
            <a:r>
              <a:rPr lang="fr-FR" sz="1000" b="1" i="1" dirty="0">
                <a:solidFill>
                  <a:srgbClr val="000000"/>
                </a:solidFill>
                <a:latin typeface="Dstny Body"/>
              </a:rPr>
              <a:t>A : Abonnement</a:t>
            </a:r>
          </a:p>
          <a:p>
            <a:pPr marL="160734" indent="-160734" defTabSz="514350">
              <a:buFont typeface="Arial" panose="020B0604020202020204" pitchFamily="34" charset="0"/>
              <a:buChar char="•"/>
            </a:pPr>
            <a:r>
              <a:rPr lang="fr-FR" sz="1000" b="1" i="1" dirty="0">
                <a:solidFill>
                  <a:srgbClr val="000000"/>
                </a:solidFill>
                <a:latin typeface="Dstny Body"/>
              </a:rPr>
              <a:t>F : Frais de mise en service (FMS)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6ACF9F-E407-68B9-763D-8D44D4305A20}"/>
              </a:ext>
            </a:extLst>
          </p:cNvPr>
          <p:cNvSpPr/>
          <p:nvPr/>
        </p:nvSpPr>
        <p:spPr>
          <a:xfrm>
            <a:off x="44012" y="6697725"/>
            <a:ext cx="5468092" cy="11312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500" tIns="20250" rIns="40500" bIns="20250" rtlCol="0" anchor="ctr"/>
          <a:lstStyle/>
          <a:p>
            <a:pPr algn="ctr" defTabSz="514350"/>
            <a:endParaRPr lang="fr-FR" sz="1013" dirty="0" err="1">
              <a:solidFill>
                <a:srgbClr val="FFFFFF"/>
              </a:solidFill>
              <a:latin typeface="Dstny Body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8170704-2003-9856-CAC5-2827C0607648}"/>
              </a:ext>
            </a:extLst>
          </p:cNvPr>
          <p:cNvSpPr txBox="1"/>
          <p:nvPr/>
        </p:nvSpPr>
        <p:spPr>
          <a:xfrm>
            <a:off x="413525" y="1197570"/>
            <a:ext cx="4039842" cy="3290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514350"/>
            <a:r>
              <a:rPr lang="fr-FR" sz="1350" dirty="0">
                <a:solidFill>
                  <a:srgbClr val="000000"/>
                </a:solidFill>
                <a:latin typeface="Dstny Headline"/>
              </a:rPr>
              <a:t>Septembre –Décembre 2023</a:t>
            </a:r>
          </a:p>
          <a:p>
            <a:pPr defTabSz="514350"/>
            <a:r>
              <a:rPr lang="fr-FR" sz="788" i="1" dirty="0">
                <a:solidFill>
                  <a:srgbClr val="000000"/>
                </a:solidFill>
                <a:latin typeface="Dstny Body"/>
              </a:rPr>
              <a:t>Prix public</a:t>
            </a: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CE0C7483-E38E-5DD4-37E1-9438FCD7800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0448" y="6404722"/>
            <a:ext cx="466155" cy="159252"/>
          </a:xfrm>
          <a:prstGeom prst="rect">
            <a:avLst/>
          </a:prstGeom>
        </p:spPr>
      </p:pic>
      <p:graphicFrame>
        <p:nvGraphicFramePr>
          <p:cNvPr id="5" name="Tableau 3">
            <a:extLst>
              <a:ext uri="{FF2B5EF4-FFF2-40B4-BE49-F238E27FC236}">
                <a16:creationId xmlns:a16="http://schemas.microsoft.com/office/drawing/2014/main" id="{EB3E7574-C317-9909-EC23-8FD87B68EE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062430"/>
              </p:ext>
            </p:extLst>
          </p:nvPr>
        </p:nvGraphicFramePr>
        <p:xfrm>
          <a:off x="5630617" y="47147"/>
          <a:ext cx="6380935" cy="67716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4058089">
                  <a:extLst>
                    <a:ext uri="{9D8B030D-6E8A-4147-A177-3AD203B41FA5}">
                      <a16:colId xmlns:a16="http://schemas.microsoft.com/office/drawing/2014/main" val="1596653448"/>
                    </a:ext>
                  </a:extLst>
                </a:gridCol>
                <a:gridCol w="836945">
                  <a:extLst>
                    <a:ext uri="{9D8B030D-6E8A-4147-A177-3AD203B41FA5}">
                      <a16:colId xmlns:a16="http://schemas.microsoft.com/office/drawing/2014/main" val="1887313902"/>
                    </a:ext>
                  </a:extLst>
                </a:gridCol>
                <a:gridCol w="1485901">
                  <a:extLst>
                    <a:ext uri="{9D8B030D-6E8A-4147-A177-3AD203B41FA5}">
                      <a16:colId xmlns:a16="http://schemas.microsoft.com/office/drawing/2014/main" val="2361110857"/>
                    </a:ext>
                  </a:extLst>
                </a:gridCol>
              </a:tblGrid>
              <a:tr h="2052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Description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Type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Prix unitaire HT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6021150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Licence Utilisateur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685173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Licence  </a:t>
                      </a:r>
                      <a:r>
                        <a:rPr lang="fr-FR" sz="11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Smart</a:t>
                      </a:r>
                      <a:r>
                        <a:rPr lang="fr-FR" sz="1100" u="none" strike="noStrike" dirty="0">
                          <a:effectLst/>
                        </a:rPr>
                        <a:t> | Compteur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4D4D4D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3,90 €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437635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Licence  </a:t>
                      </a:r>
                      <a:r>
                        <a:rPr lang="fr-FR" sz="11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Smart</a:t>
                      </a:r>
                      <a:r>
                        <a:rPr lang="fr-FR" sz="1100" u="none" strike="noStrike" dirty="0">
                          <a:effectLst/>
                        </a:rPr>
                        <a:t> | Illimité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4D4D4D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9,90 €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6683778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Licence  </a:t>
                      </a:r>
                      <a:r>
                        <a:rPr lang="fr-FR" sz="1100" b="1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Smart</a:t>
                      </a:r>
                      <a:r>
                        <a:rPr lang="fr-FR" sz="110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+</a:t>
                      </a:r>
                      <a:r>
                        <a:rPr lang="fr-FR" sz="1100" u="none" strike="noStrike" dirty="0">
                          <a:effectLst/>
                        </a:rPr>
                        <a:t> | Compteur</a:t>
                      </a:r>
                      <a:endParaRPr lang="fr-FR" sz="1100" b="0" i="0" u="none" strike="noStrike" dirty="0">
                        <a:solidFill>
                          <a:srgbClr val="B4128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4D4D4D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8,90 €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791490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Licence  </a:t>
                      </a:r>
                      <a:r>
                        <a:rPr lang="fr-FR" sz="1100" b="1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Smart+ </a:t>
                      </a:r>
                      <a:r>
                        <a:rPr lang="fr-FR" sz="1100" u="none" strike="noStrike" dirty="0">
                          <a:effectLst/>
                        </a:rPr>
                        <a:t>| Illimité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4D4D4D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14,90 €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349435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Options</a:t>
                      </a:r>
                      <a:endParaRPr lang="fr-FR" sz="1100" b="1" i="0" u="none" strike="noStrike" dirty="0">
                        <a:solidFill>
                          <a:srgbClr val="4D4D4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297070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Groupement d’appels compteur – </a:t>
                      </a:r>
                      <a:r>
                        <a:rPr lang="fr-FR" sz="1100" u="none" strike="noStrike">
                          <a:effectLst/>
                        </a:rPr>
                        <a:t>1</a:t>
                      </a:r>
                      <a:r>
                        <a:rPr lang="fr-FR" sz="1100" u="none" strike="noStrike" baseline="30000">
                          <a:effectLst/>
                        </a:rPr>
                        <a:t>er</a:t>
                      </a:r>
                      <a:r>
                        <a:rPr lang="fr-FR" sz="1100" u="none" strike="noStrike">
                          <a:effectLst/>
                        </a:rPr>
                        <a:t> offert 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4D4D4D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3,50 €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0532180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marL="0" algn="l" defTabSz="162744" rtl="0" eaLnBrk="1" fontAlgn="ctr" latinLnBrk="0" hangingPunct="1"/>
                      <a:r>
                        <a:rPr lang="fr-FR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Groupement d’appels illimité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4D4D4D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solidFill>
                            <a:srgbClr val="4D4D4D"/>
                          </a:solidFill>
                          <a:effectLst/>
                          <a:latin typeface="+mn-lt"/>
                        </a:rPr>
                        <a:t>11,30 €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881061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marL="0" algn="l" defTabSz="162744" rtl="0" eaLnBrk="1" fontAlgn="ctr" latinLnBrk="0" hangingPunct="1"/>
                      <a:r>
                        <a:rPr lang="fr-FR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Groupement d’appels avancé compteur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4D4D4D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solidFill>
                            <a:srgbClr val="4D4D4D"/>
                          </a:solidFill>
                          <a:effectLst/>
                          <a:latin typeface="+mn-lt"/>
                        </a:rPr>
                        <a:t>13,80 €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285799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marL="0" marR="0" lvl="0" indent="0" algn="l" defTabSz="1627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Groupement d’appels avancé illimité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4D4D4D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solidFill>
                            <a:srgbClr val="4D4D4D"/>
                          </a:solidFill>
                          <a:effectLst/>
                          <a:latin typeface="+mn-lt"/>
                        </a:rPr>
                        <a:t>21,90 €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9256922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marL="0" algn="l" defTabSz="162744" rtl="0" eaLnBrk="1" fontAlgn="ctr" latinLnBrk="0" hangingPunct="1"/>
                      <a:r>
                        <a:rPr lang="fr-FR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Serveur Vocal Interactif (SVI) compteur - 1er offert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4D4D4D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2,30 €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743758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marL="0" marR="0" lvl="0" indent="0" algn="l" defTabSz="1627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Serveur Vocal Interactif (SVI) illimité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4D4D4D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solidFill>
                            <a:srgbClr val="4D4D4D"/>
                          </a:solidFill>
                          <a:effectLst/>
                          <a:latin typeface="+mn-lt"/>
                        </a:rPr>
                        <a:t>9,90 €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976029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Call2Teams 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4D4D4D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3,50 €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1289515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Tableau de bord temps réel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4D4D4D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25,00 €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777839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Analytics avancés </a:t>
                      </a:r>
                      <a:r>
                        <a:rPr lang="fr-FR" sz="7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(par utilisateurs actifs) </a:t>
                      </a:r>
                      <a:endParaRPr lang="fr-FR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4D4D4D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solidFill>
                            <a:srgbClr val="4D4D4D"/>
                          </a:solidFill>
                          <a:effectLst/>
                          <a:latin typeface="+mn-lt"/>
                        </a:rPr>
                        <a:t>0,70 €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039505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Fonctionnalités superviseur et statistiques </a:t>
                      </a:r>
                      <a:endParaRPr lang="fr-FR" sz="1100" b="0" i="0" u="none" strike="noStrike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4D4D4D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5,00 €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782018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Fonctionnalités superviseur avancées </a:t>
                      </a:r>
                      <a:r>
                        <a:rPr lang="fr-FR" sz="700" b="1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(disponible prochainement) </a:t>
                      </a:r>
                      <a:endParaRPr lang="fr-FR" sz="800" b="1" i="0" u="none" strike="noStrike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4D4D4D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3,30 €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137421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Forfaits Mobile Bouygues Convergents</a:t>
                      </a:r>
                      <a:endParaRPr lang="fr-FR" sz="1100" b="1" i="0" u="none" strike="noStrike" dirty="0">
                        <a:solidFill>
                          <a:srgbClr val="4D4D4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983960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Forfait Smartphone | Illimités + Compteur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4D4D4D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5,00 €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904388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Forfait Smartphone| Illimités + 1 Go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4D4D4D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6,90 €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8241015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Forfait Smartphone | Illimités + 5 Go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4D4D4D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11,50 €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8295362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Forfait Smartphone | Illimités + 20 Go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4D4D4D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14,00 €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849324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Forfait Smartphone | Illimités + 60 Go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4D4D4D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19,00 €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22600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Forfait Smartphone | Illimités + 100 Go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4D4D4D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27,00 €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4967735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Cartes SIM</a:t>
                      </a:r>
                      <a:endParaRPr lang="fr-FR" sz="1100" b="1" i="0" u="none" strike="noStrike" dirty="0">
                        <a:solidFill>
                          <a:srgbClr val="4D4D4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927042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</a:rPr>
                        <a:t>Format SIM triple découpe</a:t>
                      </a:r>
                      <a:endParaRPr lang="fr-FR" sz="1100" b="0" i="0" u="none" strike="noStrike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4D4D4D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2,50 €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4687798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Numéros professionnels</a:t>
                      </a:r>
                      <a:endParaRPr lang="fr-FR" sz="1100" b="1" i="0" u="none" strike="noStrike" dirty="0">
                        <a:solidFill>
                          <a:srgbClr val="4D4D4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271463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Numéros en création </a:t>
                      </a:r>
                      <a:r>
                        <a:rPr lang="fr-FR" sz="700" b="1" u="none" strike="noStrike" dirty="0">
                          <a:effectLst/>
                        </a:rPr>
                        <a:t>(non géographique) </a:t>
                      </a:r>
                      <a:endParaRPr lang="fr-FR" sz="700" b="1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4D4D4D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0,25 €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642776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Numéros en portabilité </a:t>
                      </a:r>
                      <a:endParaRPr lang="fr-FR" sz="1100" b="0" i="0" u="none" strike="noStrike" dirty="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4D4D4D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0,35 €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14184605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Frais de portabilité d'un numéro existant </a:t>
                      </a:r>
                      <a:endParaRPr lang="fr-FR" sz="1100" b="0" i="0" u="none" strike="noStrike" dirty="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4D4D4D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9,00 €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4911795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Communications </a:t>
                      </a:r>
                      <a:endParaRPr lang="fr-FR" sz="1100" b="1" i="0" u="none" strike="noStrike" dirty="0">
                        <a:solidFill>
                          <a:srgbClr val="4D4D4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312865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2 canaux entrants supplémentaires 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4D4D4D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9,00 €</a:t>
                      </a:r>
                      <a:endParaRPr lang="fr-FR" sz="1100" b="0" i="0" u="none" strike="noStrike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4807894"/>
                  </a:ext>
                </a:extLst>
              </a:tr>
            </a:tbl>
          </a:graphicData>
        </a:graphic>
      </p:graphicFrame>
      <p:sp>
        <p:nvSpPr>
          <p:cNvPr id="8" name="Titre 1">
            <a:extLst>
              <a:ext uri="{FF2B5EF4-FFF2-40B4-BE49-F238E27FC236}">
                <a16:creationId xmlns:a16="http://schemas.microsoft.com/office/drawing/2014/main" id="{8171E7B6-96AD-38E2-9CEE-A167FA03A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09" y="462071"/>
            <a:ext cx="11919680" cy="900000"/>
          </a:xfrm>
        </p:spPr>
        <p:txBody>
          <a:bodyPr/>
          <a:lstStyle/>
          <a:p>
            <a:r>
              <a:rPr lang="fr-FR" dirty="0">
                <a:latin typeface="+mj-lt"/>
                <a:sym typeface="Wingdings" pitchFamily="2" charset="2"/>
              </a:rPr>
              <a:t>LES TARIFS </a:t>
            </a:r>
            <a:endParaRPr lang="fr-FR" dirty="0">
              <a:latin typeface="+mj-lt"/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121796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Arc partiel 55">
            <a:extLst>
              <a:ext uri="{FF2B5EF4-FFF2-40B4-BE49-F238E27FC236}">
                <a16:creationId xmlns:a16="http://schemas.microsoft.com/office/drawing/2014/main" id="{A42B09E5-2EDD-924E-6175-56E13EAE71DF}"/>
              </a:ext>
            </a:extLst>
          </p:cNvPr>
          <p:cNvSpPr/>
          <p:nvPr/>
        </p:nvSpPr>
        <p:spPr>
          <a:xfrm>
            <a:off x="3131536" y="1036590"/>
            <a:ext cx="4680000" cy="4680000"/>
          </a:xfrm>
          <a:prstGeom prst="pie">
            <a:avLst>
              <a:gd name="adj1" fmla="val 11508021"/>
              <a:gd name="adj2" fmla="val 15296448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stny Body"/>
              <a:ea typeface="+mn-ea"/>
              <a:cs typeface="+mn-cs"/>
            </a:endParaRPr>
          </a:p>
        </p:txBody>
      </p:sp>
      <p:sp>
        <p:nvSpPr>
          <p:cNvPr id="53" name="Arc partiel 52">
            <a:extLst>
              <a:ext uri="{FF2B5EF4-FFF2-40B4-BE49-F238E27FC236}">
                <a16:creationId xmlns:a16="http://schemas.microsoft.com/office/drawing/2014/main" id="{AE8E8A57-C269-9612-A58E-45C29EC77757}"/>
              </a:ext>
            </a:extLst>
          </p:cNvPr>
          <p:cNvSpPr/>
          <p:nvPr/>
        </p:nvSpPr>
        <p:spPr>
          <a:xfrm>
            <a:off x="3345608" y="1181810"/>
            <a:ext cx="4320000" cy="4320000"/>
          </a:xfrm>
          <a:prstGeom prst="pie">
            <a:avLst>
              <a:gd name="adj1" fmla="val 9907846"/>
              <a:gd name="adj2" fmla="val 16180605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stny Body"/>
              <a:ea typeface="+mn-ea"/>
              <a:cs typeface="+mn-cs"/>
            </a:endParaRPr>
          </a:p>
        </p:txBody>
      </p: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9317341C-611C-FE29-ADEC-BD0056EF6223}"/>
              </a:ext>
            </a:extLst>
          </p:cNvPr>
          <p:cNvCxnSpPr>
            <a:cxnSpLocks/>
            <a:stCxn id="67" idx="6"/>
          </p:cNvCxnSpPr>
          <p:nvPr/>
        </p:nvCxnSpPr>
        <p:spPr>
          <a:xfrm>
            <a:off x="2446453" y="1836229"/>
            <a:ext cx="1040735" cy="483306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ercle : creux 66">
            <a:extLst>
              <a:ext uri="{FF2B5EF4-FFF2-40B4-BE49-F238E27FC236}">
                <a16:creationId xmlns:a16="http://schemas.microsoft.com/office/drawing/2014/main" id="{AC7010FC-CF60-DFE7-02C4-C89D0D50847B}"/>
              </a:ext>
            </a:extLst>
          </p:cNvPr>
          <p:cNvSpPr/>
          <p:nvPr/>
        </p:nvSpPr>
        <p:spPr>
          <a:xfrm>
            <a:off x="1827253" y="1514029"/>
            <a:ext cx="619200" cy="644400"/>
          </a:xfrm>
          <a:prstGeom prst="donut">
            <a:avLst>
              <a:gd name="adj" fmla="val 8937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stny Body"/>
              <a:ea typeface="+mn-ea"/>
              <a:cs typeface="+mn-cs"/>
            </a:endParaRPr>
          </a:p>
        </p:txBody>
      </p: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297B98D0-3D9B-A137-F230-AF6D4FE25A23}"/>
              </a:ext>
            </a:extLst>
          </p:cNvPr>
          <p:cNvCxnSpPr>
            <a:cxnSpLocks/>
            <a:stCxn id="75" idx="6"/>
            <a:endCxn id="53" idx="2"/>
          </p:cNvCxnSpPr>
          <p:nvPr/>
        </p:nvCxnSpPr>
        <p:spPr>
          <a:xfrm>
            <a:off x="2182313" y="3093896"/>
            <a:ext cx="1163295" cy="247914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ercle : creux 74">
            <a:extLst>
              <a:ext uri="{FF2B5EF4-FFF2-40B4-BE49-F238E27FC236}">
                <a16:creationId xmlns:a16="http://schemas.microsoft.com/office/drawing/2014/main" id="{C41F907C-41CF-83C3-0A63-272A5EA3FDD4}"/>
              </a:ext>
            </a:extLst>
          </p:cNvPr>
          <p:cNvSpPr/>
          <p:nvPr/>
        </p:nvSpPr>
        <p:spPr>
          <a:xfrm>
            <a:off x="1563113" y="2771696"/>
            <a:ext cx="619200" cy="644400"/>
          </a:xfrm>
          <a:prstGeom prst="donut">
            <a:avLst>
              <a:gd name="adj" fmla="val 8937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stny Body"/>
              <a:ea typeface="+mn-ea"/>
              <a:cs typeface="+mn-cs"/>
            </a:endParaRP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6D500C41-0206-B357-9F62-59F52A10C9E8}"/>
              </a:ext>
            </a:extLst>
          </p:cNvPr>
          <p:cNvSpPr txBox="1"/>
          <p:nvPr/>
        </p:nvSpPr>
        <p:spPr>
          <a:xfrm>
            <a:off x="773016" y="1504786"/>
            <a:ext cx="767839" cy="4385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BA9B5"/>
                </a:solidFill>
                <a:effectLst/>
                <a:uLnTx/>
                <a:uFillTx/>
                <a:ea typeface="+mn-ea"/>
                <a:cs typeface="+mn-cs"/>
              </a:rPr>
              <a:t>20-49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1BA9B5"/>
                </a:solidFill>
                <a:effectLst/>
                <a:uLnTx/>
                <a:uFillTx/>
                <a:ea typeface="+mn-ea"/>
                <a:cs typeface="+mn-cs"/>
              </a:rPr>
              <a:t>utilisateurs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1BA9B5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1D4B45B3-B5AA-21F6-CF87-ED03CDF6DF38}"/>
              </a:ext>
            </a:extLst>
          </p:cNvPr>
          <p:cNvSpPr txBox="1"/>
          <p:nvPr/>
        </p:nvSpPr>
        <p:spPr>
          <a:xfrm>
            <a:off x="613890" y="2663009"/>
            <a:ext cx="86401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E9305"/>
                </a:solidFill>
                <a:effectLst/>
                <a:uLnTx/>
                <a:uFillTx/>
                <a:ea typeface="+mn-ea"/>
                <a:cs typeface="+mn-cs"/>
              </a:rPr>
              <a:t>50-199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FE9305"/>
                </a:solidFill>
                <a:effectLst/>
                <a:uLnTx/>
                <a:uFillTx/>
                <a:ea typeface="+mn-ea"/>
                <a:cs typeface="+mn-cs"/>
              </a:rPr>
              <a:t>utilisateurs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B928879A-C38A-7033-B5F0-CB54F5B3F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30125" y="4489113"/>
            <a:ext cx="441958" cy="438081"/>
          </a:xfrm>
          <a:prstGeom prst="rect">
            <a:avLst/>
          </a:prstGeom>
        </p:spPr>
      </p:pic>
      <p:sp>
        <p:nvSpPr>
          <p:cNvPr id="5" name="Arc partiel 52">
            <a:extLst>
              <a:ext uri="{FF2B5EF4-FFF2-40B4-BE49-F238E27FC236}">
                <a16:creationId xmlns:a16="http://schemas.microsoft.com/office/drawing/2014/main" id="{4D856334-2A8B-453A-8755-8F74385E04A6}"/>
              </a:ext>
            </a:extLst>
          </p:cNvPr>
          <p:cNvSpPr/>
          <p:nvPr/>
        </p:nvSpPr>
        <p:spPr>
          <a:xfrm>
            <a:off x="3498493" y="1255491"/>
            <a:ext cx="4320000" cy="4320000"/>
          </a:xfrm>
          <a:prstGeom prst="pie">
            <a:avLst>
              <a:gd name="adj1" fmla="val 8628539"/>
              <a:gd name="adj2" fmla="val 16180605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stny Body"/>
              <a:ea typeface="+mn-ea"/>
              <a:cs typeface="+mn-cs"/>
            </a:endParaRPr>
          </a:p>
        </p:txBody>
      </p:sp>
      <p:sp>
        <p:nvSpPr>
          <p:cNvPr id="7" name="Arc partiel 52">
            <a:extLst>
              <a:ext uri="{FF2B5EF4-FFF2-40B4-BE49-F238E27FC236}">
                <a16:creationId xmlns:a16="http://schemas.microsoft.com/office/drawing/2014/main" id="{61DD7F9D-CFD8-0541-863C-853E9D16848B}"/>
              </a:ext>
            </a:extLst>
          </p:cNvPr>
          <p:cNvSpPr/>
          <p:nvPr/>
        </p:nvSpPr>
        <p:spPr>
          <a:xfrm>
            <a:off x="3645848" y="1327030"/>
            <a:ext cx="4320000" cy="4320000"/>
          </a:xfrm>
          <a:prstGeom prst="pie">
            <a:avLst>
              <a:gd name="adj1" fmla="val 7365714"/>
              <a:gd name="adj2" fmla="val 16180605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stny Body"/>
              <a:ea typeface="+mn-ea"/>
              <a:cs typeface="+mn-cs"/>
            </a:endParaRPr>
          </a:p>
        </p:txBody>
      </p:sp>
      <p:sp>
        <p:nvSpPr>
          <p:cNvPr id="8" name="Arc partiel 52">
            <a:extLst>
              <a:ext uri="{FF2B5EF4-FFF2-40B4-BE49-F238E27FC236}">
                <a16:creationId xmlns:a16="http://schemas.microsoft.com/office/drawing/2014/main" id="{4D64E767-C90C-552E-788D-FB670C7F1C9B}"/>
              </a:ext>
            </a:extLst>
          </p:cNvPr>
          <p:cNvSpPr/>
          <p:nvPr/>
        </p:nvSpPr>
        <p:spPr>
          <a:xfrm>
            <a:off x="3830616" y="1381252"/>
            <a:ext cx="4320000" cy="4320000"/>
          </a:xfrm>
          <a:prstGeom prst="pie">
            <a:avLst>
              <a:gd name="adj1" fmla="val 5528524"/>
              <a:gd name="adj2" fmla="val 16180605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stny Body"/>
              <a:ea typeface="+mn-ea"/>
              <a:cs typeface="+mn-cs"/>
            </a:endParaRP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EA7D9C63-4905-2806-E4EF-5AC5721A4AD2}"/>
              </a:ext>
            </a:extLst>
          </p:cNvPr>
          <p:cNvSpPr/>
          <p:nvPr/>
        </p:nvSpPr>
        <p:spPr>
          <a:xfrm>
            <a:off x="3982094" y="1577580"/>
            <a:ext cx="3960000" cy="396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stny Body"/>
              <a:ea typeface="+mn-ea"/>
              <a:cs typeface="+mn-cs"/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EFEA6C77-DC04-4F60-84D0-DB6DC89693F7}"/>
              </a:ext>
            </a:extLst>
          </p:cNvPr>
          <p:cNvCxnSpPr>
            <a:cxnSpLocks/>
            <a:stCxn id="18" idx="6"/>
          </p:cNvCxnSpPr>
          <p:nvPr/>
        </p:nvCxnSpPr>
        <p:spPr>
          <a:xfrm flipV="1">
            <a:off x="2510689" y="4196724"/>
            <a:ext cx="1172572" cy="84562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ercle : creux 74">
            <a:extLst>
              <a:ext uri="{FF2B5EF4-FFF2-40B4-BE49-F238E27FC236}">
                <a16:creationId xmlns:a16="http://schemas.microsoft.com/office/drawing/2014/main" id="{2C4AD9D6-8111-1BE2-6667-5B52949A0B64}"/>
              </a:ext>
            </a:extLst>
          </p:cNvPr>
          <p:cNvSpPr/>
          <p:nvPr/>
        </p:nvSpPr>
        <p:spPr>
          <a:xfrm>
            <a:off x="1891489" y="3959086"/>
            <a:ext cx="619200" cy="644400"/>
          </a:xfrm>
          <a:prstGeom prst="donut">
            <a:avLst>
              <a:gd name="adj" fmla="val 8937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 err="1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Dstny Body"/>
              <a:ea typeface="+mn-ea"/>
              <a:cs typeface="+mn-cs"/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409A89E-1790-B752-6A6C-3D6798A7143B}"/>
              </a:ext>
            </a:extLst>
          </p:cNvPr>
          <p:cNvCxnSpPr>
            <a:cxnSpLocks/>
          </p:cNvCxnSpPr>
          <p:nvPr/>
        </p:nvCxnSpPr>
        <p:spPr>
          <a:xfrm flipV="1">
            <a:off x="2878179" y="4997044"/>
            <a:ext cx="1399087" cy="263724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ercle : creux 74">
            <a:extLst>
              <a:ext uri="{FF2B5EF4-FFF2-40B4-BE49-F238E27FC236}">
                <a16:creationId xmlns:a16="http://schemas.microsoft.com/office/drawing/2014/main" id="{7E7DDCF1-7B98-B483-7A68-72D7B9F55940}"/>
              </a:ext>
            </a:extLst>
          </p:cNvPr>
          <p:cNvSpPr/>
          <p:nvPr/>
        </p:nvSpPr>
        <p:spPr>
          <a:xfrm>
            <a:off x="2322208" y="5044409"/>
            <a:ext cx="619200" cy="644400"/>
          </a:xfrm>
          <a:prstGeom prst="donut">
            <a:avLst>
              <a:gd name="adj" fmla="val 8937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 err="1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Dstny Body"/>
              <a:ea typeface="+mn-ea"/>
              <a:cs typeface="+mn-cs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006F423-04BA-D042-6999-CC4EBC658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831" y="2064431"/>
            <a:ext cx="5060590" cy="2726457"/>
          </a:xfrm>
          <a:prstGeom prst="rect">
            <a:avLst/>
          </a:prstGeom>
        </p:spPr>
      </p:pic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0C52072B-48A7-6340-1E52-85936C1EE699}"/>
              </a:ext>
            </a:extLst>
          </p:cNvPr>
          <p:cNvCxnSpPr>
            <a:cxnSpLocks/>
          </p:cNvCxnSpPr>
          <p:nvPr/>
        </p:nvCxnSpPr>
        <p:spPr>
          <a:xfrm flipV="1">
            <a:off x="4131086" y="5453261"/>
            <a:ext cx="942359" cy="698266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ercle : creux 74">
            <a:extLst>
              <a:ext uri="{FF2B5EF4-FFF2-40B4-BE49-F238E27FC236}">
                <a16:creationId xmlns:a16="http://schemas.microsoft.com/office/drawing/2014/main" id="{CB149239-672E-F51C-46C0-C9A542E2DC30}"/>
              </a:ext>
            </a:extLst>
          </p:cNvPr>
          <p:cNvSpPr/>
          <p:nvPr/>
        </p:nvSpPr>
        <p:spPr>
          <a:xfrm>
            <a:off x="3610104" y="6011412"/>
            <a:ext cx="619200" cy="644400"/>
          </a:xfrm>
          <a:prstGeom prst="donut">
            <a:avLst>
              <a:gd name="adj" fmla="val 8937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stny Body"/>
              <a:ea typeface="+mn-ea"/>
              <a:cs typeface="+mn-cs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9B75231-C9B3-0296-1211-315890FDEA31}"/>
              </a:ext>
            </a:extLst>
          </p:cNvPr>
          <p:cNvSpPr txBox="1"/>
          <p:nvPr/>
        </p:nvSpPr>
        <p:spPr>
          <a:xfrm>
            <a:off x="646594" y="4023561"/>
            <a:ext cx="105317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200-499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utilisateurs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01B3458A-6628-6302-372A-29E6610701D1}"/>
              </a:ext>
            </a:extLst>
          </p:cNvPr>
          <p:cNvSpPr txBox="1"/>
          <p:nvPr/>
        </p:nvSpPr>
        <p:spPr>
          <a:xfrm>
            <a:off x="980026" y="5174089"/>
            <a:ext cx="105157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chemeClr val="accent6"/>
                </a:solidFill>
              </a:rPr>
              <a:t>5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ea typeface="+mn-ea"/>
                <a:cs typeface="+mn-cs"/>
              </a:rPr>
              <a:t>00-999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ea typeface="+mn-ea"/>
                <a:cs typeface="+mn-cs"/>
              </a:rPr>
              <a:t>utilisateurs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E701E73-F11B-1C8D-1086-0DEC93FFAA5F}"/>
              </a:ext>
            </a:extLst>
          </p:cNvPr>
          <p:cNvSpPr txBox="1"/>
          <p:nvPr/>
        </p:nvSpPr>
        <p:spPr>
          <a:xfrm>
            <a:off x="1960613" y="6175579"/>
            <a:ext cx="138499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chemeClr val="accent3"/>
                </a:solidFill>
              </a:rPr>
              <a:t>= ou &gt; 1000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utilisateurs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BA50389B-E298-9E09-1F56-2A88D877A7CD}"/>
              </a:ext>
            </a:extLst>
          </p:cNvPr>
          <p:cNvSpPr txBox="1"/>
          <p:nvPr/>
        </p:nvSpPr>
        <p:spPr>
          <a:xfrm>
            <a:off x="1970140" y="1697730"/>
            <a:ext cx="33342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5%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CBBE1900-A532-B16F-2377-B3A7DFA41E0B}"/>
              </a:ext>
            </a:extLst>
          </p:cNvPr>
          <p:cNvSpPr txBox="1"/>
          <p:nvPr/>
        </p:nvSpPr>
        <p:spPr>
          <a:xfrm>
            <a:off x="1672338" y="2970786"/>
            <a:ext cx="40075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/>
              <a:t>10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%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CAFAD15A-5D98-51F1-F963-99EFAC441C21}"/>
              </a:ext>
            </a:extLst>
          </p:cNvPr>
          <p:cNvSpPr txBox="1"/>
          <p:nvPr/>
        </p:nvSpPr>
        <p:spPr>
          <a:xfrm>
            <a:off x="2003919" y="4158176"/>
            <a:ext cx="39434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/>
              <a:t>15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%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8E24B6AC-9C96-6A2C-D5CE-CCCCFFC5C544}"/>
              </a:ext>
            </a:extLst>
          </p:cNvPr>
          <p:cNvSpPr txBox="1"/>
          <p:nvPr/>
        </p:nvSpPr>
        <p:spPr>
          <a:xfrm>
            <a:off x="2417005" y="5243499"/>
            <a:ext cx="42960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/>
              <a:t>20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%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8357B6D8-967D-CC7E-C952-54A6F0B1D22D}"/>
              </a:ext>
            </a:extLst>
          </p:cNvPr>
          <p:cNvSpPr txBox="1"/>
          <p:nvPr/>
        </p:nvSpPr>
        <p:spPr>
          <a:xfrm>
            <a:off x="3708107" y="6210502"/>
            <a:ext cx="42319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25%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63D3640-448A-A0B7-CCB8-887530BABF4F}"/>
              </a:ext>
            </a:extLst>
          </p:cNvPr>
          <p:cNvSpPr txBox="1">
            <a:spLocks/>
          </p:cNvSpPr>
          <p:nvPr/>
        </p:nvSpPr>
        <p:spPr>
          <a:xfrm>
            <a:off x="446309" y="462071"/>
            <a:ext cx="1191968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ym typeface="Wingdings" pitchFamily="2" charset="2"/>
              </a:rPr>
              <a:t>LES REMISES VOLUME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73229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63BE9A8-3631-B993-1372-F5A50C3A686E}"/>
              </a:ext>
            </a:extLst>
          </p:cNvPr>
          <p:cNvSpPr txBox="1"/>
          <p:nvPr/>
        </p:nvSpPr>
        <p:spPr>
          <a:xfrm>
            <a:off x="1452928" y="2690336"/>
            <a:ext cx="928619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dirty="0">
                <a:solidFill>
                  <a:srgbClr val="FFFFFF"/>
                </a:solidFill>
                <a:latin typeface="+mj-lt"/>
              </a:rPr>
              <a:t>CAS CLIENT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dirty="0">
                <a:solidFill>
                  <a:srgbClr val="FFFFFF"/>
                </a:solidFill>
                <a:latin typeface="+mj-lt"/>
              </a:rPr>
              <a:t>DÉCATHLON À FOND MBCAAS</a:t>
            </a:r>
          </a:p>
        </p:txBody>
      </p:sp>
    </p:spTree>
    <p:extLst>
      <p:ext uri="{BB962C8B-B14F-4D97-AF65-F5344CB8AC3E}">
        <p14:creationId xmlns:p14="http://schemas.microsoft.com/office/powerpoint/2010/main" val="1065430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screen with a silver base&#10;&#10;Description automatically generated">
            <a:extLst>
              <a:ext uri="{FF2B5EF4-FFF2-40B4-BE49-F238E27FC236}">
                <a16:creationId xmlns:a16="http://schemas.microsoft.com/office/drawing/2014/main" id="{3970E83D-E2ED-0D1D-4801-553E2E8256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t="12967" r="7402" b="14078"/>
          <a:stretch/>
        </p:blipFill>
        <p:spPr>
          <a:xfrm>
            <a:off x="426268" y="2047900"/>
            <a:ext cx="7442200" cy="4787900"/>
          </a:xfrm>
          <a:prstGeom prst="rect">
            <a:avLst/>
          </a:prstGeom>
        </p:spPr>
      </p:pic>
      <p:pic>
        <p:nvPicPr>
          <p:cNvPr id="8" name="Online Media 7" descr="Decathlon Customer Testimonial">
            <a:hlinkClick r:id="" action="ppaction://media"/>
            <a:extLst>
              <a:ext uri="{FF2B5EF4-FFF2-40B4-BE49-F238E27FC236}">
                <a16:creationId xmlns:a16="http://schemas.microsoft.com/office/drawing/2014/main" id="{41907C6C-E14F-59E0-669A-C38F0B7165F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13618" y="2274785"/>
            <a:ext cx="6667500" cy="376713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5E0A62F-DFD2-F482-621A-EB459F12D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5600" cy="900000"/>
          </a:xfrm>
        </p:spPr>
        <p:txBody>
          <a:bodyPr/>
          <a:lstStyle/>
          <a:p>
            <a:r>
              <a:rPr lang="en-FR" dirty="0"/>
              <a:t>DÉCATHLON RÉVOLUTIONNE SA COMMUNICATION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C296E6-ECBF-E6DD-7145-BA32D7EDDC80}"/>
              </a:ext>
            </a:extLst>
          </p:cNvPr>
          <p:cNvSpPr txBox="1"/>
          <p:nvPr/>
        </p:nvSpPr>
        <p:spPr>
          <a:xfrm>
            <a:off x="426268" y="1071974"/>
            <a:ext cx="1156253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b="1" dirty="0"/>
              <a:t>Un cas d’étude en innovation, </a:t>
            </a:r>
          </a:p>
          <a:p>
            <a:pPr algn="l"/>
            <a:r>
              <a:rPr lang="fr-FR" sz="1400" dirty="0"/>
              <a:t>Utilisateurs de la Solution MBCaaS Dstny: leurs témoignes surpassent toute présentation. </a:t>
            </a:r>
            <a:endParaRPr lang="fr-FR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5E260DE-BC13-92BA-47DF-96409B135804}"/>
              </a:ext>
            </a:extLst>
          </p:cNvPr>
          <p:cNvSpPr/>
          <p:nvPr/>
        </p:nvSpPr>
        <p:spPr>
          <a:xfrm>
            <a:off x="8834239" y="1866045"/>
            <a:ext cx="2326563" cy="40874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fr-FR" sz="1000" b="1" i="1" dirty="0"/>
              <a:t>« Présence européenne »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C90AA07-1BB5-127D-4504-B56718219DC9}"/>
              </a:ext>
            </a:extLst>
          </p:cNvPr>
          <p:cNvSpPr/>
          <p:nvPr/>
        </p:nvSpPr>
        <p:spPr>
          <a:xfrm>
            <a:off x="8835549" y="2442984"/>
            <a:ext cx="2326563" cy="40874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fr-FR" sz="1000" b="1" i="1" dirty="0"/>
              <a:t>« Plateforme centralisé sur le cloud pour gérer tous les utilisateurs » 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EFD145E-F197-A813-2001-324ADBCE3461}"/>
              </a:ext>
            </a:extLst>
          </p:cNvPr>
          <p:cNvSpPr/>
          <p:nvPr/>
        </p:nvSpPr>
        <p:spPr>
          <a:xfrm>
            <a:off x="8834239" y="3020363"/>
            <a:ext cx="2326563" cy="40874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fr-FR" sz="1000" b="1" i="1" dirty="0"/>
              <a:t>« Transformation des systèmes DECT »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7E9B444-B626-948D-1123-1F3C1DD03BF1}"/>
              </a:ext>
            </a:extLst>
          </p:cNvPr>
          <p:cNvSpPr/>
          <p:nvPr/>
        </p:nvSpPr>
        <p:spPr>
          <a:xfrm>
            <a:off x="8834239" y="3593334"/>
            <a:ext cx="2326563" cy="40874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fr-FR" sz="1000" b="1" i="1" dirty="0"/>
              <a:t>« Expérience utilisateur améliorée » 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826CB9D-6230-790C-94B2-B9B426ABCF00}"/>
              </a:ext>
            </a:extLst>
          </p:cNvPr>
          <p:cNvSpPr/>
          <p:nvPr/>
        </p:nvSpPr>
        <p:spPr>
          <a:xfrm>
            <a:off x="8834239" y="4166305"/>
            <a:ext cx="2326563" cy="40874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fr-FR" sz="1000" b="1" i="1" dirty="0">
                <a:solidFill>
                  <a:schemeClr val="bg1"/>
                </a:solidFill>
              </a:rPr>
              <a:t>« Performance » 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5C939F8-AC63-91A2-6AFF-830B168AF5A6}"/>
              </a:ext>
            </a:extLst>
          </p:cNvPr>
          <p:cNvSpPr/>
          <p:nvPr/>
        </p:nvSpPr>
        <p:spPr>
          <a:xfrm>
            <a:off x="8834238" y="4739276"/>
            <a:ext cx="2326563" cy="40874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fr-FR" sz="1000" b="1" i="1" dirty="0">
                <a:solidFill>
                  <a:schemeClr val="bg1"/>
                </a:solidFill>
              </a:rPr>
              <a:t>« Efficacité prouvée »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D9D0F2-F657-0DFF-22EB-317D9910D285}"/>
              </a:ext>
            </a:extLst>
          </p:cNvPr>
          <p:cNvSpPr txBox="1"/>
          <p:nvPr/>
        </p:nvSpPr>
        <p:spPr>
          <a:xfrm>
            <a:off x="8255818" y="5608219"/>
            <a:ext cx="13176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i="1" dirty="0"/>
              <a:t>En image</a:t>
            </a:r>
          </a:p>
        </p:txBody>
      </p:sp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B06E1726-55C1-47DF-E3E0-725B1E709B97}"/>
              </a:ext>
            </a:extLst>
          </p:cNvPr>
          <p:cNvCxnSpPr>
            <a:cxnSpLocks/>
          </p:cNvCxnSpPr>
          <p:nvPr/>
        </p:nvCxnSpPr>
        <p:spPr>
          <a:xfrm rot="5400000">
            <a:off x="9476969" y="5226532"/>
            <a:ext cx="482102" cy="558997"/>
          </a:xfrm>
          <a:prstGeom prst="curved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33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EB30DDA1-62FE-62ED-14BC-D002E286D5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3"/>
          <a:stretch/>
        </p:blipFill>
        <p:spPr bwMode="auto">
          <a:xfrm>
            <a:off x="-60600" y="0"/>
            <a:ext cx="12252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63BE9A8-3631-B993-1372-F5A50C3A686E}"/>
              </a:ext>
            </a:extLst>
          </p:cNvPr>
          <p:cNvSpPr txBox="1"/>
          <p:nvPr/>
        </p:nvSpPr>
        <p:spPr>
          <a:xfrm>
            <a:off x="4858481" y="2505670"/>
            <a:ext cx="2475037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000" dirty="0">
                <a:solidFill>
                  <a:srgbClr val="FFFFFF"/>
                </a:solidFill>
                <a:latin typeface="+mj-lt"/>
              </a:rPr>
              <a:t>MERCI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C27485-7FDC-914E-7B37-8056895971BC}"/>
              </a:ext>
            </a:extLst>
          </p:cNvPr>
          <p:cNvSpPr txBox="1"/>
          <p:nvPr/>
        </p:nvSpPr>
        <p:spPr>
          <a:xfrm>
            <a:off x="7785632" y="5553212"/>
            <a:ext cx="4150995" cy="306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COMMUNICATIONS D’ENTREPRISE AUJOURD’HUI ET DEMAIN  </a:t>
            </a:r>
          </a:p>
        </p:txBody>
      </p:sp>
      <p:pic>
        <p:nvPicPr>
          <p:cNvPr id="7" name="Picture 6" descr="A white text with orange dots on a black background&#10;&#10;Description automatically generated">
            <a:extLst>
              <a:ext uri="{FF2B5EF4-FFF2-40B4-BE49-F238E27FC236}">
                <a16:creationId xmlns:a16="http://schemas.microsoft.com/office/drawing/2014/main" id="{1CBF5F60-9836-0E62-4423-61F1C9D57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028" y="5134764"/>
            <a:ext cx="1146399" cy="41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20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EC5B39F0-A90E-478F-0B3E-10484969E3F8}"/>
              </a:ext>
            </a:extLst>
          </p:cNvPr>
          <p:cNvGrpSpPr/>
          <p:nvPr/>
        </p:nvGrpSpPr>
        <p:grpSpPr>
          <a:xfrm>
            <a:off x="211871" y="1691004"/>
            <a:ext cx="11093249" cy="5040000"/>
            <a:chOff x="111512" y="1769061"/>
            <a:chExt cx="11093249" cy="5040000"/>
          </a:xfrm>
        </p:grpSpPr>
        <p:sp>
          <p:nvSpPr>
            <p:cNvPr id="57" name="Arc partiel 56">
              <a:extLst>
                <a:ext uri="{FF2B5EF4-FFF2-40B4-BE49-F238E27FC236}">
                  <a16:creationId xmlns:a16="http://schemas.microsoft.com/office/drawing/2014/main" id="{E2A04403-94CA-2872-54B0-C32C4B15E5B8}"/>
                </a:ext>
              </a:extLst>
            </p:cNvPr>
            <p:cNvSpPr/>
            <p:nvPr/>
          </p:nvSpPr>
          <p:spPr>
            <a:xfrm flipH="1" flipV="1">
              <a:off x="111512" y="1769061"/>
              <a:ext cx="5040000" cy="5040000"/>
            </a:xfrm>
            <a:prstGeom prst="pie">
              <a:avLst>
                <a:gd name="adj1" fmla="val 12027250"/>
                <a:gd name="adj2" fmla="val 14945139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88F3765F-0B05-262B-37DD-724A6CC83EF5}"/>
                </a:ext>
              </a:extLst>
            </p:cNvPr>
            <p:cNvGrpSpPr/>
            <p:nvPr/>
          </p:nvGrpSpPr>
          <p:grpSpPr>
            <a:xfrm>
              <a:off x="4471204" y="5651954"/>
              <a:ext cx="2721844" cy="458757"/>
              <a:chOff x="4331530" y="1583444"/>
              <a:chExt cx="2721844" cy="458757"/>
            </a:xfrm>
          </p:grpSpPr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CEA37688-569E-E532-1B44-6378B74854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31530" y="1831743"/>
                <a:ext cx="2470163" cy="0"/>
              </a:xfrm>
              <a:prstGeom prst="line">
                <a:avLst/>
              </a:prstGeom>
              <a:ln w="63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1607F51A-334C-F7A0-9CFF-8BEAFFEF3A31}"/>
                  </a:ext>
                </a:extLst>
              </p:cNvPr>
              <p:cNvSpPr/>
              <p:nvPr/>
            </p:nvSpPr>
            <p:spPr>
              <a:xfrm>
                <a:off x="6594617" y="1583444"/>
                <a:ext cx="458757" cy="458757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/>
              <a:lstStyle/>
              <a:p>
                <a:pPr algn="ctr"/>
                <a:endParaRPr lang="fr-FR" noProof="0" dirty="0" err="1"/>
              </a:p>
            </p:txBody>
          </p:sp>
        </p:grp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A17C090B-157A-A1F8-22C3-77BB2FC85639}"/>
                </a:ext>
              </a:extLst>
            </p:cNvPr>
            <p:cNvGrpSpPr/>
            <p:nvPr/>
          </p:nvGrpSpPr>
          <p:grpSpPr>
            <a:xfrm>
              <a:off x="7483125" y="5319930"/>
              <a:ext cx="3721636" cy="893965"/>
              <a:chOff x="7169459" y="1246638"/>
              <a:chExt cx="3721636" cy="893965"/>
            </a:xfrm>
          </p:grpSpPr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44289F1-1814-8E29-512D-A26D33CA8EFA}"/>
                  </a:ext>
                </a:extLst>
              </p:cNvPr>
              <p:cNvSpPr txBox="1"/>
              <p:nvPr/>
            </p:nvSpPr>
            <p:spPr>
              <a:xfrm>
                <a:off x="7180143" y="1586605"/>
                <a:ext cx="371095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1200" dirty="0" err="1"/>
                  <a:t>Sécurisation</a:t>
                </a:r>
                <a:r>
                  <a:rPr lang="en-US" sz="1200" dirty="0"/>
                  <a:t> des </a:t>
                </a:r>
                <a:r>
                  <a:rPr lang="en-US" sz="1200" dirty="0" err="1"/>
                  <a:t>accès</a:t>
                </a:r>
                <a:r>
                  <a:rPr lang="en-US" sz="1200" dirty="0"/>
                  <a:t> et des </a:t>
                </a:r>
                <a:r>
                  <a:rPr lang="en-US" sz="1200" dirty="0" err="1"/>
                  <a:t>données</a:t>
                </a:r>
                <a:r>
                  <a:rPr lang="en-US" sz="1200" dirty="0"/>
                  <a:t> </a:t>
                </a:r>
                <a:r>
                  <a:rPr lang="en-US" sz="1200" dirty="0" err="1"/>
                  <a:t>d’entreprise</a:t>
                </a:r>
                <a:endParaRPr lang="en-US" sz="1200" dirty="0"/>
              </a:p>
              <a:p>
                <a:pPr algn="l"/>
                <a:r>
                  <a:rPr lang="fr-FR" sz="1200" dirty="0"/>
                  <a:t>Détection et anticipation des cyberattaques</a:t>
                </a:r>
              </a:p>
              <a:p>
                <a:r>
                  <a:rPr lang="fr-FR" sz="1200" dirty="0"/>
                  <a:t>Protection de la messagerie d’entreprise</a:t>
                </a: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26F5BC69-C493-6ECD-EC9E-2E7BD7C7B7C6}"/>
                  </a:ext>
                </a:extLst>
              </p:cNvPr>
              <p:cNvSpPr txBox="1"/>
              <p:nvPr/>
            </p:nvSpPr>
            <p:spPr>
              <a:xfrm>
                <a:off x="7169459" y="1246638"/>
                <a:ext cx="1349728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500" dirty="0">
                    <a:solidFill>
                      <a:schemeClr val="accent6"/>
                    </a:solidFill>
                    <a:latin typeface="+mj-lt"/>
                  </a:rPr>
                  <a:t>Cybersécurité</a:t>
                </a:r>
              </a:p>
            </p:txBody>
          </p:sp>
        </p:grp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B4A0A0D5-4B29-EE54-6178-04DDBED84402}"/>
              </a:ext>
            </a:extLst>
          </p:cNvPr>
          <p:cNvGrpSpPr/>
          <p:nvPr/>
        </p:nvGrpSpPr>
        <p:grpSpPr>
          <a:xfrm>
            <a:off x="391871" y="1856579"/>
            <a:ext cx="9930665" cy="4680000"/>
            <a:chOff x="291512" y="1923485"/>
            <a:chExt cx="9930665" cy="4680000"/>
          </a:xfrm>
        </p:grpSpPr>
        <p:sp>
          <p:nvSpPr>
            <p:cNvPr id="56" name="Arc partiel 55">
              <a:extLst>
                <a:ext uri="{FF2B5EF4-FFF2-40B4-BE49-F238E27FC236}">
                  <a16:creationId xmlns:a16="http://schemas.microsoft.com/office/drawing/2014/main" id="{A42B09E5-2EDD-924E-6175-56E13EAE71DF}"/>
                </a:ext>
              </a:extLst>
            </p:cNvPr>
            <p:cNvSpPr/>
            <p:nvPr/>
          </p:nvSpPr>
          <p:spPr>
            <a:xfrm flipH="1" flipV="1">
              <a:off x="291512" y="1923485"/>
              <a:ext cx="4680000" cy="4680000"/>
            </a:xfrm>
            <a:prstGeom prst="pie">
              <a:avLst>
                <a:gd name="adj1" fmla="val 9850088"/>
                <a:gd name="adj2" fmla="val 15296448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DAD1B3D-C7AF-25E1-54EA-1315D8E729B4}"/>
                </a:ext>
              </a:extLst>
            </p:cNvPr>
            <p:cNvGrpSpPr/>
            <p:nvPr/>
          </p:nvGrpSpPr>
          <p:grpSpPr>
            <a:xfrm>
              <a:off x="4840029" y="4338864"/>
              <a:ext cx="1861478" cy="458757"/>
              <a:chOff x="4693279" y="2946390"/>
              <a:chExt cx="1861478" cy="458757"/>
            </a:xfrm>
          </p:grpSpPr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AD1EE3B5-50CE-DF3E-1CE5-3E55D4DBAE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93279" y="3194689"/>
                <a:ext cx="1632099" cy="0"/>
              </a:xfrm>
              <a:prstGeom prst="line">
                <a:avLst/>
              </a:prstGeom>
              <a:ln w="635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C669A307-A26F-FE37-F855-D526BB16AAD1}"/>
                  </a:ext>
                </a:extLst>
              </p:cNvPr>
              <p:cNvSpPr/>
              <p:nvPr/>
            </p:nvSpPr>
            <p:spPr>
              <a:xfrm>
                <a:off x="6096000" y="2946390"/>
                <a:ext cx="458757" cy="4587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/>
              <a:lstStyle/>
              <a:p>
                <a:pPr algn="ctr"/>
                <a:endParaRPr lang="fr-FR" noProof="0" dirty="0" err="1"/>
              </a:p>
            </p:txBody>
          </p:sp>
        </p:grp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AAC65C8D-4FBE-D9DC-3B46-7E0AA37E86CF}"/>
                </a:ext>
              </a:extLst>
            </p:cNvPr>
            <p:cNvGrpSpPr/>
            <p:nvPr/>
          </p:nvGrpSpPr>
          <p:grpSpPr>
            <a:xfrm>
              <a:off x="6941367" y="3935182"/>
              <a:ext cx="3280810" cy="893965"/>
              <a:chOff x="6760050" y="2609584"/>
              <a:chExt cx="3280810" cy="893965"/>
            </a:xfrm>
          </p:grpSpPr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68605E6-4F79-E432-55FE-31270C2FA281}"/>
                  </a:ext>
                </a:extLst>
              </p:cNvPr>
              <p:cNvSpPr txBox="1"/>
              <p:nvPr/>
            </p:nvSpPr>
            <p:spPr>
              <a:xfrm>
                <a:off x="6770734" y="2949551"/>
                <a:ext cx="327012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Fibre</a:t>
                </a:r>
                <a:r>
                  <a:rPr kumimoji="0" lang="en-US" sz="1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12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managée</a:t>
                </a:r>
                <a:r>
                  <a:rPr kumimoji="0" lang="en-US" sz="1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et </a:t>
                </a:r>
                <a:r>
                  <a:rPr kumimoji="0" lang="en-US" sz="12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sécurisée</a:t>
                </a:r>
                <a:r>
                  <a:rPr kumimoji="0" lang="en-US" sz="1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, multi-</a:t>
                </a:r>
                <a:r>
                  <a:rPr kumimoji="0" lang="en-US" sz="12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opérateurs</a:t>
                </a:r>
                <a:endPara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Réseaux</a:t>
                </a:r>
                <a:r>
                  <a:rPr kumimoji="0" lang="en-US" sz="1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12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privés</a:t>
                </a:r>
                <a:r>
                  <a:rPr kumimoji="0" lang="en-US" sz="1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multi-sites MPLS et SD-WAN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Connexions</a:t>
                </a:r>
                <a:r>
                  <a:rPr kumimoji="0" lang="en-US" sz="1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12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privées</a:t>
                </a:r>
                <a:r>
                  <a:rPr kumimoji="0" lang="en-US" sz="1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aux clouds publics</a:t>
                </a: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C3C245FF-3E09-C15A-B573-17691ADD86C8}"/>
                  </a:ext>
                </a:extLst>
              </p:cNvPr>
              <p:cNvSpPr txBox="1"/>
              <p:nvPr/>
            </p:nvSpPr>
            <p:spPr>
              <a:xfrm>
                <a:off x="6760050" y="2609584"/>
                <a:ext cx="1215076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500" dirty="0">
                    <a:solidFill>
                      <a:schemeClr val="accent3"/>
                    </a:solidFill>
                    <a:latin typeface="+mj-lt"/>
                  </a:rPr>
                  <a:t>Connectivité</a:t>
                </a:r>
              </a:p>
            </p:txBody>
          </p:sp>
        </p:grp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AD4A914-700C-8F32-3577-047EE5D54768}"/>
              </a:ext>
            </a:extLst>
          </p:cNvPr>
          <p:cNvGrpSpPr/>
          <p:nvPr/>
        </p:nvGrpSpPr>
        <p:grpSpPr>
          <a:xfrm>
            <a:off x="520863" y="2028295"/>
            <a:ext cx="9963123" cy="4320000"/>
            <a:chOff x="420504" y="2106352"/>
            <a:chExt cx="9963123" cy="4320000"/>
          </a:xfrm>
        </p:grpSpPr>
        <p:sp>
          <p:nvSpPr>
            <p:cNvPr id="53" name="Arc partiel 52">
              <a:extLst>
                <a:ext uri="{FF2B5EF4-FFF2-40B4-BE49-F238E27FC236}">
                  <a16:creationId xmlns:a16="http://schemas.microsoft.com/office/drawing/2014/main" id="{AE8E8A57-C269-9612-A58E-45C29EC77757}"/>
                </a:ext>
              </a:extLst>
            </p:cNvPr>
            <p:cNvSpPr/>
            <p:nvPr/>
          </p:nvSpPr>
          <p:spPr>
            <a:xfrm flipH="1" flipV="1">
              <a:off x="420504" y="2106352"/>
              <a:ext cx="4320000" cy="4320000"/>
            </a:xfrm>
            <a:prstGeom prst="pie">
              <a:avLst>
                <a:gd name="adj1" fmla="val 8136698"/>
                <a:gd name="adj2" fmla="val 16180605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tny Body"/>
                <a:ea typeface="+mn-ea"/>
                <a:cs typeface="+mn-cs"/>
              </a:endParaRPr>
            </a:p>
          </p:txBody>
        </p: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7E001EA5-482B-D5C5-9989-5641CE007FFF}"/>
                </a:ext>
              </a:extLst>
            </p:cNvPr>
            <p:cNvGrpSpPr/>
            <p:nvPr/>
          </p:nvGrpSpPr>
          <p:grpSpPr>
            <a:xfrm>
              <a:off x="4310823" y="2980838"/>
              <a:ext cx="1861478" cy="458757"/>
              <a:chOff x="4196487" y="4300354"/>
              <a:chExt cx="1861478" cy="458757"/>
            </a:xfrm>
          </p:grpSpPr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B8B30BCE-A36E-C5C0-104B-0502C3320C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96487" y="4548653"/>
                <a:ext cx="1632099" cy="0"/>
              </a:xfrm>
              <a:prstGeom prst="line">
                <a:avLst/>
              </a:prstGeom>
              <a:ln w="63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DC542E54-DC5F-F627-B163-FA8A97F19DB9}"/>
                  </a:ext>
                </a:extLst>
              </p:cNvPr>
              <p:cNvSpPr/>
              <p:nvPr/>
            </p:nvSpPr>
            <p:spPr>
              <a:xfrm flipV="1">
                <a:off x="5599208" y="4300354"/>
                <a:ext cx="458757" cy="458757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/>
              <a:lstStyle/>
              <a:p>
                <a:pPr algn="ctr"/>
                <a:endParaRPr lang="fr-FR" noProof="0" dirty="0" err="1"/>
              </a:p>
            </p:txBody>
          </p:sp>
        </p:grp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20C63AD9-C2DE-D5AD-F844-2834F608B28B}"/>
                </a:ext>
              </a:extLst>
            </p:cNvPr>
            <p:cNvGrpSpPr/>
            <p:nvPr/>
          </p:nvGrpSpPr>
          <p:grpSpPr>
            <a:xfrm>
              <a:off x="6411922" y="2635051"/>
              <a:ext cx="3971705" cy="893965"/>
              <a:chOff x="6263258" y="3963548"/>
              <a:chExt cx="3971705" cy="893965"/>
            </a:xfrm>
          </p:grpSpPr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02BF0C04-4630-E180-2D15-604BF3FEA671}"/>
                  </a:ext>
                </a:extLst>
              </p:cNvPr>
              <p:cNvSpPr txBox="1"/>
              <p:nvPr/>
            </p:nvSpPr>
            <p:spPr>
              <a:xfrm>
                <a:off x="6273942" y="4303515"/>
                <a:ext cx="396102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fr-FR" sz="1200" dirty="0"/>
                  <a:t>Cloud souverain, hébergement datacenters Tier 3</a:t>
                </a:r>
              </a:p>
              <a:p>
                <a:pPr algn="l"/>
                <a:r>
                  <a:rPr lang="fr-FR" sz="1200" dirty="0"/>
                  <a:t>Infrastructure adaptée à vos besoins et évolutive</a:t>
                </a:r>
              </a:p>
              <a:p>
                <a:pPr algn="l"/>
                <a:r>
                  <a:rPr lang="fr-FR" sz="1200" dirty="0"/>
                  <a:t>Externalisation des sauvegardes, mise en place de PRA</a:t>
                </a:r>
                <a:endParaRPr lang="en-US" sz="1200" dirty="0"/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486C89D3-ED0B-8882-9BBE-4483469C1BAC}"/>
                  </a:ext>
                </a:extLst>
              </p:cNvPr>
              <p:cNvSpPr txBox="1"/>
              <p:nvPr/>
            </p:nvSpPr>
            <p:spPr>
              <a:xfrm>
                <a:off x="6263258" y="3963548"/>
                <a:ext cx="1893147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500" dirty="0">
                    <a:solidFill>
                      <a:schemeClr val="accent2"/>
                    </a:solidFill>
                    <a:latin typeface="+mj-lt"/>
                  </a:rPr>
                  <a:t>Infrastructure cloud</a:t>
                </a:r>
              </a:p>
            </p:txBody>
          </p:sp>
        </p:grpSp>
      </p:grpSp>
      <p:sp>
        <p:nvSpPr>
          <p:cNvPr id="54" name="Ellipse 53">
            <a:extLst>
              <a:ext uri="{FF2B5EF4-FFF2-40B4-BE49-F238E27FC236}">
                <a16:creationId xmlns:a16="http://schemas.microsoft.com/office/drawing/2014/main" id="{EA7D9C63-4905-2806-E4EF-5AC5721A4AD2}"/>
              </a:ext>
            </a:extLst>
          </p:cNvPr>
          <p:cNvSpPr/>
          <p:nvPr/>
        </p:nvSpPr>
        <p:spPr>
          <a:xfrm>
            <a:off x="620388" y="2175838"/>
            <a:ext cx="3960000" cy="396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stny Body"/>
              <a:ea typeface="+mn-ea"/>
              <a:cs typeface="+mn-cs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ABEC797-03DA-EE11-13FE-8B5B9659D5B7}"/>
              </a:ext>
            </a:extLst>
          </p:cNvPr>
          <p:cNvSpPr/>
          <p:nvPr/>
        </p:nvSpPr>
        <p:spPr>
          <a:xfrm>
            <a:off x="962865" y="2927816"/>
            <a:ext cx="2572747" cy="2572747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fr-FR" noProof="0" dirty="0" err="1"/>
          </a:p>
        </p:txBody>
      </p:sp>
      <p:pic>
        <p:nvPicPr>
          <p:cNvPr id="6" name="Image 5" descr="Une image contenant texte, arts de la table, vaisselle, assiette&#10;&#10;Description générée automatiquement">
            <a:extLst>
              <a:ext uri="{FF2B5EF4-FFF2-40B4-BE49-F238E27FC236}">
                <a16:creationId xmlns:a16="http://schemas.microsoft.com/office/drawing/2014/main" id="{887932F3-05E8-4D2F-F4B9-B58E358E43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61"/>
          <a:stretch/>
        </p:blipFill>
        <p:spPr>
          <a:xfrm>
            <a:off x="1565405" y="3453553"/>
            <a:ext cx="1367665" cy="198579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78D79CD6-BC64-6787-147B-F7F03D6D135B}"/>
              </a:ext>
            </a:extLst>
          </p:cNvPr>
          <p:cNvGrpSpPr/>
          <p:nvPr/>
        </p:nvGrpSpPr>
        <p:grpSpPr>
          <a:xfrm>
            <a:off x="2323762" y="1135629"/>
            <a:ext cx="7845483" cy="1834436"/>
            <a:chOff x="2223403" y="1213686"/>
            <a:chExt cx="7845483" cy="1834436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DFA8B435-3529-BB1F-5507-BE1C0A85E0BA}"/>
                </a:ext>
              </a:extLst>
            </p:cNvPr>
            <p:cNvGrpSpPr/>
            <p:nvPr/>
          </p:nvGrpSpPr>
          <p:grpSpPr>
            <a:xfrm>
              <a:off x="4740504" y="1213686"/>
              <a:ext cx="5328382" cy="1078631"/>
              <a:chOff x="4421530" y="5333438"/>
              <a:chExt cx="5328382" cy="1078631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64D00D6-9E47-9E04-0EF2-958D5450A0C8}"/>
                  </a:ext>
                </a:extLst>
              </p:cNvPr>
              <p:cNvSpPr txBox="1"/>
              <p:nvPr/>
            </p:nvSpPr>
            <p:spPr>
              <a:xfrm>
                <a:off x="4432214" y="5673405"/>
                <a:ext cx="2798843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dirty="0"/>
                  <a:t>Plateforme de communication cloud</a:t>
                </a:r>
                <a:br>
                  <a:rPr lang="fr-FR" sz="1200" dirty="0">
                    <a:solidFill>
                      <a:srgbClr val="1BA9B5"/>
                    </a:solidFill>
                    <a:latin typeface="Dstny Headline"/>
                  </a:rPr>
                </a:br>
                <a:r>
                  <a:rPr lang="fr-FR" sz="1200" dirty="0"/>
                  <a:t>Intégration Microsoft Teams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+mn-ea"/>
                    <a:cs typeface="+mn-cs"/>
                  </a:rPr>
                  <a:t>Connecteurs CRM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dirty="0"/>
                  <a:t>Téléphonie et convergence fixe mobile</a:t>
                </a:r>
                <a:endParaRPr kumimoji="0" lang="fr-FR" sz="1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692F4EA-D483-28A5-0395-8F720D1229D9}"/>
                  </a:ext>
                </a:extLst>
              </p:cNvPr>
              <p:cNvSpPr txBox="1"/>
              <p:nvPr/>
            </p:nvSpPr>
            <p:spPr>
              <a:xfrm>
                <a:off x="7611506" y="5659998"/>
                <a:ext cx="2138406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dirty="0"/>
                  <a:t>Communications omnicanales</a:t>
                </a:r>
                <a:br>
                  <a:rPr lang="fr-FR" sz="1200" dirty="0">
                    <a:solidFill>
                      <a:srgbClr val="1BA9B5"/>
                    </a:solidFill>
                    <a:latin typeface="Dstny Headline"/>
                  </a:rPr>
                </a:br>
                <a:r>
                  <a:rPr lang="fr-FR" sz="1200" dirty="0"/>
                  <a:t>Statistiques en temps réel</a:t>
                </a:r>
              </a:p>
              <a:p>
                <a:pPr>
                  <a:defRPr/>
                </a:pPr>
                <a:r>
                  <a:rPr lang="fr-FR" sz="1200" dirty="0"/>
                  <a:t>Analyses et rapports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dirty="0"/>
                  <a:t>Intelligence conversationnelle</a:t>
                </a:r>
                <a:endParaRPr kumimoji="0" lang="fr-FR" sz="1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AB04743-117A-2C2B-A31A-AB19E5DE600B}"/>
                  </a:ext>
                </a:extLst>
              </p:cNvPr>
              <p:cNvSpPr txBox="1"/>
              <p:nvPr/>
            </p:nvSpPr>
            <p:spPr>
              <a:xfrm>
                <a:off x="4421530" y="5333438"/>
                <a:ext cx="3189976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500" dirty="0">
                    <a:solidFill>
                      <a:schemeClr val="accent1"/>
                    </a:solidFill>
                    <a:latin typeface="+mj-lt"/>
                  </a:rPr>
                  <a:t>Mobile Business Communications</a:t>
                </a:r>
              </a:p>
            </p:txBody>
          </p:sp>
        </p:grp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CB4D4658-F8ED-F3B3-E33C-B60D3D23F551}"/>
                </a:ext>
              </a:extLst>
            </p:cNvPr>
            <p:cNvGrpSpPr/>
            <p:nvPr/>
          </p:nvGrpSpPr>
          <p:grpSpPr>
            <a:xfrm flipV="1">
              <a:off x="2223403" y="1639419"/>
              <a:ext cx="2198747" cy="1408703"/>
              <a:chOff x="2043942" y="4759111"/>
              <a:chExt cx="2198747" cy="1408703"/>
            </a:xfrm>
          </p:grpSpPr>
          <p:sp>
            <p:nvSpPr>
              <p:cNvPr id="7" name="Ellipse 6">
                <a:extLst>
                  <a:ext uri="{FF2B5EF4-FFF2-40B4-BE49-F238E27FC236}">
                    <a16:creationId xmlns:a16="http://schemas.microsoft.com/office/drawing/2014/main" id="{DB2EAF9F-4F6C-BFB8-5F51-0C3B3EB691FD}"/>
                  </a:ext>
                </a:extLst>
              </p:cNvPr>
              <p:cNvSpPr/>
              <p:nvPr/>
            </p:nvSpPr>
            <p:spPr>
              <a:xfrm>
                <a:off x="3783932" y="5709057"/>
                <a:ext cx="458757" cy="458757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/>
              <a:lstStyle/>
              <a:p>
                <a:pPr algn="ctr"/>
                <a:endParaRPr lang="fr-FR" noProof="0" dirty="0" err="1"/>
              </a:p>
            </p:txBody>
          </p: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58FE3F3D-E80B-6805-2A15-0C7D328BB8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43944" y="4759111"/>
                <a:ext cx="0" cy="1188207"/>
              </a:xfrm>
              <a:prstGeom prst="line">
                <a:avLst/>
              </a:prstGeom>
              <a:ln w="63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A2F60FFA-E148-9778-C6DA-67185EC4B801}"/>
                  </a:ext>
                </a:extLst>
              </p:cNvPr>
              <p:cNvCxnSpPr/>
              <p:nvPr/>
            </p:nvCxnSpPr>
            <p:spPr>
              <a:xfrm>
                <a:off x="2043942" y="5947318"/>
                <a:ext cx="1969368" cy="0"/>
              </a:xfrm>
              <a:prstGeom prst="line">
                <a:avLst/>
              </a:prstGeom>
              <a:ln w="63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Titre 1">
            <a:extLst>
              <a:ext uri="{FF2B5EF4-FFF2-40B4-BE49-F238E27FC236}">
                <a16:creationId xmlns:a16="http://schemas.microsoft.com/office/drawing/2014/main" id="{3DF0489B-F852-FA07-0535-65D6BEE88CC9}"/>
              </a:ext>
            </a:extLst>
          </p:cNvPr>
          <p:cNvSpPr txBox="1">
            <a:spLocks/>
          </p:cNvSpPr>
          <p:nvPr/>
        </p:nvSpPr>
        <p:spPr>
          <a:xfrm>
            <a:off x="446309" y="462071"/>
            <a:ext cx="10419613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ym typeface="Wingdings" pitchFamily="2" charset="2"/>
              </a:rPr>
              <a:t>NOS SOLUTIONS D’AUJOURD’HUI ET DE DEMAIN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747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63BE9A8-3631-B993-1372-F5A50C3A686E}"/>
              </a:ext>
            </a:extLst>
          </p:cNvPr>
          <p:cNvSpPr txBox="1"/>
          <p:nvPr/>
        </p:nvSpPr>
        <p:spPr>
          <a:xfrm>
            <a:off x="3159303" y="2690336"/>
            <a:ext cx="5873403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dirty="0">
                <a:solidFill>
                  <a:srgbClr val="FFFFFF"/>
                </a:solidFill>
                <a:latin typeface="+mj-lt"/>
              </a:rPr>
              <a:t>NE RATEZ PAS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dirty="0">
                <a:solidFill>
                  <a:srgbClr val="FFFFFF"/>
                </a:solidFill>
                <a:latin typeface="+mj-lt"/>
              </a:rPr>
              <a:t>L’APPEL DU FUTUR </a:t>
            </a:r>
          </a:p>
        </p:txBody>
      </p:sp>
    </p:spTree>
    <p:extLst>
      <p:ext uri="{BB962C8B-B14F-4D97-AF65-F5344CB8AC3E}">
        <p14:creationId xmlns:p14="http://schemas.microsoft.com/office/powerpoint/2010/main" val="760608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 descr="A group of electronic devices&#10;&#10;Description automatically generated">
            <a:extLst>
              <a:ext uri="{FF2B5EF4-FFF2-40B4-BE49-F238E27FC236}">
                <a16:creationId xmlns:a16="http://schemas.microsoft.com/office/drawing/2014/main" id="{D37B43FB-1CD2-C08C-06FA-A924C7C956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4" t="18796" r="8941" b="25214"/>
          <a:stretch/>
        </p:blipFill>
        <p:spPr>
          <a:xfrm>
            <a:off x="1501604" y="4195970"/>
            <a:ext cx="6664961" cy="2662030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361543B4-DE15-8712-BA2E-85F5A06B20A9}"/>
              </a:ext>
            </a:extLst>
          </p:cNvPr>
          <p:cNvSpPr txBox="1">
            <a:spLocks/>
          </p:cNvSpPr>
          <p:nvPr/>
        </p:nvSpPr>
        <p:spPr>
          <a:xfrm>
            <a:off x="446309" y="462071"/>
            <a:ext cx="11034491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ym typeface="Wingdings" pitchFamily="2" charset="2"/>
              </a:rPr>
              <a:t>LE FUTUR DE VOS COMMUNICATIONS D’ENTREPRISE, </a:t>
            </a:r>
          </a:p>
          <a:p>
            <a:r>
              <a:rPr lang="fr-FR" dirty="0">
                <a:sym typeface="Wingdings" pitchFamily="2" charset="2"/>
              </a:rPr>
              <a:t>AUJOURD’HUI </a:t>
            </a:r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7CA197-BAF7-32D5-C037-28D1F11E3842}"/>
              </a:ext>
            </a:extLst>
          </p:cNvPr>
          <p:cNvSpPr txBox="1"/>
          <p:nvPr/>
        </p:nvSpPr>
        <p:spPr>
          <a:xfrm>
            <a:off x="439695" y="2716493"/>
            <a:ext cx="3333211" cy="1455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FR" sz="800" dirty="0"/>
              <a:t>Nouveaux environnement de travail (hybride)  </a:t>
            </a:r>
          </a:p>
          <a:p>
            <a:pPr algn="l">
              <a:lnSpc>
                <a:spcPct val="150000"/>
              </a:lnSpc>
            </a:pPr>
            <a:r>
              <a:rPr lang="en-FR" sz="800" dirty="0"/>
              <a:t>Nouveaux usages (cloud, mobile) </a:t>
            </a:r>
          </a:p>
          <a:p>
            <a:pPr algn="l">
              <a:lnSpc>
                <a:spcPct val="150000"/>
              </a:lnSpc>
            </a:pPr>
            <a:r>
              <a:rPr lang="en-FR" sz="800" dirty="0"/>
              <a:t>Contuinité de business (PRA) </a:t>
            </a:r>
          </a:p>
          <a:p>
            <a:pPr algn="l">
              <a:lnSpc>
                <a:spcPct val="150000"/>
              </a:lnSpc>
            </a:pPr>
            <a:r>
              <a:rPr lang="en-FR" sz="800" dirty="0"/>
              <a:t>Augmentation des cyberattaques</a:t>
            </a:r>
          </a:p>
          <a:p>
            <a:pPr algn="l">
              <a:lnSpc>
                <a:spcPct val="150000"/>
              </a:lnSpc>
            </a:pPr>
            <a:r>
              <a:rPr lang="fr-FR" sz="800" dirty="0"/>
              <a:t>Besoins plus exigeants de la relation client </a:t>
            </a:r>
            <a:br>
              <a:rPr lang="fr-FR" sz="800" dirty="0"/>
            </a:br>
            <a:r>
              <a:rPr lang="fr-FR" sz="800" dirty="0"/>
              <a:t>(joignabilité, disponibilité instantanéité)</a:t>
            </a:r>
          </a:p>
          <a:p>
            <a:pPr algn="l">
              <a:lnSpc>
                <a:spcPct val="150000"/>
              </a:lnSpc>
            </a:pPr>
            <a:r>
              <a:rPr lang="fr-FR" sz="800" dirty="0"/>
              <a:t>Préoccupations RSE (écologie, bien-être employés)</a:t>
            </a:r>
          </a:p>
          <a:p>
            <a:pPr algn="l">
              <a:lnSpc>
                <a:spcPct val="150000"/>
              </a:lnSpc>
            </a:pPr>
            <a:r>
              <a:rPr lang="fr-FR" sz="800" dirty="0"/>
              <a:t>Optimisation des coûts  </a:t>
            </a:r>
            <a:endParaRPr lang="en-FR" sz="8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F3EB29-3EFD-6C8A-512D-B03ECC8D8DF4}"/>
              </a:ext>
            </a:extLst>
          </p:cNvPr>
          <p:cNvSpPr txBox="1"/>
          <p:nvPr/>
        </p:nvSpPr>
        <p:spPr>
          <a:xfrm>
            <a:off x="6692863" y="2076883"/>
            <a:ext cx="5347186" cy="20016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l">
              <a:lnSpc>
                <a:spcPct val="150000"/>
              </a:lnSpc>
              <a:buFont typeface="Wingdings" pitchFamily="2" charset="2"/>
              <a:buChar char="q"/>
            </a:pPr>
            <a:r>
              <a:rPr lang="en-FR" sz="1100" dirty="0"/>
              <a:t> Plateforme de communications unifiées </a:t>
            </a:r>
          </a:p>
          <a:p>
            <a:pPr marL="171450" indent="-171450" algn="l">
              <a:lnSpc>
                <a:spcPct val="150000"/>
              </a:lnSpc>
              <a:buFont typeface="Wingdings" pitchFamily="2" charset="2"/>
              <a:buChar char="q"/>
            </a:pPr>
            <a:r>
              <a:rPr lang="en-FR" sz="1100" dirty="0"/>
              <a:t> Cloud sécurisé, conforme aux normes RGPD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q"/>
            </a:pPr>
            <a:r>
              <a:rPr lang="en-FR" sz="1100" dirty="0"/>
              <a:t> Garantie de service </a:t>
            </a:r>
          </a:p>
          <a:p>
            <a:pPr marL="171450" indent="-171450" algn="l">
              <a:lnSpc>
                <a:spcPct val="150000"/>
              </a:lnSpc>
              <a:buFont typeface="Wingdings" pitchFamily="2" charset="2"/>
              <a:buChar char="q"/>
            </a:pPr>
            <a:r>
              <a:rPr lang="en-FR" sz="1100" dirty="0"/>
              <a:t> Multi-devices: poste IP, ordinateur, tablette, mobile </a:t>
            </a:r>
          </a:p>
          <a:p>
            <a:pPr marL="171450" indent="-171450" algn="l">
              <a:lnSpc>
                <a:spcPct val="150000"/>
              </a:lnSpc>
              <a:buFont typeface="Wingdings" pitchFamily="2" charset="2"/>
              <a:buChar char="q"/>
            </a:pPr>
            <a:r>
              <a:rPr lang="en-FR" sz="1100" dirty="0"/>
              <a:t> Convergence exclusive fixe-mobile-teams-CRM </a:t>
            </a:r>
          </a:p>
          <a:p>
            <a:pPr marL="171450" indent="-171450" algn="l">
              <a:lnSpc>
                <a:spcPct val="150000"/>
              </a:lnSpc>
              <a:buFont typeface="Wingdings" pitchFamily="2" charset="2"/>
              <a:buChar char="q"/>
            </a:pPr>
            <a:r>
              <a:rPr lang="en-FR" sz="1100" dirty="0"/>
              <a:t> Fonctionnalités PBX et fonctionnalités avancées </a:t>
            </a:r>
          </a:p>
          <a:p>
            <a:pPr marL="171450" indent="-171450" algn="l">
              <a:lnSpc>
                <a:spcPct val="150000"/>
              </a:lnSpc>
              <a:buFont typeface="Wingdings" pitchFamily="2" charset="2"/>
              <a:buChar char="q"/>
            </a:pPr>
            <a:r>
              <a:rPr lang="en-FR" sz="1100" dirty="0"/>
              <a:t> Mobile first supprime les équipements inutiles &amp; libère le rythme des employés</a:t>
            </a:r>
          </a:p>
          <a:p>
            <a:pPr marL="171450" indent="-171450" algn="l">
              <a:lnSpc>
                <a:spcPct val="150000"/>
              </a:lnSpc>
              <a:buFont typeface="Wingdings" pitchFamily="2" charset="2"/>
              <a:buChar char="q"/>
            </a:pPr>
            <a:r>
              <a:rPr lang="en-FR" sz="1100" dirty="0"/>
              <a:t> Personnalisation et coût à l’utilisateur </a:t>
            </a:r>
          </a:p>
        </p:txBody>
      </p:sp>
      <p:cxnSp>
        <p:nvCxnSpPr>
          <p:cNvPr id="41" name="Curved Connector 40">
            <a:extLst>
              <a:ext uri="{FF2B5EF4-FFF2-40B4-BE49-F238E27FC236}">
                <a16:creationId xmlns:a16="http://schemas.microsoft.com/office/drawing/2014/main" id="{9AE96A3E-2939-2AA8-5385-419719AA3B62}"/>
              </a:ext>
            </a:extLst>
          </p:cNvPr>
          <p:cNvCxnSpPr>
            <a:cxnSpLocks/>
          </p:cNvCxnSpPr>
          <p:nvPr/>
        </p:nvCxnSpPr>
        <p:spPr>
          <a:xfrm flipV="1">
            <a:off x="6258716" y="4170681"/>
            <a:ext cx="466991" cy="524475"/>
          </a:xfrm>
          <a:prstGeom prst="curved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FE821073-7120-4408-176D-E7836CD5231F}"/>
              </a:ext>
            </a:extLst>
          </p:cNvPr>
          <p:cNvCxnSpPr>
            <a:cxnSpLocks/>
          </p:cNvCxnSpPr>
          <p:nvPr/>
        </p:nvCxnSpPr>
        <p:spPr>
          <a:xfrm rot="16200000" flipH="1">
            <a:off x="1871925" y="4203031"/>
            <a:ext cx="468752" cy="495198"/>
          </a:xfrm>
          <a:prstGeom prst="curved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B78184F4-96A3-17F7-584D-B2960E7626A2}"/>
              </a:ext>
            </a:extLst>
          </p:cNvPr>
          <p:cNvSpPr txBox="1"/>
          <p:nvPr/>
        </p:nvSpPr>
        <p:spPr>
          <a:xfrm>
            <a:off x="962867" y="5341969"/>
            <a:ext cx="1077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1" dirty="0">
                <a:solidFill>
                  <a:schemeClr val="accent1"/>
                </a:solidFill>
                <a:latin typeface="+mn-lt"/>
              </a:rPr>
              <a:t>M</a:t>
            </a:r>
            <a:r>
              <a:rPr lang="en-AU" sz="1800" b="1" dirty="0">
                <a:solidFill>
                  <a:schemeClr val="tx1"/>
                </a:solidFill>
                <a:latin typeface="+mn-lt"/>
              </a:rPr>
              <a:t>obile</a:t>
            </a:r>
            <a:endParaRPr lang="en-FR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7960B31-405A-41B3-DB6E-38B1BA03D77B}"/>
              </a:ext>
            </a:extLst>
          </p:cNvPr>
          <p:cNvSpPr txBox="1"/>
          <p:nvPr/>
        </p:nvSpPr>
        <p:spPr>
          <a:xfrm>
            <a:off x="3443146" y="3998660"/>
            <a:ext cx="2282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1" dirty="0">
                <a:solidFill>
                  <a:schemeClr val="accent1"/>
                </a:solidFill>
                <a:latin typeface="+mn-lt"/>
              </a:rPr>
              <a:t>B</a:t>
            </a:r>
            <a:r>
              <a:rPr lang="en-AU" sz="1800" b="1" dirty="0">
                <a:solidFill>
                  <a:schemeClr val="tx1"/>
                </a:solidFill>
                <a:latin typeface="+mn-lt"/>
              </a:rPr>
              <a:t>usiness</a:t>
            </a:r>
            <a:endParaRPr lang="en-FR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2FE27F2-0E26-CEA3-11CA-DA7700B16ED2}"/>
              </a:ext>
            </a:extLst>
          </p:cNvPr>
          <p:cNvSpPr txBox="1"/>
          <p:nvPr/>
        </p:nvSpPr>
        <p:spPr>
          <a:xfrm>
            <a:off x="6099035" y="4851224"/>
            <a:ext cx="2067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1" dirty="0">
                <a:solidFill>
                  <a:schemeClr val="accent1"/>
                </a:solidFill>
                <a:latin typeface="+mn-lt"/>
              </a:rPr>
              <a:t>C</a:t>
            </a:r>
            <a:r>
              <a:rPr lang="en-AU" sz="1800" b="1" dirty="0">
                <a:solidFill>
                  <a:schemeClr val="tx1"/>
                </a:solidFill>
                <a:latin typeface="+mn-lt"/>
              </a:rPr>
              <a:t>ommunications</a:t>
            </a:r>
            <a:endParaRPr lang="en-FR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5F9EEB9-B8E1-CAED-51C8-7234C070C540}"/>
              </a:ext>
            </a:extLst>
          </p:cNvPr>
          <p:cNvSpPr txBox="1"/>
          <p:nvPr/>
        </p:nvSpPr>
        <p:spPr>
          <a:xfrm>
            <a:off x="8029588" y="6395929"/>
            <a:ext cx="1669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1" dirty="0">
                <a:solidFill>
                  <a:schemeClr val="accent1"/>
                </a:solidFill>
              </a:rPr>
              <a:t>a</a:t>
            </a:r>
            <a:r>
              <a:rPr lang="en-AU" sz="1800" b="1" dirty="0"/>
              <a:t>s </a:t>
            </a:r>
            <a:r>
              <a:rPr lang="en-AU" sz="1800" b="1" dirty="0">
                <a:solidFill>
                  <a:schemeClr val="accent1"/>
                </a:solidFill>
              </a:rPr>
              <a:t>a</a:t>
            </a:r>
            <a:r>
              <a:rPr lang="en-AU" sz="1800" b="1" dirty="0"/>
              <a:t> </a:t>
            </a:r>
            <a:r>
              <a:rPr lang="en-AU" sz="1800" b="1" dirty="0">
                <a:solidFill>
                  <a:schemeClr val="accent1"/>
                </a:solidFill>
              </a:rPr>
              <a:t>S</a:t>
            </a:r>
            <a:r>
              <a:rPr lang="en-AU" sz="1800" b="1" dirty="0"/>
              <a:t>ervice </a:t>
            </a:r>
            <a:endParaRPr lang="en-FR" dirty="0"/>
          </a:p>
        </p:txBody>
      </p:sp>
      <p:pic>
        <p:nvPicPr>
          <p:cNvPr id="57" name="Graphic 56" descr="Tick with solid fill">
            <a:extLst>
              <a:ext uri="{FF2B5EF4-FFF2-40B4-BE49-F238E27FC236}">
                <a16:creationId xmlns:a16="http://schemas.microsoft.com/office/drawing/2014/main" id="{45204520-1E59-2F57-5339-1558A252C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03239" y="2087260"/>
            <a:ext cx="186039" cy="186039"/>
          </a:xfrm>
          <a:prstGeom prst="rect">
            <a:avLst/>
          </a:prstGeom>
        </p:spPr>
      </p:pic>
      <p:pic>
        <p:nvPicPr>
          <p:cNvPr id="58" name="Graphic 57" descr="Tick with solid fill">
            <a:extLst>
              <a:ext uri="{FF2B5EF4-FFF2-40B4-BE49-F238E27FC236}">
                <a16:creationId xmlns:a16="http://schemas.microsoft.com/office/drawing/2014/main" id="{B18F1621-F2E0-A26C-8B17-4D8CAEBAE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92863" y="2340107"/>
            <a:ext cx="186039" cy="186039"/>
          </a:xfrm>
          <a:prstGeom prst="rect">
            <a:avLst/>
          </a:prstGeom>
        </p:spPr>
      </p:pic>
      <p:pic>
        <p:nvPicPr>
          <p:cNvPr id="59" name="Graphic 58" descr="Tick with solid fill">
            <a:extLst>
              <a:ext uri="{FF2B5EF4-FFF2-40B4-BE49-F238E27FC236}">
                <a16:creationId xmlns:a16="http://schemas.microsoft.com/office/drawing/2014/main" id="{134C143F-8B38-C773-9783-2AFBAAC9D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98606" y="2591357"/>
            <a:ext cx="186039" cy="186039"/>
          </a:xfrm>
          <a:prstGeom prst="rect">
            <a:avLst/>
          </a:prstGeom>
        </p:spPr>
      </p:pic>
      <p:pic>
        <p:nvPicPr>
          <p:cNvPr id="60" name="Graphic 59" descr="Tick with solid fill">
            <a:extLst>
              <a:ext uri="{FF2B5EF4-FFF2-40B4-BE49-F238E27FC236}">
                <a16:creationId xmlns:a16="http://schemas.microsoft.com/office/drawing/2014/main" id="{CE836AC1-25A2-B938-283B-E22709F9D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92863" y="2842607"/>
            <a:ext cx="186039" cy="186039"/>
          </a:xfrm>
          <a:prstGeom prst="rect">
            <a:avLst/>
          </a:prstGeom>
        </p:spPr>
      </p:pic>
      <p:pic>
        <p:nvPicPr>
          <p:cNvPr id="61" name="Graphic 60" descr="Tick with solid fill">
            <a:extLst>
              <a:ext uri="{FF2B5EF4-FFF2-40B4-BE49-F238E27FC236}">
                <a16:creationId xmlns:a16="http://schemas.microsoft.com/office/drawing/2014/main" id="{2185C71F-165E-9F5D-A992-6DB5A3D3E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92862" y="3094950"/>
            <a:ext cx="186039" cy="186039"/>
          </a:xfrm>
          <a:prstGeom prst="rect">
            <a:avLst/>
          </a:prstGeom>
        </p:spPr>
      </p:pic>
      <p:pic>
        <p:nvPicPr>
          <p:cNvPr id="62" name="Graphic 61" descr="Tick with solid fill">
            <a:extLst>
              <a:ext uri="{FF2B5EF4-FFF2-40B4-BE49-F238E27FC236}">
                <a16:creationId xmlns:a16="http://schemas.microsoft.com/office/drawing/2014/main" id="{C5825249-3824-B6DD-5A25-363E2434A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97886" y="3345124"/>
            <a:ext cx="186039" cy="186039"/>
          </a:xfrm>
          <a:prstGeom prst="rect">
            <a:avLst/>
          </a:prstGeom>
        </p:spPr>
      </p:pic>
      <p:pic>
        <p:nvPicPr>
          <p:cNvPr id="65" name="Graphic 64" descr="Tick with solid fill">
            <a:extLst>
              <a:ext uri="{FF2B5EF4-FFF2-40B4-BE49-F238E27FC236}">
                <a16:creationId xmlns:a16="http://schemas.microsoft.com/office/drawing/2014/main" id="{422FD20B-1954-B35F-C49C-62B68C9AC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92861" y="3601857"/>
            <a:ext cx="186039" cy="186039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227B0C9B-232D-B0E8-9E93-DB6E0A14576F}"/>
              </a:ext>
            </a:extLst>
          </p:cNvPr>
          <p:cNvSpPr txBox="1"/>
          <p:nvPr/>
        </p:nvSpPr>
        <p:spPr>
          <a:xfrm>
            <a:off x="439695" y="2521707"/>
            <a:ext cx="178508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FR" sz="1100" b="1" dirty="0"/>
              <a:t>Vos principaux enjeux </a:t>
            </a:r>
          </a:p>
        </p:txBody>
      </p:sp>
      <p:pic>
        <p:nvPicPr>
          <p:cNvPr id="70" name="Graphic 69" descr="Tick with solid fill">
            <a:extLst>
              <a:ext uri="{FF2B5EF4-FFF2-40B4-BE49-F238E27FC236}">
                <a16:creationId xmlns:a16="http://schemas.microsoft.com/office/drawing/2014/main" id="{625B1B0F-CF88-FCC5-6D63-C8B791F75A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03238" y="3849856"/>
            <a:ext cx="186039" cy="186039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3B91BD29-EBBC-0456-F628-7C052FABDCCB}"/>
              </a:ext>
            </a:extLst>
          </p:cNvPr>
          <p:cNvSpPr txBox="1"/>
          <p:nvPr/>
        </p:nvSpPr>
        <p:spPr>
          <a:xfrm>
            <a:off x="377966" y="1481321"/>
            <a:ext cx="113999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b="1" dirty="0"/>
              <a:t>Adoptez la solution MBCaaS Dstny.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06C0B17-CCD9-9014-5D38-CA384FC6E59D}"/>
              </a:ext>
            </a:extLst>
          </p:cNvPr>
          <p:cNvSpPr txBox="1"/>
          <p:nvPr/>
        </p:nvSpPr>
        <p:spPr>
          <a:xfrm>
            <a:off x="6692861" y="1878949"/>
            <a:ext cx="178508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FR" sz="1100" b="1" dirty="0"/>
              <a:t>Notre solution</a:t>
            </a:r>
          </a:p>
        </p:txBody>
      </p:sp>
    </p:spTree>
    <p:extLst>
      <p:ext uri="{BB962C8B-B14F-4D97-AF65-F5344CB8AC3E}">
        <p14:creationId xmlns:p14="http://schemas.microsoft.com/office/powerpoint/2010/main" val="552065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5F2BDC49-CAB4-C651-5ADC-FD4B02930CA5}"/>
              </a:ext>
            </a:extLst>
          </p:cNvPr>
          <p:cNvSpPr/>
          <p:nvPr/>
        </p:nvSpPr>
        <p:spPr>
          <a:xfrm>
            <a:off x="0" y="4026270"/>
            <a:ext cx="12192000" cy="283173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FR" noProof="0" dirty="0" err="1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7C5B86E-E21F-A974-DC97-2E27028211B9}"/>
              </a:ext>
            </a:extLst>
          </p:cNvPr>
          <p:cNvCxnSpPr>
            <a:cxnSpLocks/>
          </p:cNvCxnSpPr>
          <p:nvPr/>
        </p:nvCxnSpPr>
        <p:spPr>
          <a:xfrm>
            <a:off x="534780" y="4041692"/>
            <a:ext cx="11237976" cy="0"/>
          </a:xfrm>
          <a:prstGeom prst="line">
            <a:avLst/>
          </a:prstGeom>
          <a:ln w="19050">
            <a:solidFill>
              <a:schemeClr val="accent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4" descr="poste ip yealink t57w">
            <a:extLst>
              <a:ext uri="{FF2B5EF4-FFF2-40B4-BE49-F238E27FC236}">
                <a16:creationId xmlns:a16="http://schemas.microsoft.com/office/drawing/2014/main" id="{B47AABC6-6D45-B22E-D19E-712E890C28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878" y="3094233"/>
            <a:ext cx="1437718" cy="14377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361543B4-DE15-8712-BA2E-85F5A06B20A9}"/>
              </a:ext>
            </a:extLst>
          </p:cNvPr>
          <p:cNvSpPr txBox="1">
            <a:spLocks/>
          </p:cNvSpPr>
          <p:nvPr/>
        </p:nvSpPr>
        <p:spPr>
          <a:xfrm>
            <a:off x="446309" y="462071"/>
            <a:ext cx="11223991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ym typeface="Wingdings" pitchFamily="2" charset="2"/>
              </a:rPr>
              <a:t>VOS COMMUNICATIONS SANS FRONTIÈRES </a:t>
            </a:r>
            <a:endParaRPr lang="fr-FR" dirty="0"/>
          </a:p>
        </p:txBody>
      </p:sp>
      <p:pic>
        <p:nvPicPr>
          <p:cNvPr id="14" name="Picture 13" descr="A person sitting on a chair holding a computer&#10;&#10;Description automatically generated">
            <a:extLst>
              <a:ext uri="{FF2B5EF4-FFF2-40B4-BE49-F238E27FC236}">
                <a16:creationId xmlns:a16="http://schemas.microsoft.com/office/drawing/2014/main" id="{8063D638-E6BB-0550-ECA2-628FEA4E2D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0" r="28950"/>
          <a:stretch/>
        </p:blipFill>
        <p:spPr>
          <a:xfrm>
            <a:off x="4391875" y="2157953"/>
            <a:ext cx="2671423" cy="4818610"/>
          </a:xfrm>
          <a:prstGeom prst="rect">
            <a:avLst/>
          </a:prstGeom>
        </p:spPr>
      </p:pic>
      <p:pic>
        <p:nvPicPr>
          <p:cNvPr id="6" name="Picture 5" descr="A cellphone with a screen on&#10;&#10;Description automatically generated">
            <a:extLst>
              <a:ext uri="{FF2B5EF4-FFF2-40B4-BE49-F238E27FC236}">
                <a16:creationId xmlns:a16="http://schemas.microsoft.com/office/drawing/2014/main" id="{9E34132D-48E7-67CE-B58F-B03017ADDB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5" t="10576" r="19195" b="6737"/>
          <a:stretch/>
        </p:blipFill>
        <p:spPr>
          <a:xfrm>
            <a:off x="2195668" y="3373026"/>
            <a:ext cx="438785" cy="88667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99053C7-7D0B-B91B-1606-FCA47F313EB8}"/>
              </a:ext>
            </a:extLst>
          </p:cNvPr>
          <p:cNvSpPr txBox="1"/>
          <p:nvPr/>
        </p:nvSpPr>
        <p:spPr>
          <a:xfrm>
            <a:off x="3463576" y="4437211"/>
            <a:ext cx="66416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FR" sz="1200" dirty="0">
                <a:latin typeface="+mj-lt"/>
              </a:rPr>
              <a:t>Tablette</a:t>
            </a:r>
          </a:p>
        </p:txBody>
      </p:sp>
      <p:pic>
        <p:nvPicPr>
          <p:cNvPr id="30" name="Picture 29" descr="A computer with a screen on&#10;&#10;Description automatically generated">
            <a:extLst>
              <a:ext uri="{FF2B5EF4-FFF2-40B4-BE49-F238E27FC236}">
                <a16:creationId xmlns:a16="http://schemas.microsoft.com/office/drawing/2014/main" id="{AAAAF558-3EB9-0439-6536-A0032E0E8A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" t="15373" r="6314" b="15765"/>
          <a:stretch/>
        </p:blipFill>
        <p:spPr>
          <a:xfrm>
            <a:off x="10152636" y="3162531"/>
            <a:ext cx="1830794" cy="10971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027FA47-D501-6180-6DCE-22B0D08224B9}"/>
              </a:ext>
            </a:extLst>
          </p:cNvPr>
          <p:cNvSpPr txBox="1"/>
          <p:nvPr/>
        </p:nvSpPr>
        <p:spPr>
          <a:xfrm>
            <a:off x="2147130" y="4437211"/>
            <a:ext cx="53286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FR" sz="1200" dirty="0">
                <a:latin typeface="+mj-lt"/>
              </a:rPr>
              <a:t>Mobile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2C3BFE-C900-1FBA-4968-DB9DD57AF67B}"/>
              </a:ext>
            </a:extLst>
          </p:cNvPr>
          <p:cNvSpPr txBox="1"/>
          <p:nvPr/>
        </p:nvSpPr>
        <p:spPr>
          <a:xfrm>
            <a:off x="717104" y="4439618"/>
            <a:ext cx="7264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FR" sz="1200" dirty="0">
                <a:latin typeface="+mj-lt"/>
              </a:rPr>
              <a:t>Poste IP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76128A-B993-B586-EDEE-B4D41630770C}"/>
              </a:ext>
            </a:extLst>
          </p:cNvPr>
          <p:cNvSpPr txBox="1"/>
          <p:nvPr/>
        </p:nvSpPr>
        <p:spPr>
          <a:xfrm>
            <a:off x="7629314" y="6196919"/>
            <a:ext cx="43128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FR" sz="1200" b="1" dirty="0">
                <a:solidFill>
                  <a:schemeClr val="bg1"/>
                </a:solidFill>
              </a:rPr>
              <a:t>Garantie évolutive </a:t>
            </a:r>
          </a:p>
          <a:p>
            <a:pPr algn="r"/>
            <a:r>
              <a:rPr lang="en-FR" sz="1200" b="1" dirty="0">
                <a:solidFill>
                  <a:schemeClr val="bg1"/>
                </a:solidFill>
              </a:rPr>
              <a:t>pour s’adapter aux nouveaux usages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70A481-232C-BEA7-8441-750CF2EB3C0E}"/>
              </a:ext>
            </a:extLst>
          </p:cNvPr>
          <p:cNvSpPr txBox="1"/>
          <p:nvPr/>
        </p:nvSpPr>
        <p:spPr>
          <a:xfrm>
            <a:off x="5819260" y="1962141"/>
            <a:ext cx="167616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000" b="1" i="1" dirty="0"/>
              <a:t>Une des </a:t>
            </a:r>
            <a:r>
              <a:rPr lang="fr-FR" sz="1400" b="1" i="1" dirty="0"/>
              <a:t>3,2 millions </a:t>
            </a:r>
            <a:r>
              <a:rPr lang="fr-FR" sz="1000" b="1" i="1" dirty="0"/>
              <a:t>adeptes de la Solution MBCaaS Dstny </a:t>
            </a:r>
            <a:endParaRPr lang="en-FR" sz="1000" b="1" i="1" dirty="0"/>
          </a:p>
        </p:txBody>
      </p:sp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1C09AFDC-CE67-3FD1-374C-DD9B5818F6B7}"/>
              </a:ext>
            </a:extLst>
          </p:cNvPr>
          <p:cNvCxnSpPr>
            <a:cxnSpLocks/>
          </p:cNvCxnSpPr>
          <p:nvPr/>
        </p:nvCxnSpPr>
        <p:spPr>
          <a:xfrm rot="5400000">
            <a:off x="6386722" y="2576263"/>
            <a:ext cx="270992" cy="270245"/>
          </a:xfrm>
          <a:prstGeom prst="curved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CF5A43C-CC1D-8F48-A04D-196700DD4E2A}"/>
              </a:ext>
            </a:extLst>
          </p:cNvPr>
          <p:cNvSpPr txBox="1"/>
          <p:nvPr/>
        </p:nvSpPr>
        <p:spPr>
          <a:xfrm>
            <a:off x="396042" y="1009270"/>
            <a:ext cx="1139991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b="1" dirty="0"/>
              <a:t>La liberté de communiquer où que vous soyez, </a:t>
            </a:r>
          </a:p>
          <a:p>
            <a:pPr algn="l"/>
            <a:r>
              <a:rPr lang="fr-FR" sz="1400" dirty="0"/>
              <a:t>Connectivité et disponibilité 100% garanties, a</a:t>
            </a:r>
            <a:r>
              <a:rPr lang="fr-FR" sz="1400" dirty="0">
                <a:solidFill>
                  <a:schemeClr val="tx1"/>
                </a:solidFill>
                <a:latin typeface="+mn-lt"/>
              </a:rPr>
              <a:t>vec la solution Dstn</a:t>
            </a:r>
            <a:r>
              <a:rPr lang="fr-FR" sz="1400" dirty="0"/>
              <a:t>y MBCaaS.</a:t>
            </a:r>
            <a:endParaRPr lang="fr-FR" sz="1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0" name="Picture 39" descr="A person looking at a phone&#10;&#10;Description automatically generated">
            <a:extLst>
              <a:ext uri="{FF2B5EF4-FFF2-40B4-BE49-F238E27FC236}">
                <a16:creationId xmlns:a16="http://schemas.microsoft.com/office/drawing/2014/main" id="{5F7BD36D-BED5-226C-8807-DBC287358B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5" t="12201" r="9568" b="8323"/>
          <a:stretch/>
        </p:blipFill>
        <p:spPr>
          <a:xfrm>
            <a:off x="3185872" y="3373026"/>
            <a:ext cx="1219575" cy="886671"/>
          </a:xfrm>
          <a:prstGeom prst="rect">
            <a:avLst/>
          </a:prstGeom>
        </p:spPr>
      </p:pic>
      <p:pic>
        <p:nvPicPr>
          <p:cNvPr id="44" name="Picture 43" descr="A computer monitor with a keyboard and mouse&#10;&#10;Description automatically generated">
            <a:extLst>
              <a:ext uri="{FF2B5EF4-FFF2-40B4-BE49-F238E27FC236}">
                <a16:creationId xmlns:a16="http://schemas.microsoft.com/office/drawing/2014/main" id="{A1844D24-85C7-4BDC-2F90-7FFE5B82A8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3" t="12549" r="22494" b="15898"/>
          <a:stretch/>
        </p:blipFill>
        <p:spPr>
          <a:xfrm>
            <a:off x="7214297" y="2219578"/>
            <a:ext cx="2497524" cy="221014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94D3046-5290-9471-A4AD-B98AD2159012}"/>
              </a:ext>
            </a:extLst>
          </p:cNvPr>
          <p:cNvSpPr txBox="1"/>
          <p:nvPr/>
        </p:nvSpPr>
        <p:spPr>
          <a:xfrm>
            <a:off x="8159009" y="4442561"/>
            <a:ext cx="85016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FR" sz="1200" dirty="0">
                <a:latin typeface="+mj-lt"/>
              </a:rPr>
              <a:t>Ordinateur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D4AF463-8CE7-2E37-84A7-A16028817369}"/>
              </a:ext>
            </a:extLst>
          </p:cNvPr>
          <p:cNvSpPr txBox="1"/>
          <p:nvPr/>
        </p:nvSpPr>
        <p:spPr>
          <a:xfrm>
            <a:off x="10735949" y="4437211"/>
            <a:ext cx="66416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FR" sz="1200" dirty="0">
                <a:latin typeface="+mj-lt"/>
              </a:rPr>
              <a:t>Laptop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404C620-545A-7257-C367-25FF94B6BE70}"/>
              </a:ext>
            </a:extLst>
          </p:cNvPr>
          <p:cNvSpPr txBox="1"/>
          <p:nvPr/>
        </p:nvSpPr>
        <p:spPr>
          <a:xfrm>
            <a:off x="249846" y="4976867"/>
            <a:ext cx="379456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R" sz="1200" b="1" dirty="0">
                <a:solidFill>
                  <a:schemeClr val="bg1"/>
                </a:solidFill>
              </a:rPr>
              <a:t>Multi-devices et à la plateforme unique:</a:t>
            </a:r>
          </a:p>
          <a:p>
            <a:r>
              <a:rPr lang="en-FR" sz="1200" b="1" dirty="0">
                <a:solidFill>
                  <a:schemeClr val="bg1"/>
                </a:solidFill>
              </a:rPr>
              <a:t>Connect Me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8E61847-DC3E-D32B-7841-DC1AD878E401}"/>
              </a:ext>
            </a:extLst>
          </p:cNvPr>
          <p:cNvSpPr txBox="1"/>
          <p:nvPr/>
        </p:nvSpPr>
        <p:spPr>
          <a:xfrm>
            <a:off x="261559" y="5657314"/>
            <a:ext cx="267142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FR" sz="1200" b="1" dirty="0">
                <a:solidFill>
                  <a:schemeClr val="bg1"/>
                </a:solidFill>
              </a:rPr>
              <a:t>Centrée sur l’expérience utilisateur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C882BC4-E534-11D8-D50D-F19A6AD96061}"/>
              </a:ext>
            </a:extLst>
          </p:cNvPr>
          <p:cNvSpPr txBox="1"/>
          <p:nvPr/>
        </p:nvSpPr>
        <p:spPr>
          <a:xfrm>
            <a:off x="8152234" y="4978594"/>
            <a:ext cx="379456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FR" sz="1200" b="1" dirty="0">
                <a:solidFill>
                  <a:schemeClr val="bg1"/>
                </a:solidFill>
              </a:rPr>
              <a:t>Construite sur une double expertise Dstny </a:t>
            </a:r>
          </a:p>
          <a:p>
            <a:pPr algn="r"/>
            <a:r>
              <a:rPr lang="en-FR" sz="1200" b="1" dirty="0">
                <a:solidFill>
                  <a:schemeClr val="bg1"/>
                </a:solidFill>
              </a:rPr>
              <a:t>opérateur &amp; éditeur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A85F266-297D-BB2E-06D5-0A8AF235149B}"/>
              </a:ext>
            </a:extLst>
          </p:cNvPr>
          <p:cNvSpPr txBox="1"/>
          <p:nvPr/>
        </p:nvSpPr>
        <p:spPr>
          <a:xfrm>
            <a:off x="8060854" y="5676227"/>
            <a:ext cx="3881300" cy="1841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FR" sz="1200" b="1" dirty="0">
                <a:solidFill>
                  <a:schemeClr val="bg1"/>
                </a:solidFill>
              </a:rPr>
              <a:t>Technologies propriètaires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6C2C3DC-8759-7B8D-7568-09F72E8B60B7}"/>
              </a:ext>
            </a:extLst>
          </p:cNvPr>
          <p:cNvSpPr/>
          <p:nvPr/>
        </p:nvSpPr>
        <p:spPr>
          <a:xfrm>
            <a:off x="4170962" y="6016311"/>
            <a:ext cx="438162" cy="18466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FR" noProof="0" dirty="0" err="1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7646A7D-A72E-CFA3-F288-15D8C5FD3CFA}"/>
              </a:ext>
            </a:extLst>
          </p:cNvPr>
          <p:cNvSpPr/>
          <p:nvPr/>
        </p:nvSpPr>
        <p:spPr>
          <a:xfrm>
            <a:off x="4103234" y="5947478"/>
            <a:ext cx="548903" cy="322332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FR" noProof="0" dirty="0" err="1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C71519B-3CBE-FE72-2075-2016CC5F1AA3}"/>
              </a:ext>
            </a:extLst>
          </p:cNvPr>
          <p:cNvSpPr/>
          <p:nvPr/>
        </p:nvSpPr>
        <p:spPr>
          <a:xfrm>
            <a:off x="6805438" y="6162880"/>
            <a:ext cx="292997" cy="322332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FR" noProof="0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7BDB35-E498-7143-5223-E823B12CE625}"/>
              </a:ext>
            </a:extLst>
          </p:cNvPr>
          <p:cNvSpPr txBox="1"/>
          <p:nvPr/>
        </p:nvSpPr>
        <p:spPr>
          <a:xfrm>
            <a:off x="261558" y="6266321"/>
            <a:ext cx="358851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FR" sz="1200" b="1" dirty="0">
                <a:solidFill>
                  <a:schemeClr val="bg1"/>
                </a:solidFill>
              </a:rPr>
              <a:t>C</a:t>
            </a:r>
            <a:r>
              <a:rPr lang="en-GB" sz="1200" b="1" dirty="0">
                <a:solidFill>
                  <a:schemeClr val="bg1"/>
                </a:solidFill>
              </a:rPr>
              <a:t>r</a:t>
            </a:r>
            <a:r>
              <a:rPr lang="en-FR" sz="1200" b="1" dirty="0">
                <a:solidFill>
                  <a:schemeClr val="bg1"/>
                </a:solidFill>
              </a:rPr>
              <a:t>éé et capture la valeur pour votre business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85CCBEA-7126-CC9E-8E04-1427FFDDC300}"/>
              </a:ext>
            </a:extLst>
          </p:cNvPr>
          <p:cNvSpPr/>
          <p:nvPr/>
        </p:nvSpPr>
        <p:spPr>
          <a:xfrm>
            <a:off x="6699698" y="6577059"/>
            <a:ext cx="252238" cy="283663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FR" noProof="0" dirty="0" err="1"/>
          </a:p>
        </p:txBody>
      </p:sp>
    </p:spTree>
    <p:extLst>
      <p:ext uri="{BB962C8B-B14F-4D97-AF65-F5344CB8AC3E}">
        <p14:creationId xmlns:p14="http://schemas.microsoft.com/office/powerpoint/2010/main" val="3281598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white outline of a cloud&#10;&#10;Description automatically generated">
            <a:extLst>
              <a:ext uri="{FF2B5EF4-FFF2-40B4-BE49-F238E27FC236}">
                <a16:creationId xmlns:a16="http://schemas.microsoft.com/office/drawing/2014/main" id="{F0EDEED4-1FDE-5C9B-8472-57FD4C764D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2" t="22233" r="16401" b="24389"/>
          <a:stretch/>
        </p:blipFill>
        <p:spPr>
          <a:xfrm>
            <a:off x="4203814" y="2038547"/>
            <a:ext cx="2729711" cy="1635976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361543B4-DE15-8712-BA2E-85F5A06B20A9}"/>
              </a:ext>
            </a:extLst>
          </p:cNvPr>
          <p:cNvSpPr txBox="1">
            <a:spLocks/>
          </p:cNvSpPr>
          <p:nvPr/>
        </p:nvSpPr>
        <p:spPr>
          <a:xfrm>
            <a:off x="446309" y="462071"/>
            <a:ext cx="10419613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ym typeface="Wingdings" pitchFamily="2" charset="2"/>
              </a:rPr>
              <a:t>LA PERFORMANCE AU BOUT DU FIL </a:t>
            </a:r>
            <a:endParaRPr lang="fr-FR" dirty="0"/>
          </a:p>
        </p:txBody>
      </p:sp>
      <p:pic>
        <p:nvPicPr>
          <p:cNvPr id="28" name="Picture 27" descr="A person holding a computer&#10;&#10;Description automatically generated">
            <a:extLst>
              <a:ext uri="{FF2B5EF4-FFF2-40B4-BE49-F238E27FC236}">
                <a16:creationId xmlns:a16="http://schemas.microsoft.com/office/drawing/2014/main" id="{AAE80F38-B1A9-5B9B-91A1-6A54F9153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5" t="23366" r="35381" b="22971"/>
          <a:stretch/>
        </p:blipFill>
        <p:spPr>
          <a:xfrm>
            <a:off x="421962" y="1686378"/>
            <a:ext cx="3272490" cy="516424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1080BC8A-8226-EA69-A6E2-D70331E47273}"/>
              </a:ext>
            </a:extLst>
          </p:cNvPr>
          <p:cNvSpPr txBox="1"/>
          <p:nvPr/>
        </p:nvSpPr>
        <p:spPr>
          <a:xfrm>
            <a:off x="396042" y="1009270"/>
            <a:ext cx="1139991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b="1" dirty="0"/>
              <a:t>Entrez dans la nouvelle ère des communications,</a:t>
            </a:r>
          </a:p>
          <a:p>
            <a:pPr algn="l"/>
            <a:r>
              <a:rPr lang="fr-FR" sz="1400" dirty="0"/>
              <a:t>Des fonctionnalités pensées pour l’utilisateur et ses performances.</a:t>
            </a:r>
            <a:endParaRPr lang="fr-FR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1C032F-8399-06D7-5DAD-4CAD15E23BC1}"/>
              </a:ext>
            </a:extLst>
          </p:cNvPr>
          <p:cNvSpPr/>
          <p:nvPr/>
        </p:nvSpPr>
        <p:spPr>
          <a:xfrm>
            <a:off x="4136469" y="4990930"/>
            <a:ext cx="2077967" cy="82971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Une expérience </a:t>
            </a:r>
            <a:r>
              <a:rPr lang="fr-FR" sz="1200" b="1" dirty="0">
                <a:solidFill>
                  <a:schemeClr val="tx1"/>
                </a:solidFill>
              </a:rPr>
              <a:t>mobile first</a:t>
            </a:r>
            <a:r>
              <a:rPr lang="fr-FR" sz="1200" dirty="0">
                <a:solidFill>
                  <a:schemeClr val="tx1"/>
                </a:solidFill>
              </a:rPr>
              <a:t>, disponible nulle part ailleurs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58C8C0F-A5FD-5BD7-EA47-E2793F1695EC}"/>
              </a:ext>
            </a:extLst>
          </p:cNvPr>
          <p:cNvSpPr/>
          <p:nvPr/>
        </p:nvSpPr>
        <p:spPr>
          <a:xfrm>
            <a:off x="6432342" y="4990930"/>
            <a:ext cx="2077967" cy="82971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Une </a:t>
            </a:r>
            <a:r>
              <a:rPr lang="fr-FR" sz="1200" b="1" dirty="0">
                <a:solidFill>
                  <a:schemeClr val="tx1"/>
                </a:solidFill>
              </a:rPr>
              <a:t>convergence fixe mobile </a:t>
            </a:r>
            <a:r>
              <a:rPr lang="fr-FR" sz="1200" dirty="0">
                <a:solidFill>
                  <a:schemeClr val="tx1"/>
                </a:solidFill>
              </a:rPr>
              <a:t>pas comme les autres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1DB4DBD-FE45-3007-65D3-AABDD67F91A2}"/>
              </a:ext>
            </a:extLst>
          </p:cNvPr>
          <p:cNvSpPr/>
          <p:nvPr/>
        </p:nvSpPr>
        <p:spPr>
          <a:xfrm>
            <a:off x="8728215" y="4990930"/>
            <a:ext cx="2077967" cy="82971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La meilleure </a:t>
            </a:r>
            <a:r>
              <a:rPr lang="fr-FR" sz="1200" b="1" dirty="0">
                <a:solidFill>
                  <a:schemeClr val="tx1"/>
                </a:solidFill>
              </a:rPr>
              <a:t>intégration Microsoft Teams </a:t>
            </a:r>
            <a:r>
              <a:rPr lang="fr-FR" sz="1200" dirty="0">
                <a:solidFill>
                  <a:schemeClr val="tx1"/>
                </a:solidFill>
              </a:rPr>
              <a:t>possible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823578-29D2-2D17-170A-343C4093AC81}"/>
              </a:ext>
            </a:extLst>
          </p:cNvPr>
          <p:cNvSpPr txBox="1"/>
          <p:nvPr/>
        </p:nvSpPr>
        <p:spPr>
          <a:xfrm>
            <a:off x="4088078" y="4105170"/>
            <a:ext cx="7859492" cy="700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b="1" dirty="0"/>
              <a:t>Débloquez le potentiel de vos employés, et révolutionnez leur joignabilité!</a:t>
            </a:r>
          </a:p>
          <a:p>
            <a:pPr>
              <a:lnSpc>
                <a:spcPct val="150000"/>
              </a:lnSpc>
            </a:pPr>
            <a:r>
              <a:rPr lang="fr-FR" sz="1400" b="1" dirty="0"/>
              <a:t>Avec la Solution MBCaaS Dstny offrez:</a:t>
            </a:r>
          </a:p>
        </p:txBody>
      </p:sp>
      <p:pic>
        <p:nvPicPr>
          <p:cNvPr id="14" name="Picture 13" descr="A blue and orange logo&#10;&#10;Description automatically generated">
            <a:extLst>
              <a:ext uri="{FF2B5EF4-FFF2-40B4-BE49-F238E27FC236}">
                <a16:creationId xmlns:a16="http://schemas.microsoft.com/office/drawing/2014/main" id="{8B617147-4B1F-3039-13F3-1D3C21157A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510" y="2512634"/>
            <a:ext cx="849330" cy="308847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A8AFEAC-DE8D-B5E0-BC83-CECCF329D25F}"/>
              </a:ext>
            </a:extLst>
          </p:cNvPr>
          <p:cNvCxnSpPr>
            <a:cxnSpLocks/>
          </p:cNvCxnSpPr>
          <p:nvPr/>
        </p:nvCxnSpPr>
        <p:spPr>
          <a:xfrm>
            <a:off x="2635323" y="3068938"/>
            <a:ext cx="1575605" cy="0"/>
          </a:xfrm>
          <a:prstGeom prst="straightConnector1">
            <a:avLst/>
          </a:prstGeom>
          <a:ln w="19050">
            <a:solidFill>
              <a:schemeClr val="accent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822DF1F-A75B-9DBB-45A2-260469FA5E31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873968" y="3068938"/>
            <a:ext cx="1377163" cy="13487"/>
          </a:xfrm>
          <a:prstGeom prst="straightConnector1">
            <a:avLst/>
          </a:prstGeom>
          <a:ln w="19050">
            <a:solidFill>
              <a:schemeClr val="accent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hone number on a black background&#10;&#10;Description automatically generated">
            <a:extLst>
              <a:ext uri="{FF2B5EF4-FFF2-40B4-BE49-F238E27FC236}">
                <a16:creationId xmlns:a16="http://schemas.microsoft.com/office/drawing/2014/main" id="{65F575F3-7818-C9F0-7754-FE3EA397F5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2" t="38275" r="27726" b="39092"/>
          <a:stretch/>
        </p:blipFill>
        <p:spPr>
          <a:xfrm>
            <a:off x="8251131" y="2911408"/>
            <a:ext cx="881187" cy="3420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A88E0AB-94C0-F3E6-A6BD-5CA221AB1205}"/>
              </a:ext>
            </a:extLst>
          </p:cNvPr>
          <p:cNvSpPr txBox="1"/>
          <p:nvPr/>
        </p:nvSpPr>
        <p:spPr>
          <a:xfrm>
            <a:off x="8568820" y="3018114"/>
            <a:ext cx="45162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R" sz="900" b="1" i="1" dirty="0"/>
              <a:t>appels</a:t>
            </a:r>
          </a:p>
        </p:txBody>
      </p:sp>
      <p:pic>
        <p:nvPicPr>
          <p:cNvPr id="25" name="Picture 4" descr="poste ip yealink t57w">
            <a:extLst>
              <a:ext uri="{FF2B5EF4-FFF2-40B4-BE49-F238E27FC236}">
                <a16:creationId xmlns:a16="http://schemas.microsoft.com/office/drawing/2014/main" id="{3DF6266B-C46B-E57B-23B9-3F385CCD840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222330" y="2769909"/>
            <a:ext cx="598057" cy="59805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6" name="Picture 8" descr="Tote bag « Icône Microsoft Teams », par AGM97 | Redbubble">
            <a:extLst>
              <a:ext uri="{FF2B5EF4-FFF2-40B4-BE49-F238E27FC236}">
                <a16:creationId xmlns:a16="http://schemas.microsoft.com/office/drawing/2014/main" id="{68DF57FB-033A-3973-4AEC-A8F12A5E111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962014" y="2724008"/>
            <a:ext cx="520905" cy="6651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7" name="Picture 26" descr="A cellphone with a screen on&#10;&#10;Description automatically generated">
            <a:extLst>
              <a:ext uri="{FF2B5EF4-FFF2-40B4-BE49-F238E27FC236}">
                <a16:creationId xmlns:a16="http://schemas.microsoft.com/office/drawing/2014/main" id="{B105F661-4B28-728B-947B-0EA01A8598D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5" t="10576" r="19195" b="6737"/>
          <a:stretch/>
        </p:blipFill>
        <p:spPr>
          <a:xfrm>
            <a:off x="4804853" y="2814432"/>
            <a:ext cx="239663" cy="4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75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63BE9A8-3631-B993-1372-F5A50C3A686E}"/>
              </a:ext>
            </a:extLst>
          </p:cNvPr>
          <p:cNvSpPr txBox="1"/>
          <p:nvPr/>
        </p:nvSpPr>
        <p:spPr>
          <a:xfrm>
            <a:off x="2224757" y="2690336"/>
            <a:ext cx="7742505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dirty="0">
                <a:solidFill>
                  <a:srgbClr val="FFFFFF"/>
                </a:solidFill>
                <a:latin typeface="+mj-lt"/>
              </a:rPr>
              <a:t>LA VRAIE CONVERGENCE</a:t>
            </a:r>
          </a:p>
        </p:txBody>
      </p:sp>
    </p:spTree>
    <p:extLst>
      <p:ext uri="{BB962C8B-B14F-4D97-AF65-F5344CB8AC3E}">
        <p14:creationId xmlns:p14="http://schemas.microsoft.com/office/powerpoint/2010/main" val="34826753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xavier.demaret\AppData\Local\Templafy\AddIns\PowerPointVsto\dstny-Logo-Color.sv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heme/theme1.xml><?xml version="1.0" encoding="utf-8"?>
<a:theme xmlns:a="http://schemas.openxmlformats.org/drawingml/2006/main" name="Destiny Group">
  <a:themeElements>
    <a:clrScheme name="Destiny Group">
      <a:dk1>
        <a:srgbClr val="000000"/>
      </a:dk1>
      <a:lt1>
        <a:srgbClr val="FFFFFF"/>
      </a:lt1>
      <a:dk2>
        <a:srgbClr val="261616"/>
      </a:dk2>
      <a:lt2>
        <a:srgbClr val="FFFFFF"/>
      </a:lt2>
      <a:accent1>
        <a:srgbClr val="1BA9B5"/>
      </a:accent1>
      <a:accent2>
        <a:srgbClr val="FE9305"/>
      </a:accent2>
      <a:accent3>
        <a:srgbClr val="B41284"/>
      </a:accent3>
      <a:accent4>
        <a:srgbClr val="7E0A5C"/>
      </a:accent4>
      <a:accent5>
        <a:srgbClr val="FFE655"/>
      </a:accent5>
      <a:accent6>
        <a:srgbClr val="005C87"/>
      </a:accent6>
      <a:hlink>
        <a:srgbClr val="7E0A5C"/>
      </a:hlink>
      <a:folHlink>
        <a:srgbClr val="005C87"/>
      </a:folHlink>
    </a:clrScheme>
    <a:fontScheme name="Destiny Group">
      <a:majorFont>
        <a:latin typeface="Dstny Headline"/>
        <a:ea typeface=""/>
        <a:cs typeface=""/>
      </a:majorFont>
      <a:minorFont>
        <a:latin typeface="Dstny Bod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stiny Group Template 16022022.potx" id="{2091FB53-23C0-4A08-9828-EBAEF3D67CEF}" vid="{D4ECF137-24D5-489A-9322-E3C30AE833FC}"/>
    </a:ext>
  </a:extLst>
</a:theme>
</file>

<file path=ppt/theme/theme10.xml><?xml version="1.0" encoding="utf-8"?>
<a:theme xmlns:a="http://schemas.openxmlformats.org/drawingml/2006/main" name="Office-tema">
  <a:themeElements>
    <a:clrScheme name="Destiny Group">
      <a:dk1>
        <a:srgbClr val="000000"/>
      </a:dk1>
      <a:lt1>
        <a:srgbClr val="FFFFFF"/>
      </a:lt1>
      <a:dk2>
        <a:srgbClr val="261616"/>
      </a:dk2>
      <a:lt2>
        <a:srgbClr val="FFFFFF"/>
      </a:lt2>
      <a:accent1>
        <a:srgbClr val="1BA9B5"/>
      </a:accent1>
      <a:accent2>
        <a:srgbClr val="FE9305"/>
      </a:accent2>
      <a:accent3>
        <a:srgbClr val="B41284"/>
      </a:accent3>
      <a:accent4>
        <a:srgbClr val="7E0A5C"/>
      </a:accent4>
      <a:accent5>
        <a:srgbClr val="FFE655"/>
      </a:accent5>
      <a:accent6>
        <a:srgbClr val="005C87"/>
      </a:accent6>
      <a:hlink>
        <a:srgbClr val="7E0A5C"/>
      </a:hlink>
      <a:folHlink>
        <a:srgbClr val="005C87"/>
      </a:folHlink>
    </a:clrScheme>
    <a:fontScheme name="Destiny Group">
      <a:majorFont>
        <a:latin typeface="Dstny Headline"/>
        <a:ea typeface=""/>
        <a:cs typeface=""/>
      </a:majorFont>
      <a:minorFont>
        <a:latin typeface="Dstny Body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Destiny Group">
      <a:dk1>
        <a:srgbClr val="000000"/>
      </a:dk1>
      <a:lt1>
        <a:srgbClr val="FFFFFF"/>
      </a:lt1>
      <a:dk2>
        <a:srgbClr val="261616"/>
      </a:dk2>
      <a:lt2>
        <a:srgbClr val="FFFFFF"/>
      </a:lt2>
      <a:accent1>
        <a:srgbClr val="1BA9B5"/>
      </a:accent1>
      <a:accent2>
        <a:srgbClr val="FE9305"/>
      </a:accent2>
      <a:accent3>
        <a:srgbClr val="B41284"/>
      </a:accent3>
      <a:accent4>
        <a:srgbClr val="7E0A5C"/>
      </a:accent4>
      <a:accent5>
        <a:srgbClr val="FFE655"/>
      </a:accent5>
      <a:accent6>
        <a:srgbClr val="005C87"/>
      </a:accent6>
      <a:hlink>
        <a:srgbClr val="7E0A5C"/>
      </a:hlink>
      <a:folHlink>
        <a:srgbClr val="005C87"/>
      </a:folHlink>
    </a:clrScheme>
    <a:fontScheme name="Destiny Group">
      <a:majorFont>
        <a:latin typeface="Dstny Headline"/>
        <a:ea typeface=""/>
        <a:cs typeface=""/>
      </a:majorFont>
      <a:minorFont>
        <a:latin typeface="Dstny Bod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stiny Group">
  <a:themeElements>
    <a:clrScheme name="Destiny Group">
      <a:dk1>
        <a:srgbClr val="000000"/>
      </a:dk1>
      <a:lt1>
        <a:srgbClr val="FFFFFF"/>
      </a:lt1>
      <a:dk2>
        <a:srgbClr val="261616"/>
      </a:dk2>
      <a:lt2>
        <a:srgbClr val="FFFFFF"/>
      </a:lt2>
      <a:accent1>
        <a:srgbClr val="1BA9B5"/>
      </a:accent1>
      <a:accent2>
        <a:srgbClr val="FE9305"/>
      </a:accent2>
      <a:accent3>
        <a:srgbClr val="B41284"/>
      </a:accent3>
      <a:accent4>
        <a:srgbClr val="7E0A5C"/>
      </a:accent4>
      <a:accent5>
        <a:srgbClr val="FFE655"/>
      </a:accent5>
      <a:accent6>
        <a:srgbClr val="005C87"/>
      </a:accent6>
      <a:hlink>
        <a:srgbClr val="7E0A5C"/>
      </a:hlink>
      <a:folHlink>
        <a:srgbClr val="005C87"/>
      </a:folHlink>
    </a:clrScheme>
    <a:fontScheme name="Destiny Group">
      <a:majorFont>
        <a:latin typeface="Dstny Headline"/>
        <a:ea typeface=""/>
        <a:cs typeface=""/>
      </a:majorFont>
      <a:minorFont>
        <a:latin typeface="Dstny Bod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stiny Group Template 16022022.potx" id="{2091FB53-23C0-4A08-9828-EBAEF3D67CEF}" vid="{D4ECF137-24D5-489A-9322-E3C30AE833FC}"/>
    </a:ext>
  </a:extLst>
</a:theme>
</file>

<file path=ppt/theme/theme3.xml><?xml version="1.0" encoding="utf-8"?>
<a:theme xmlns:a="http://schemas.openxmlformats.org/drawingml/2006/main" name="2_Destiny Group">
  <a:themeElements>
    <a:clrScheme name="Destiny Group">
      <a:dk1>
        <a:srgbClr val="000000"/>
      </a:dk1>
      <a:lt1>
        <a:srgbClr val="FFFFFF"/>
      </a:lt1>
      <a:dk2>
        <a:srgbClr val="261616"/>
      </a:dk2>
      <a:lt2>
        <a:srgbClr val="FFFFFF"/>
      </a:lt2>
      <a:accent1>
        <a:srgbClr val="1BA9B5"/>
      </a:accent1>
      <a:accent2>
        <a:srgbClr val="FE9305"/>
      </a:accent2>
      <a:accent3>
        <a:srgbClr val="B41284"/>
      </a:accent3>
      <a:accent4>
        <a:srgbClr val="7E0A5C"/>
      </a:accent4>
      <a:accent5>
        <a:srgbClr val="FFE655"/>
      </a:accent5>
      <a:accent6>
        <a:srgbClr val="005C87"/>
      </a:accent6>
      <a:hlink>
        <a:srgbClr val="7E0A5C"/>
      </a:hlink>
      <a:folHlink>
        <a:srgbClr val="005C87"/>
      </a:folHlink>
    </a:clrScheme>
    <a:fontScheme name="Destiny Group">
      <a:majorFont>
        <a:latin typeface="Dstny Headline"/>
        <a:ea typeface=""/>
        <a:cs typeface=""/>
      </a:majorFont>
      <a:minorFont>
        <a:latin typeface="Dstny Bod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stiny Group Template 16022022.potx" id="{2091FB53-23C0-4A08-9828-EBAEF3D67CEF}" vid="{D4ECF137-24D5-489A-9322-E3C30AE833FC}"/>
    </a:ext>
  </a:extLst>
</a:theme>
</file>

<file path=ppt/theme/theme4.xml><?xml version="1.0" encoding="utf-8"?>
<a:theme xmlns:a="http://schemas.openxmlformats.org/drawingml/2006/main" name="4_Destiny Group">
  <a:themeElements>
    <a:clrScheme name="Destiny Group">
      <a:dk1>
        <a:srgbClr val="000000"/>
      </a:dk1>
      <a:lt1>
        <a:srgbClr val="FFFFFF"/>
      </a:lt1>
      <a:dk2>
        <a:srgbClr val="261616"/>
      </a:dk2>
      <a:lt2>
        <a:srgbClr val="FFFFFF"/>
      </a:lt2>
      <a:accent1>
        <a:srgbClr val="1BA9B5"/>
      </a:accent1>
      <a:accent2>
        <a:srgbClr val="FE9305"/>
      </a:accent2>
      <a:accent3>
        <a:srgbClr val="B41284"/>
      </a:accent3>
      <a:accent4>
        <a:srgbClr val="7E0A5C"/>
      </a:accent4>
      <a:accent5>
        <a:srgbClr val="FFE655"/>
      </a:accent5>
      <a:accent6>
        <a:srgbClr val="005C87"/>
      </a:accent6>
      <a:hlink>
        <a:srgbClr val="7E0A5C"/>
      </a:hlink>
      <a:folHlink>
        <a:srgbClr val="005C87"/>
      </a:folHlink>
    </a:clrScheme>
    <a:fontScheme name="Destiny Group">
      <a:majorFont>
        <a:latin typeface="Dstny Headline"/>
        <a:ea typeface=""/>
        <a:cs typeface=""/>
      </a:majorFont>
      <a:minorFont>
        <a:latin typeface="Dstny Bod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stiny Group Template 16022022.potx" id="{2091FB53-23C0-4A08-9828-EBAEF3D67CEF}" vid="{D4ECF137-24D5-489A-9322-E3C30AE833FC}"/>
    </a:ext>
  </a:extLst>
</a:theme>
</file>

<file path=ppt/theme/theme5.xml><?xml version="1.0" encoding="utf-8"?>
<a:theme xmlns:a="http://schemas.openxmlformats.org/drawingml/2006/main" name="5_Destiny Group">
  <a:themeElements>
    <a:clrScheme name="Destiny Group">
      <a:dk1>
        <a:srgbClr val="000000"/>
      </a:dk1>
      <a:lt1>
        <a:srgbClr val="FFFFFF"/>
      </a:lt1>
      <a:dk2>
        <a:srgbClr val="261616"/>
      </a:dk2>
      <a:lt2>
        <a:srgbClr val="FFFFFF"/>
      </a:lt2>
      <a:accent1>
        <a:srgbClr val="1BA9B5"/>
      </a:accent1>
      <a:accent2>
        <a:srgbClr val="FE9305"/>
      </a:accent2>
      <a:accent3>
        <a:srgbClr val="B41284"/>
      </a:accent3>
      <a:accent4>
        <a:srgbClr val="7E0A5C"/>
      </a:accent4>
      <a:accent5>
        <a:srgbClr val="FFE655"/>
      </a:accent5>
      <a:accent6>
        <a:srgbClr val="005C87"/>
      </a:accent6>
      <a:hlink>
        <a:srgbClr val="7E0A5C"/>
      </a:hlink>
      <a:folHlink>
        <a:srgbClr val="005C87"/>
      </a:folHlink>
    </a:clrScheme>
    <a:fontScheme name="Destiny Group">
      <a:majorFont>
        <a:latin typeface="Dstny Headline"/>
        <a:ea typeface=""/>
        <a:cs typeface=""/>
      </a:majorFont>
      <a:minorFont>
        <a:latin typeface="Dstny Bod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stiny Group Template 16022022.potx" id="{2091FB53-23C0-4A08-9828-EBAEF3D67CEF}" vid="{D4ECF137-24D5-489A-9322-E3C30AE833FC}"/>
    </a:ext>
  </a:extLst>
</a:theme>
</file>

<file path=ppt/theme/theme6.xml><?xml version="1.0" encoding="utf-8"?>
<a:theme xmlns:a="http://schemas.openxmlformats.org/drawingml/2006/main" name="3_Destiny Group">
  <a:themeElements>
    <a:clrScheme name="Destiny Group">
      <a:dk1>
        <a:srgbClr val="000000"/>
      </a:dk1>
      <a:lt1>
        <a:srgbClr val="FFFFFF"/>
      </a:lt1>
      <a:dk2>
        <a:srgbClr val="261616"/>
      </a:dk2>
      <a:lt2>
        <a:srgbClr val="FFFFFF"/>
      </a:lt2>
      <a:accent1>
        <a:srgbClr val="1BA9B5"/>
      </a:accent1>
      <a:accent2>
        <a:srgbClr val="FE9305"/>
      </a:accent2>
      <a:accent3>
        <a:srgbClr val="B41284"/>
      </a:accent3>
      <a:accent4>
        <a:srgbClr val="7E0A5C"/>
      </a:accent4>
      <a:accent5>
        <a:srgbClr val="FFE655"/>
      </a:accent5>
      <a:accent6>
        <a:srgbClr val="005C87"/>
      </a:accent6>
      <a:hlink>
        <a:srgbClr val="7E0A5C"/>
      </a:hlink>
      <a:folHlink>
        <a:srgbClr val="005C87"/>
      </a:folHlink>
    </a:clrScheme>
    <a:fontScheme name="Destiny Group">
      <a:majorFont>
        <a:latin typeface="Dstny Headline"/>
        <a:ea typeface=""/>
        <a:cs typeface=""/>
      </a:majorFont>
      <a:minorFont>
        <a:latin typeface="Dstny Bod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stiny Group Template 16022022.potx" id="{2091FB53-23C0-4A08-9828-EBAEF3D67CEF}" vid="{D4ECF137-24D5-489A-9322-E3C30AE833FC}"/>
    </a:ext>
  </a:extLst>
</a:theme>
</file>

<file path=ppt/theme/theme7.xml><?xml version="1.0" encoding="utf-8"?>
<a:theme xmlns:a="http://schemas.openxmlformats.org/drawingml/2006/main" name="6_Destiny Group">
  <a:themeElements>
    <a:clrScheme name="Destiny Group">
      <a:dk1>
        <a:srgbClr val="000000"/>
      </a:dk1>
      <a:lt1>
        <a:srgbClr val="FFFFFF"/>
      </a:lt1>
      <a:dk2>
        <a:srgbClr val="261616"/>
      </a:dk2>
      <a:lt2>
        <a:srgbClr val="FFFFFF"/>
      </a:lt2>
      <a:accent1>
        <a:srgbClr val="1BA9B5"/>
      </a:accent1>
      <a:accent2>
        <a:srgbClr val="FE9305"/>
      </a:accent2>
      <a:accent3>
        <a:srgbClr val="B41284"/>
      </a:accent3>
      <a:accent4>
        <a:srgbClr val="7E0A5C"/>
      </a:accent4>
      <a:accent5>
        <a:srgbClr val="FFE655"/>
      </a:accent5>
      <a:accent6>
        <a:srgbClr val="005C87"/>
      </a:accent6>
      <a:hlink>
        <a:srgbClr val="7E0A5C"/>
      </a:hlink>
      <a:folHlink>
        <a:srgbClr val="005C87"/>
      </a:folHlink>
    </a:clrScheme>
    <a:fontScheme name="Destiny Group">
      <a:majorFont>
        <a:latin typeface="Dstny Headline"/>
        <a:ea typeface=""/>
        <a:cs typeface=""/>
      </a:majorFont>
      <a:minorFont>
        <a:latin typeface="Dstny Bod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stiny Group Template 16022022.potx" id="{2091FB53-23C0-4A08-9828-EBAEF3D67CEF}" vid="{D4ECF137-24D5-489A-9322-E3C30AE833FC}"/>
    </a:ext>
  </a:extLst>
</a:theme>
</file>

<file path=ppt/theme/theme8.xml><?xml version="1.0" encoding="utf-8"?>
<a:theme xmlns:a="http://schemas.openxmlformats.org/drawingml/2006/main" name="6_Destiny Group">
  <a:themeElements>
    <a:clrScheme name="Destiny Group">
      <a:dk1>
        <a:srgbClr val="000000"/>
      </a:dk1>
      <a:lt1>
        <a:srgbClr val="FFFFFF"/>
      </a:lt1>
      <a:dk2>
        <a:srgbClr val="261616"/>
      </a:dk2>
      <a:lt2>
        <a:srgbClr val="FFFFFF"/>
      </a:lt2>
      <a:accent1>
        <a:srgbClr val="1BA9B5"/>
      </a:accent1>
      <a:accent2>
        <a:srgbClr val="FE9305"/>
      </a:accent2>
      <a:accent3>
        <a:srgbClr val="B41284"/>
      </a:accent3>
      <a:accent4>
        <a:srgbClr val="7E0A5C"/>
      </a:accent4>
      <a:accent5>
        <a:srgbClr val="FFE655"/>
      </a:accent5>
      <a:accent6>
        <a:srgbClr val="005C87"/>
      </a:accent6>
      <a:hlink>
        <a:srgbClr val="7E0A5C"/>
      </a:hlink>
      <a:folHlink>
        <a:srgbClr val="005C87"/>
      </a:folHlink>
    </a:clrScheme>
    <a:fontScheme name="Destiny Group">
      <a:majorFont>
        <a:latin typeface="Dstny Headline"/>
        <a:ea typeface=""/>
        <a:cs typeface=""/>
      </a:majorFont>
      <a:minorFont>
        <a:latin typeface="Dstny Bod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stiny Group Template 16022022.potx" id="{2091FB53-23C0-4A08-9828-EBAEF3D67CEF}" vid="{D4ECF137-24D5-489A-9322-E3C30AE833FC}"/>
    </a:ext>
  </a:extLst>
</a:theme>
</file>

<file path=ppt/theme/theme9.xml><?xml version="1.0" encoding="utf-8"?>
<a:theme xmlns:a="http://schemas.openxmlformats.org/drawingml/2006/main" name="7_Destiny Group">
  <a:themeElements>
    <a:clrScheme name="Destiny Group">
      <a:dk1>
        <a:srgbClr val="000000"/>
      </a:dk1>
      <a:lt1>
        <a:srgbClr val="FFFFFF"/>
      </a:lt1>
      <a:dk2>
        <a:srgbClr val="261616"/>
      </a:dk2>
      <a:lt2>
        <a:srgbClr val="FFFFFF"/>
      </a:lt2>
      <a:accent1>
        <a:srgbClr val="1BA9B5"/>
      </a:accent1>
      <a:accent2>
        <a:srgbClr val="FE9305"/>
      </a:accent2>
      <a:accent3>
        <a:srgbClr val="B41284"/>
      </a:accent3>
      <a:accent4>
        <a:srgbClr val="7E0A5C"/>
      </a:accent4>
      <a:accent5>
        <a:srgbClr val="FFE655"/>
      </a:accent5>
      <a:accent6>
        <a:srgbClr val="005C87"/>
      </a:accent6>
      <a:hlink>
        <a:srgbClr val="7E0A5C"/>
      </a:hlink>
      <a:folHlink>
        <a:srgbClr val="005C87"/>
      </a:folHlink>
    </a:clrScheme>
    <a:fontScheme name="Destiny Group">
      <a:majorFont>
        <a:latin typeface="Dstny Headline"/>
        <a:ea typeface=""/>
        <a:cs typeface=""/>
      </a:majorFont>
      <a:minorFont>
        <a:latin typeface="Dstny Bod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stiny Group Template 16022022.potx" id="{2091FB53-23C0-4A08-9828-EBAEF3D67CEF}" vid="{D4ECF137-24D5-489A-9322-E3C30AE833FC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5496825-DDEB-D44F-8777-255B24ABD3DD}">
  <we:reference id="537fa175-c8e8-4a40-8fa7-241e9bdde657" version="1.0.0.7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TemplafyTemplateConfiguration><![CDATA[{"elementsMetadata":[],"transformationConfigurations":[],"templateName":"Blank","templateDescription":"","enableDocumentContentUpdater":false,"version":"2.0"}]]></TemplafyTemplateConfiguration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7d50630c-d07f-4f2c-b8c9-afa80e84f76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TemplafySlideFormConfiguration><![CDATA[{"formFields":[],"formDataEntries":[]}]]></TemplafySlideFormConfiguration>
</file>

<file path=customXml/item5.xml><?xml version="1.0" encoding="utf-8"?>
<TemplafyFormConfiguration><![CDATA[{"formFields":[],"formDataEntries":[]}]]></TemplafyFormConfiguration>
</file>

<file path=customXml/item6.xml><?xml version="1.0" encoding="utf-8"?>
<TemplafySlideTemplateConfiguration><![CDATA[{"slideVersion":1,"isValidatorEnabled":false,"isLocked":false,"elementsMetadata":[],"slideId":"637811090696253874","enableDocumentContentUpdater":false,"version":"2.0"}]]></TemplafySlideTemplateConfiguration>
</file>

<file path=customXml/item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03673B68270D478ED4CCF4E489A5A7" ma:contentTypeVersion="16" ma:contentTypeDescription="Crée un document." ma:contentTypeScope="" ma:versionID="b5239430bfe7181808fb95a68e43882e">
  <xsd:schema xmlns:xsd="http://www.w3.org/2001/XMLSchema" xmlns:xs="http://www.w3.org/2001/XMLSchema" xmlns:p="http://schemas.microsoft.com/office/2006/metadata/properties" xmlns:ns1="http://schemas.microsoft.com/sharepoint/v3" xmlns:ns2="7d50630c-d07f-4f2c-b8c9-afa80e84f762" xmlns:ns3="cb30489a-3824-4681-92db-8d636b91779e" targetNamespace="http://schemas.microsoft.com/office/2006/metadata/properties" ma:root="true" ma:fieldsID="500910d2ad7e20c588e144d5cf63729f" ns1:_="" ns2:_="" ns3:_="">
    <xsd:import namespace="http://schemas.microsoft.com/sharepoint/v3"/>
    <xsd:import namespace="7d50630c-d07f-4f2c-b8c9-afa80e84f762"/>
    <xsd:import namespace="cb30489a-3824-4681-92db-8d636b9177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Propriétés de la stratégie de conformité unifiée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Action d’interface utilisateur de la stratégie de conformité unifié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50630c-d07f-4f2c-b8c9-afa80e84f7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20ef2e07-e98c-4223-a333-b09e5a72d9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30489a-3824-4681-92db-8d636b91779e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30BD8E-4733-47FD-A3ED-B7D1B63C259F}">
  <ds:schemaRefs/>
</ds:datastoreItem>
</file>

<file path=customXml/itemProps2.xml><?xml version="1.0" encoding="utf-8"?>
<ds:datastoreItem xmlns:ds="http://schemas.openxmlformats.org/officeDocument/2006/customXml" ds:itemID="{919F682A-206F-44A9-BCB6-38D9A589D912}">
  <ds:schemaRefs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cb30489a-3824-4681-92db-8d636b91779e"/>
    <ds:schemaRef ds:uri="http://www.w3.org/XML/1998/namespace"/>
    <ds:schemaRef ds:uri="http://schemas.openxmlformats.org/package/2006/metadata/core-properties"/>
    <ds:schemaRef ds:uri="7d50630c-d07f-4f2c-b8c9-afa80e84f762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634F4FA8-F25C-4CFC-9DB6-C45FA8779E72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12F17D2-A474-3D44-9EA9-2BFB57463BB1}">
  <ds:schemaRefs/>
</ds:datastoreItem>
</file>

<file path=customXml/itemProps5.xml><?xml version="1.0" encoding="utf-8"?>
<ds:datastoreItem xmlns:ds="http://schemas.openxmlformats.org/officeDocument/2006/customXml" ds:itemID="{AABDB93E-794B-41BD-AEF2-0495B271C4CE}">
  <ds:schemaRefs/>
</ds:datastoreItem>
</file>

<file path=customXml/itemProps6.xml><?xml version="1.0" encoding="utf-8"?>
<ds:datastoreItem xmlns:ds="http://schemas.openxmlformats.org/officeDocument/2006/customXml" ds:itemID="{7D8AB52B-D41F-3843-BD51-F9CE1F651A4C}">
  <ds:schemaRefs/>
</ds:datastoreItem>
</file>

<file path=customXml/itemProps7.xml><?xml version="1.0" encoding="utf-8"?>
<ds:datastoreItem xmlns:ds="http://schemas.openxmlformats.org/officeDocument/2006/customXml" ds:itemID="{41CE5F2C-52D2-4DC1-817C-2FC070E1C59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2494</Words>
  <Application>Microsoft Macintosh PowerPoint</Application>
  <PresentationFormat>Widescreen</PresentationFormat>
  <Paragraphs>515</Paragraphs>
  <Slides>34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Wingdings</vt:lpstr>
      <vt:lpstr>Dstny Headline</vt:lpstr>
      <vt:lpstr>Dstny Body</vt:lpstr>
      <vt:lpstr>Fira Sans Extra Condensed Medium</vt:lpstr>
      <vt:lpstr>Arial</vt:lpstr>
      <vt:lpstr>Destiny Group</vt:lpstr>
      <vt:lpstr>1_Destiny Group</vt:lpstr>
      <vt:lpstr>2_Destiny Group</vt:lpstr>
      <vt:lpstr>4_Destiny Group</vt:lpstr>
      <vt:lpstr>5_Destiny Group</vt:lpstr>
      <vt:lpstr>3_Destiny Group</vt:lpstr>
      <vt:lpstr>6_Destiny Group</vt:lpstr>
      <vt:lpstr>6_Destiny Group</vt:lpstr>
      <vt:lpstr>7_Destiny Group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VALORISEZ CHACUNE DE VOS CONVERSATIONS</vt:lpstr>
      <vt:lpstr>PRENEZ LE POULS DE VOS COMMUNICATIONS</vt:lpstr>
      <vt:lpstr>RELIEZ, RÉAGISSEZ, RENFORCEZ</vt:lpstr>
      <vt:lpstr>RELIEZ, RÉAGISSEZ, RENFORCEZ</vt:lpstr>
      <vt:lpstr>ENRICHISSEZ L’EXPÉRIENCE DE VOS CLIENTS</vt:lpstr>
      <vt:lpstr>SIMPLIFIEZ VOTRE GESTION AVEC MYADMIN</vt:lpstr>
      <vt:lpstr>PowerPoint Presentation</vt:lpstr>
      <vt:lpstr>CONNECTEZ, COLLABOREZ, CONTRIBUEZ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 TARIFS </vt:lpstr>
      <vt:lpstr>PowerPoint Presentation</vt:lpstr>
      <vt:lpstr>PowerPoint Presentation</vt:lpstr>
      <vt:lpstr>DÉCATHLON RÉVOLUTIONNE SA COMMUNICATION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2022-09-22T09:20:48Z</dcterms:created>
  <dcterms:modified xsi:type="dcterms:W3CDTF">2023-11-15T20:49:16Z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www.omnidocs.com</vt:lpwstr>
  </property>
  <property fmtid="{D5CDD505-2E9C-101B-9397-08002B2CF9AE}" pid="3" name="TemplafyTimeStamp">
    <vt:lpwstr>2022-02-22T06:44:29</vt:lpwstr>
  </property>
  <property fmtid="{D5CDD505-2E9C-101B-9397-08002B2CF9AE}" pid="4" name="TemplafyTenantId">
    <vt:lpwstr>dstny</vt:lpwstr>
  </property>
  <property fmtid="{D5CDD505-2E9C-101B-9397-08002B2CF9AE}" pid="5" name="TemplafyTemplateId">
    <vt:lpwstr>637811090689096847</vt:lpwstr>
  </property>
  <property fmtid="{D5CDD505-2E9C-101B-9397-08002B2CF9AE}" pid="6" name="TemplafyUserProfileId">
    <vt:lpwstr>637816415232716686</vt:lpwstr>
  </property>
  <property fmtid="{D5CDD505-2E9C-101B-9397-08002B2CF9AE}" pid="7" name="TemplafyFromBlank">
    <vt:bool>true</vt:bool>
  </property>
  <property fmtid="{D5CDD505-2E9C-101B-9397-08002B2CF9AE}" pid="8" name="ContentTypeId">
    <vt:lpwstr>0x01010072DED9CB5091DB46A95211629E500238</vt:lpwstr>
  </property>
  <property fmtid="{D5CDD505-2E9C-101B-9397-08002B2CF9AE}" pid="9" name="MediaServiceImageTags">
    <vt:lpwstr/>
  </property>
</Properties>
</file>